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CAB9-79D8-4D17-9147-F5FB93D38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ACBEC-0ADD-403A-9773-66A88515C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3699A-25CA-4DAA-B034-70987917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95A79-C90A-46B9-9569-0D27DD5B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407F1-8DAA-435C-9F0D-9644554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2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264DA-2495-4551-90C6-A7C49B5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888DEC-6A38-4CC4-AEC0-2A345FA4C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BF27C-EB11-4DA4-BF64-5E5EBDDA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06293-B611-45CB-8A21-E71FDF45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28E53-BD6D-48EA-A2E5-F96BDE88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8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7A5B35-401B-4B75-BDFF-6A25B8C7D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508C3-0541-43E0-A3FC-89DF60876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A4B24-E846-4B65-8A7F-58644395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4C6FD-A156-483A-A018-6975327E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20DA9-59C8-419C-B5A7-CEA207D1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5884A-4CF4-4A3E-8075-2EAE8B29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5152C-30CB-4FF8-BBE0-FD82C4B7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0195A-28E4-42F9-89F2-199A5FEF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13597-F28A-4C80-869C-595055EE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71935-812F-4B88-8118-491906DB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225E6-5540-4B5F-9656-710F0013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F2F09-9DEF-4E0F-A2A9-8CF07503E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0BB5E-8C0C-472D-9454-71D863AD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F45EB-C55E-4CC2-9B47-7974E11D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28B3A-71B7-4D17-BCAE-E7D5D73E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8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B3786-57F5-4183-B2B1-38008BB0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8B4F3-5A64-45E1-8A13-BA3923295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E03FA-EF44-4364-9122-3AC2D7B2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73E25-1CAB-4B22-ADE2-0D5C7A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B909F-1E40-4D77-AABF-5E73AABD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43EE6-6B90-475E-89BF-75C50D66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7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E53D-8212-4693-A4B8-A7025D08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04CC0-FDE6-4BEB-ACD1-E2301630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2876F-ABF9-4B59-B2DE-2D2743CC3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0BAF38-ACD5-41D5-8269-CC4352B34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E8753F-2CCF-4BCA-9EFC-39A38FCC7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2B56A9-B34A-4BDD-AF53-A9B6E1AF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37265-6BA4-468C-A21D-B5A966CC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A62EA6-6190-454E-9999-FEEC06A9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EFD08-D416-4EB5-8DDC-228E678A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8224D7-0A80-4B6E-B480-4607AB60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706D91-712B-4350-A09E-CA0826C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7D002-8354-4548-8475-30434966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2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39E98-01F8-420F-BF91-DA69DC7E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EBCF2-D97D-4E20-AC52-3FCEC6D8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5D9966-5874-4819-B026-5DE0EB38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0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3FC9F-6ADE-411A-847B-5C96704B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ECFA5-2E0F-4FA2-BD9B-9E1240F6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04E0A-E5A7-4E2A-85C0-06C2C4CD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9534A-BF3D-443A-B487-CC64274A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71093-A0AA-43C2-94FC-A828F816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8DE04-EA93-46D7-9FFF-A3969532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3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079EE-0A64-442A-8CF8-1D070B17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1181E0-7289-4A1A-9AC1-80C478202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2CFFF7-7895-4789-8DA4-AD1A4DBFF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9B2DC-8138-4656-84A4-3586D285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F2F4A-7904-4F1F-A408-06D0FA93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AF297-E36F-4495-888B-F7D85775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6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E04C6-24C9-4FEE-A5D9-9EA43558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14511-8E01-497A-862B-9BB04C4D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4499F-9EB2-4ED3-89C6-17C846AC7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F277-340B-4309-8349-C007B72690E5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2AADF-63C0-4D7C-84BA-6E3BB54D2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0A9E0-3A52-4997-9BC2-7D4532D1B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4D70-C42F-4567-A4FD-930F7F106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12426-6F5F-4CE9-83BA-AC41C75B99F7}"/>
              </a:ext>
            </a:extLst>
          </p:cNvPr>
          <p:cNvSpPr txBox="1"/>
          <p:nvPr/>
        </p:nvSpPr>
        <p:spPr>
          <a:xfrm>
            <a:off x="609600" y="426720"/>
            <a:ext cx="1097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Member.class</a:t>
            </a:r>
            <a:r>
              <a:rPr lang="ko-KR" altLang="en-US" dirty="0"/>
              <a:t>의 </a:t>
            </a:r>
            <a:r>
              <a:rPr lang="en-US" altLang="ko-KR" dirty="0"/>
              <a:t>role</a:t>
            </a:r>
            <a:r>
              <a:rPr lang="ko-KR" altLang="en-US" dirty="0"/>
              <a:t>을 기준으로 </a:t>
            </a:r>
            <a:r>
              <a:rPr lang="en-US" altLang="ko-KR" dirty="0" err="1"/>
              <a:t>RoleStatus.ADMIN</a:t>
            </a:r>
            <a:r>
              <a:rPr lang="ko-KR" altLang="en-US" dirty="0"/>
              <a:t>인 객체에게 경로에 방문할 수 있는 권한 부여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“/admin”</a:t>
            </a:r>
          </a:p>
          <a:p>
            <a:r>
              <a:rPr lang="ko-KR" altLang="en-US" dirty="0"/>
              <a:t>방문 시 </a:t>
            </a:r>
            <a:r>
              <a:rPr lang="en-US" altLang="ko-KR" dirty="0"/>
              <a:t>ADMIN</a:t>
            </a:r>
            <a:r>
              <a:rPr lang="ko-KR" altLang="en-US" dirty="0"/>
              <a:t>만 할 수 있는 기능들을 나열한 버튼이 있으면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지금은 회원 목록을 조회할 수 있는 버튼 </a:t>
            </a:r>
            <a:r>
              <a:rPr lang="en-US" altLang="ko-KR" dirty="0"/>
              <a:t>1</a:t>
            </a:r>
            <a:r>
              <a:rPr lang="ko-KR" altLang="en-US" dirty="0"/>
              <a:t>개만 구현하면 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1672EF-8202-4108-9E38-D6CFB7E1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11" y="2571778"/>
            <a:ext cx="4872178" cy="38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7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F7EDE0-E1DC-4D19-A7F2-C112F0EAB585}"/>
              </a:ext>
            </a:extLst>
          </p:cNvPr>
          <p:cNvSpPr txBox="1"/>
          <p:nvPr/>
        </p:nvSpPr>
        <p:spPr>
          <a:xfrm>
            <a:off x="426720" y="332155"/>
            <a:ext cx="1112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Path : “/admin/members”</a:t>
            </a:r>
          </a:p>
          <a:p>
            <a:r>
              <a:rPr lang="ko-KR" altLang="en-US" dirty="0"/>
              <a:t>회원의 정보를 확인할 수 있는 페이지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Member.class</a:t>
            </a:r>
            <a:r>
              <a:rPr lang="ko-KR" altLang="en-US" dirty="0"/>
              <a:t>의 </a:t>
            </a:r>
            <a:r>
              <a:rPr lang="en-US" altLang="ko-KR" dirty="0"/>
              <a:t>id, name, role, </a:t>
            </a:r>
            <a:r>
              <a:rPr lang="ko-KR" altLang="en-US" dirty="0"/>
              <a:t>아이디 사용 가능 상태</a:t>
            </a:r>
            <a:r>
              <a:rPr lang="en-US" altLang="ko-KR" dirty="0"/>
              <a:t>(</a:t>
            </a:r>
            <a:r>
              <a:rPr lang="ko-KR" altLang="en-US" dirty="0" err="1"/>
              <a:t>시큐리티로</a:t>
            </a:r>
            <a:r>
              <a:rPr lang="ko-KR" altLang="en-US" dirty="0"/>
              <a:t> 부여할 것임</a:t>
            </a:r>
            <a:r>
              <a:rPr lang="en-US" altLang="ko-KR" dirty="0"/>
              <a:t>, </a:t>
            </a:r>
            <a:r>
              <a:rPr lang="ko-KR" altLang="en-US" dirty="0"/>
              <a:t>컬럼 까지만 구현</a:t>
            </a:r>
            <a:r>
              <a:rPr lang="en-US" altLang="ko-KR" dirty="0"/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2B4E01-6035-42B8-AE38-0DB7587A18A1}"/>
              </a:ext>
            </a:extLst>
          </p:cNvPr>
          <p:cNvCxnSpPr>
            <a:cxnSpLocks/>
          </p:cNvCxnSpPr>
          <p:nvPr/>
        </p:nvCxnSpPr>
        <p:spPr>
          <a:xfrm flipH="1">
            <a:off x="741680" y="2966720"/>
            <a:ext cx="9479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BF1F4F-A0BE-46A8-BB34-6B0BC9EAA85F}"/>
              </a:ext>
            </a:extLst>
          </p:cNvPr>
          <p:cNvSpPr txBox="1"/>
          <p:nvPr/>
        </p:nvSpPr>
        <p:spPr>
          <a:xfrm>
            <a:off x="741680" y="2404795"/>
            <a:ext cx="957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ID	   </a:t>
            </a:r>
            <a:r>
              <a:rPr lang="ko-KR" altLang="en-US" dirty="0"/>
              <a:t>이름</a:t>
            </a:r>
            <a:r>
              <a:rPr lang="en-US" altLang="ko-KR" dirty="0"/>
              <a:t>			</a:t>
            </a:r>
            <a:r>
              <a:rPr lang="ko-KR" altLang="en-US" dirty="0"/>
              <a:t>권한</a:t>
            </a:r>
            <a:r>
              <a:rPr lang="en-US" altLang="ko-KR" dirty="0"/>
              <a:t>			</a:t>
            </a:r>
            <a:r>
              <a:rPr lang="ko-KR" altLang="en-US" dirty="0"/>
              <a:t>아이디 사용 가능 상태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EF4EFCF-9298-479A-A0CB-77A6EF6F32F7}"/>
              </a:ext>
            </a:extLst>
          </p:cNvPr>
          <p:cNvCxnSpPr>
            <a:cxnSpLocks/>
          </p:cNvCxnSpPr>
          <p:nvPr/>
        </p:nvCxnSpPr>
        <p:spPr>
          <a:xfrm flipH="1">
            <a:off x="355600" y="2032000"/>
            <a:ext cx="11460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1666D4-621C-417A-A724-64D1269DBB59}"/>
              </a:ext>
            </a:extLst>
          </p:cNvPr>
          <p:cNvSpPr txBox="1"/>
          <p:nvPr/>
        </p:nvSpPr>
        <p:spPr>
          <a:xfrm>
            <a:off x="5110480" y="3429000"/>
            <a:ext cx="152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0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5C1598-8D0A-4348-A75B-FA2C1FFB2C87}"/>
              </a:ext>
            </a:extLst>
          </p:cNvPr>
          <p:cNvSpPr txBox="1"/>
          <p:nvPr/>
        </p:nvSpPr>
        <p:spPr>
          <a:xfrm>
            <a:off x="574040" y="175796"/>
            <a:ext cx="7772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Member Entity </a:t>
            </a:r>
            <a:r>
              <a:rPr lang="ko-KR" altLang="en-US" dirty="0"/>
              <a:t>반환하지 않고 </a:t>
            </a:r>
            <a:r>
              <a:rPr lang="en-US" altLang="ko-KR" dirty="0"/>
              <a:t>DTO(</a:t>
            </a:r>
            <a:r>
              <a:rPr lang="ko-KR" altLang="en-US" dirty="0"/>
              <a:t>폴더 </a:t>
            </a:r>
            <a:r>
              <a:rPr lang="ko-KR" altLang="en-US" dirty="0" err="1"/>
              <a:t>생성해야함</a:t>
            </a:r>
            <a:r>
              <a:rPr lang="en-US" altLang="ko-KR" dirty="0"/>
              <a:t>) </a:t>
            </a:r>
            <a:r>
              <a:rPr lang="ko-KR" altLang="en-US" dirty="0"/>
              <a:t>만들어서 구현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필드</a:t>
            </a:r>
            <a:endParaRPr lang="en-US" altLang="ko-KR" dirty="0"/>
          </a:p>
          <a:p>
            <a:r>
              <a:rPr lang="en-US" altLang="ko-KR" dirty="0" err="1"/>
              <a:t>AdminMemberDto.class</a:t>
            </a:r>
            <a:endParaRPr lang="en-US" altLang="ko-KR" dirty="0"/>
          </a:p>
          <a:p>
            <a:r>
              <a:rPr lang="en-US" altLang="ko-KR" dirty="0"/>
              <a:t>Long id</a:t>
            </a:r>
          </a:p>
          <a:p>
            <a:r>
              <a:rPr lang="en-US" altLang="ko-KR" dirty="0"/>
              <a:t>String name</a:t>
            </a:r>
          </a:p>
          <a:p>
            <a:r>
              <a:rPr lang="en-US" altLang="ko-KR" dirty="0" err="1"/>
              <a:t>RoleStatus</a:t>
            </a:r>
            <a:r>
              <a:rPr lang="en-US" altLang="ko-KR" dirty="0"/>
              <a:t> role</a:t>
            </a:r>
          </a:p>
          <a:p>
            <a:r>
              <a:rPr lang="en-US" altLang="ko-KR" dirty="0" err="1"/>
              <a:t>boolean</a:t>
            </a:r>
            <a:r>
              <a:rPr lang="en-US" altLang="ko-KR" dirty="0"/>
              <a:t> locked(false</a:t>
            </a:r>
            <a:r>
              <a:rPr lang="ko-KR" altLang="en-US" dirty="0"/>
              <a:t>로 출력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ko-KR" altLang="en-US" dirty="0" err="1"/>
              <a:t>시큐리티</a:t>
            </a:r>
            <a:r>
              <a:rPr lang="ko-KR" altLang="en-US" dirty="0"/>
              <a:t> </a:t>
            </a:r>
            <a:r>
              <a:rPr lang="ko-KR" altLang="en-US" dirty="0" err="1"/>
              <a:t>안했으니</a:t>
            </a:r>
            <a:r>
              <a:rPr lang="ko-KR" altLang="en-US" dirty="0"/>
              <a:t> </a:t>
            </a:r>
            <a:r>
              <a:rPr lang="ko-KR" altLang="en-US" dirty="0" err="1"/>
              <a:t>괜찮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생성자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en-US" altLang="ko-KR" dirty="0" err="1"/>
              <a:t>AdminMemberDto</a:t>
            </a:r>
            <a:r>
              <a:rPr lang="en-US" altLang="ko-KR" dirty="0"/>
              <a:t>(Member member){</a:t>
            </a:r>
          </a:p>
          <a:p>
            <a:r>
              <a:rPr lang="en-US" altLang="ko-KR" dirty="0"/>
              <a:t>	id = </a:t>
            </a:r>
            <a:r>
              <a:rPr lang="en-US" altLang="ko-KR" dirty="0" err="1"/>
              <a:t>member.getId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.</a:t>
            </a:r>
          </a:p>
          <a:p>
            <a:r>
              <a:rPr lang="en-US" altLang="ko-KR" dirty="0"/>
              <a:t>	.</a:t>
            </a:r>
          </a:p>
          <a:p>
            <a:r>
              <a:rPr lang="en-US" altLang="ko-KR" dirty="0"/>
              <a:t>	.	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0F27D-25A7-4E60-8595-B7F8BB6F7985}"/>
              </a:ext>
            </a:extLst>
          </p:cNvPr>
          <p:cNvSpPr txBox="1"/>
          <p:nvPr/>
        </p:nvSpPr>
        <p:spPr>
          <a:xfrm>
            <a:off x="4460240" y="4373880"/>
            <a:ext cx="75590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MemberRepository</a:t>
            </a:r>
            <a:r>
              <a:rPr lang="ko-KR" altLang="en-US" dirty="0"/>
              <a:t> 에서 </a:t>
            </a:r>
            <a:r>
              <a:rPr lang="en-US" altLang="ko-KR" dirty="0"/>
              <a:t>Entity</a:t>
            </a:r>
            <a:r>
              <a:rPr lang="ko-KR" altLang="en-US" dirty="0"/>
              <a:t>를 담은 </a:t>
            </a:r>
            <a:r>
              <a:rPr lang="en-US" altLang="ko-KR" dirty="0"/>
              <a:t>List&lt;Member&gt; </a:t>
            </a:r>
            <a:r>
              <a:rPr lang="ko-KR" altLang="en-US" dirty="0"/>
              <a:t>반환 후에</a:t>
            </a:r>
            <a:endParaRPr lang="en-US" altLang="ko-KR" dirty="0"/>
          </a:p>
          <a:p>
            <a:r>
              <a:rPr lang="en-US" altLang="ko-KR" dirty="0" err="1"/>
              <a:t>MemberService</a:t>
            </a:r>
            <a:r>
              <a:rPr lang="ko-KR" altLang="en-US" dirty="0"/>
              <a:t>에서 </a:t>
            </a:r>
            <a:r>
              <a:rPr lang="en-US" altLang="ko-KR" dirty="0" err="1"/>
              <a:t>Dto</a:t>
            </a:r>
            <a:r>
              <a:rPr lang="ko-KR" altLang="en-US" dirty="0"/>
              <a:t>로 변환하여 </a:t>
            </a:r>
            <a:r>
              <a:rPr lang="en-US" altLang="ko-KR" dirty="0"/>
              <a:t>List&lt;</a:t>
            </a:r>
            <a:r>
              <a:rPr lang="en-US" altLang="ko-KR" dirty="0" err="1"/>
              <a:t>AdminMebmerDto</a:t>
            </a:r>
            <a:r>
              <a:rPr lang="en-US" altLang="ko-KR" dirty="0"/>
              <a:t>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받아  </a:t>
            </a:r>
            <a:endParaRPr lang="en-US" altLang="ko-KR" dirty="0"/>
          </a:p>
          <a:p>
            <a:r>
              <a:rPr lang="en-US" altLang="ko-KR" dirty="0" err="1"/>
              <a:t>AdminContorller</a:t>
            </a:r>
            <a:r>
              <a:rPr lang="ko-KR" altLang="en-US" dirty="0"/>
              <a:t>에서 받을 수 있게 구현 할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 Service</a:t>
            </a:r>
            <a:r>
              <a:rPr lang="ko-KR" altLang="en-US" dirty="0"/>
              <a:t>에서 </a:t>
            </a:r>
            <a:r>
              <a:rPr lang="en-US" altLang="ko-KR" dirty="0" err="1"/>
              <a:t>Dto</a:t>
            </a:r>
            <a:r>
              <a:rPr lang="ko-KR" altLang="en-US" dirty="0"/>
              <a:t>로 </a:t>
            </a:r>
            <a:r>
              <a:rPr lang="ko-KR" altLang="en-US" dirty="0" err="1"/>
              <a:t>변환시</a:t>
            </a:r>
            <a:r>
              <a:rPr lang="ko-KR" altLang="en-US" dirty="0"/>
              <a:t> </a:t>
            </a:r>
            <a:r>
              <a:rPr lang="en-US" altLang="ko-KR" dirty="0"/>
              <a:t>stream()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** </a:t>
            </a:r>
            <a:r>
              <a:rPr lang="en-US" altLang="ko-KR" dirty="0" err="1"/>
              <a:t>List.map</a:t>
            </a:r>
            <a:r>
              <a:rPr lang="en-US" altLang="ko-KR" dirty="0"/>
              <a:t>(member -&gt; new XXXDTO(member)) </a:t>
            </a:r>
            <a:r>
              <a:rPr lang="ko-KR" altLang="en-US" dirty="0"/>
              <a:t>이런 방식으로 사용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646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F7EDE0-E1DC-4D19-A7F2-C112F0EAB585}"/>
              </a:ext>
            </a:extLst>
          </p:cNvPr>
          <p:cNvSpPr txBox="1"/>
          <p:nvPr/>
        </p:nvSpPr>
        <p:spPr>
          <a:xfrm>
            <a:off x="426720" y="332155"/>
            <a:ext cx="1112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구현시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tag </a:t>
            </a:r>
            <a:r>
              <a:rPr lang="ko-KR" altLang="en-US" dirty="0"/>
              <a:t>사용 해서 구현 </a:t>
            </a:r>
            <a:endParaRPr lang="en-US" altLang="ko-KR" dirty="0"/>
          </a:p>
          <a:p>
            <a:r>
              <a:rPr lang="en-US" altLang="ko-KR" dirty="0"/>
              <a:t>“boards/list” </a:t>
            </a:r>
            <a:r>
              <a:rPr lang="ko-KR" altLang="en-US" dirty="0"/>
              <a:t>형태와 완전 동일해도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802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227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Jae Hyun</dc:creator>
  <cp:lastModifiedBy>Lee Jae Hyun</cp:lastModifiedBy>
  <cp:revision>4</cp:revision>
  <dcterms:created xsi:type="dcterms:W3CDTF">2024-02-23T06:29:27Z</dcterms:created>
  <dcterms:modified xsi:type="dcterms:W3CDTF">2024-02-23T11:56:25Z</dcterms:modified>
</cp:coreProperties>
</file>