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DB909-CBE2-47CD-BAE8-D77EF52D8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58602"/>
            <a:ext cx="8361229" cy="1086238"/>
          </a:xfrm>
        </p:spPr>
        <p:txBody>
          <a:bodyPr/>
          <a:lstStyle/>
          <a:p>
            <a:r>
              <a:rPr lang="pt-PT" sz="6600" dirty="0"/>
              <a:t>IaRT – CHECKPOINT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BA568-779C-4B9D-84BD-4DD923D22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2" y="3536829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Daniel Brandão – 201705812</a:t>
            </a:r>
          </a:p>
          <a:p>
            <a:r>
              <a:rPr lang="pt-PT" dirty="0"/>
              <a:t>Pedro Moás – 201705208</a:t>
            </a:r>
          </a:p>
          <a:p>
            <a:r>
              <a:rPr lang="pt-PT" dirty="0"/>
              <a:t>Gaspar Pinheiro - 201704700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57488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324E2-467A-4084-B815-8ECF4A6B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5495"/>
          </a:xfrm>
        </p:spPr>
        <p:txBody>
          <a:bodyPr/>
          <a:lstStyle/>
          <a:p>
            <a:r>
              <a:rPr lang="pt-PT" dirty="0"/>
              <a:t>ZHED - Single Player Game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356DC626-AF6D-4627-B39D-8A923EA75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5905" y="1952537"/>
            <a:ext cx="1825709" cy="1813876"/>
          </a:xfrm>
        </p:spPr>
      </p:pic>
      <p:pic>
        <p:nvPicPr>
          <p:cNvPr id="7" name="Picture 6" descr="A picture containing white&#10;&#10;Description automatically generated">
            <a:extLst>
              <a:ext uri="{FF2B5EF4-FFF2-40B4-BE49-F238E27FC236}">
                <a16:creationId xmlns:a16="http://schemas.microsoft.com/office/drawing/2014/main" id="{034F2117-6782-4683-983A-F1A4FB121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650" y="1952537"/>
            <a:ext cx="1835975" cy="1813876"/>
          </a:xfrm>
          <a:prstGeom prst="rect">
            <a:avLst/>
          </a:prstGeom>
        </p:spPr>
      </p:pic>
      <p:pic>
        <p:nvPicPr>
          <p:cNvPr id="9" name="Picture 8" descr="A picture containing photo, indoor, white, black&#10;&#10;Description automatically generated">
            <a:extLst>
              <a:ext uri="{FF2B5EF4-FFF2-40B4-BE49-F238E27FC236}">
                <a16:creationId xmlns:a16="http://schemas.microsoft.com/office/drawing/2014/main" id="{7B0A117F-A56F-4445-9A18-98E44299B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3661" y="1952537"/>
            <a:ext cx="1824009" cy="181387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45EB0E8-6778-49A3-86B7-D07DA715CA1B}"/>
              </a:ext>
            </a:extLst>
          </p:cNvPr>
          <p:cNvSpPr txBox="1">
            <a:spLocks/>
          </p:cNvSpPr>
          <p:nvPr/>
        </p:nvSpPr>
        <p:spPr>
          <a:xfrm>
            <a:off x="1371600" y="4267656"/>
            <a:ext cx="9601200" cy="2260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ZHED is grid based puzzle game where in order to complete each level a numbered cell must be expanded to reach the goal cell.</a:t>
            </a:r>
          </a:p>
          <a:p>
            <a:r>
              <a:rPr lang="en-US" dirty="0"/>
              <a:t>Each numbered cell can be expanded in one of four directions and overlapped. Each cell expands </a:t>
            </a:r>
            <a:r>
              <a:rPr lang="en-US" i="1" dirty="0"/>
              <a:t>n</a:t>
            </a:r>
            <a:r>
              <a:rPr lang="en-US" dirty="0"/>
              <a:t> cells in the direction chosen, decreasing by one for each empty cell. When a expanding cell overlaps an already filled cell, the number of cells to be filled in the direction of the expansion is not decreased.</a:t>
            </a:r>
            <a:r>
              <a:rPr lang="pt-P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9589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7810-595F-43B2-8790-69F847573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Pesquisa relativa ao nosso projeto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F4470-6BCD-4021-82D9-6EB0FB463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859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A809-738C-4180-8FF5-5078870A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Formulação do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C5485-6EDF-4E94-A04C-7BDE147D8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7495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4B5B3-DD23-4694-97B1-F00B72D9F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Trabalho desenvolvido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A282C-0AB9-4B44-B488-2B522AF8A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79067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80</TotalTime>
  <Words>115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IaRT – CHECKPOINT 1</vt:lpstr>
      <vt:lpstr>ZHED - Single Player Game</vt:lpstr>
      <vt:lpstr>Pesquisa relativa ao nosso projeto</vt:lpstr>
      <vt:lpstr>Formulação do Problema</vt:lpstr>
      <vt:lpstr>Trabalho desenvolvido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IaRT – CHECKPOINT 1</dc:title>
  <dc:creator>User</dc:creator>
  <cp:lastModifiedBy> </cp:lastModifiedBy>
  <cp:revision>6</cp:revision>
  <dcterms:created xsi:type="dcterms:W3CDTF">2020-03-13T11:43:51Z</dcterms:created>
  <dcterms:modified xsi:type="dcterms:W3CDTF">2020-03-13T13:04:34Z</dcterms:modified>
</cp:coreProperties>
</file>