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67" r:id="rId5"/>
    <p:sldId id="265" r:id="rId6"/>
    <p:sldId id="257" r:id="rId7"/>
    <p:sldId id="263" r:id="rId8"/>
    <p:sldId id="268" r:id="rId9"/>
    <p:sldId id="269" r:id="rId10"/>
    <p:sldId id="270" r:id="rId11"/>
    <p:sldId id="272" r:id="rId12"/>
    <p:sldId id="260" r:id="rId13"/>
    <p:sldId id="259" r:id="rId14"/>
    <p:sldId id="261" r:id="rId15"/>
    <p:sldId id="258" r:id="rId16"/>
    <p:sldId id="264" r:id="rId1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B40ED-9838-4F82-81DB-C05380BF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C62960-DA5C-4209-B150-93DEEE9A3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532E5B-6A72-4301-A25A-D316174C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EDCDA-FE75-4A82-AFB2-4E6CF53B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E004C-3F66-4304-A15E-4874BFD0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899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FD0A5-7428-4693-9976-6D0375E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64AFA9-53FE-4281-9728-91084C0D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7BCC4F-EA1A-409B-82AB-6ED41762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0C89D-3E44-425A-995E-60FB114E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1EBC2-30CA-4EB7-B95A-CFCE33A0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99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E2847-58AE-44CA-9104-6304DAAC6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C5282C-250D-42F2-A621-8E595425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C2E8D-2962-4540-B699-E29AD591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618B6-AFD7-40AB-B832-9E0002E4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B81D4-6E14-43FC-9FD7-F3D8FA72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6957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B40AC-AF89-46C9-840A-8BCA12A2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02FE8-D036-46EC-BBB2-70AD5C30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BCB27-B25B-4061-B9A2-51727160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884F9-76C3-4141-8332-9D1F77FA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9B11E-C7E0-4922-917A-79BCCD63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99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FD55-E4C2-4E5A-8DEF-2BC78307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3698B-5306-45B8-9B0B-12D63F99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18E25-D28D-460B-8CF1-1829D679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C763E-CE15-4C46-8C28-B3DD2A29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C1F54-FD21-4F34-9426-6CD6F08E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03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2F3B0-D33B-4815-BCE7-C72A5DE2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49513-A2BC-419E-B54A-DE45D7629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49F452-B07E-4901-B882-4AB36AC9D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7795D7-0A80-4A46-B8C8-F3CE38A5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D83DC0-E564-4144-9174-0AFAEBB5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582CDC-8BAC-4D7C-BB22-E9797611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194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255BB-CAD8-432F-B8F0-0AA0AD98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93253F-4309-4309-A008-400FD030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B9562-69B7-4ED6-AD0F-BCE84770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A9B316-0A86-462B-A304-86E2EBD8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386C04-A02E-4B3A-96AC-F13E4769B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C2A406-410B-458E-9DC7-875DF6C8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2631F1-4C6B-4932-BF09-16375EC2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60BCA7-28F2-4E37-8D74-A37F9B95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604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ED38-3947-485E-82DE-D7F80F52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FAB4B6-E5BE-42C7-BE8D-5FBD8557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5015CD-0DAE-4461-B8FD-451EFA73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D55BD1-AAB2-488B-A0B9-D6833DD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409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85D3DC-4124-448A-B45B-7ACD7168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9C9420-9F5D-4685-B699-C28D854A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E2FC4B-B6A0-4492-AD6A-5AED6208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8954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BDB5-DD23-4EFD-96BA-AD980C7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46177-F919-4B0A-9510-8F006A67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4D41FC-5928-4323-9F4A-AE483D83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6809B-676F-47C8-AB8B-5196BDB9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5F428-BDFE-4649-8B3A-6369591F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52DFD-FB36-42D1-A4E7-0096818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138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8D80-EE90-47C3-84C0-F9F30A86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26F3F3-25BC-43DC-8029-C5D8B090C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064B27-102B-4352-85B6-A5017438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B8A0D8-0042-42E1-8EAD-8A1F2EAF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9BBDA-D1F7-44D4-ACCC-F052F0E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7F6B84-6D57-467A-80C9-28EF70AA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06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3219AA-CBAC-471C-BBF1-EB1C53AA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CBC32-A870-4F1A-A695-3632D015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EA34A-D706-43C4-96D5-6A2DEB9DA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045-4F56-4CF9-A70E-C9F3F838A57E}" type="datetimeFigureOut">
              <a:rPr lang="es-BO" smtClean="0"/>
              <a:t>14/6/2025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9DE92-C25D-464C-9C56-FB996B522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D300D-F2F3-4E55-B4E1-BF55D1CB6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DBAD-BFFA-4285-A87E-0847151A36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68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F01F3-3EC9-4DF3-AC0F-4FD920EFA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E730F8-E144-4352-AEAC-ED18A0C00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557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3413628" y="-2023368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3413628" y="-2023368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0602810">
            <a:off x="-2798872" y="-4396874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-2951272" y="-4549274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2236433"/>
            <a:ext cx="4297378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236433"/>
            <a:ext cx="4385455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gradFill>
            <a:gsLst>
              <a:gs pos="54000">
                <a:srgbClr val="F4F9F1"/>
              </a:gs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3807988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421732"/>
            <a:ext cx="4385455" cy="250422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79324" y="2421732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79324" y="560949"/>
            <a:ext cx="8979767" cy="1641477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3814916"/>
            <a:ext cx="4493341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3814915"/>
            <a:ext cx="4537587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30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3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7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0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865239"/>
            <a:ext cx="4493341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865238"/>
            <a:ext cx="4537587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29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2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6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86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438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2981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19"/>
            <a:ext cx="5378245" cy="48743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4874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135" y="766916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35" y="2128683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134" y="3490450"/>
            <a:ext cx="297426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0955" y="3490450"/>
            <a:ext cx="5397910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0425" y="3490450"/>
            <a:ext cx="289560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0955" y="766916"/>
            <a:ext cx="5397910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60425" y="766916"/>
            <a:ext cx="2895601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002888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510116"/>
            <a:ext cx="5334000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735" y="3510116"/>
            <a:ext cx="5338917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4780FF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solidFill>
            <a:srgbClr val="FF646C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FBAD4B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820994"/>
            <a:ext cx="15525135" cy="7678994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820994"/>
            <a:ext cx="15525135" cy="7678994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4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 Marcelo Cuaquira Mendoza</dc:creator>
  <cp:lastModifiedBy>Erik Marcelo Cuaquira Mendoza</cp:lastModifiedBy>
  <cp:revision>1</cp:revision>
  <dcterms:created xsi:type="dcterms:W3CDTF">2025-06-14T20:58:40Z</dcterms:created>
  <dcterms:modified xsi:type="dcterms:W3CDTF">2025-06-14T20:58:54Z</dcterms:modified>
</cp:coreProperties>
</file>