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
  </p:notesMasterIdLst>
  <p:sldIdLst>
    <p:sldId id="448" r:id="rId5"/>
    <p:sldId id="449" r:id="rId6"/>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t Preston" initials="JP" lastIdx="74" clrIdx="0">
    <p:extLst>
      <p:ext uri="{19B8F6BF-5375-455C-9EA6-DF929625EA0E}">
        <p15:presenceInfo xmlns:p15="http://schemas.microsoft.com/office/powerpoint/2012/main" userId="S::jpreston@chempetitivegroup.onmicrosoft.com::3bc57a85-c06c-44f6-95a9-ef8546577494" providerId="AD"/>
      </p:ext>
    </p:extLst>
  </p:cmAuthor>
  <p:cmAuthor id="2" name="Cara O'Shea" initials="CO" lastIdx="9" clrIdx="1">
    <p:extLst>
      <p:ext uri="{19B8F6BF-5375-455C-9EA6-DF929625EA0E}">
        <p15:presenceInfo xmlns:p15="http://schemas.microsoft.com/office/powerpoint/2012/main" userId="d63624e2c42ab7b6" providerId="Windows Live"/>
      </p:ext>
    </p:extLst>
  </p:cmAuthor>
  <p:cmAuthor id="3" name="Cara O'Shea" initials="CO [2]" lastIdx="13" clrIdx="2">
    <p:extLst>
      <p:ext uri="{19B8F6BF-5375-455C-9EA6-DF929625EA0E}">
        <p15:presenceInfo xmlns:p15="http://schemas.microsoft.com/office/powerpoint/2012/main" userId="Cara O'Shea" providerId="None"/>
      </p:ext>
    </p:extLst>
  </p:cmAuthor>
  <p:cmAuthor id="4" name="Melissa Sherman" initials="MS" lastIdx="1" clrIdx="3">
    <p:extLst>
      <p:ext uri="{19B8F6BF-5375-455C-9EA6-DF929625EA0E}">
        <p15:presenceInfo xmlns:p15="http://schemas.microsoft.com/office/powerpoint/2012/main" userId="5c416fd6a6378e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9C80"/>
    <a:srgbClr val="27CDE3"/>
    <a:srgbClr val="318A6E"/>
    <a:srgbClr val="CDEBF7"/>
    <a:srgbClr val="2AA29E"/>
    <a:srgbClr val="83B7A1"/>
    <a:srgbClr val="009774"/>
    <a:srgbClr val="00AEEF"/>
    <a:srgbClr val="9AAB21"/>
    <a:srgbClr val="B0C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B56EF-0349-4054-8B84-8C175E543FF1}" v="1" dt="2023-01-10T18:54:33.2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6327" autoAdjust="0"/>
  </p:normalViewPr>
  <p:slideViewPr>
    <p:cSldViewPr snapToGrid="0" snapToObjects="1">
      <p:cViewPr varScale="1">
        <p:scale>
          <a:sx n="96" d="100"/>
          <a:sy n="96" d="100"/>
        </p:scale>
        <p:origin x="86" y="125"/>
      </p:cViewPr>
      <p:guideLst/>
    </p:cSldViewPr>
  </p:slideViewPr>
  <p:outlineViewPr>
    <p:cViewPr>
      <p:scale>
        <a:sx n="33" d="100"/>
        <a:sy n="33" d="100"/>
      </p:scale>
      <p:origin x="0" y="-528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yuan Chen" userId="15cbc7b8-58da-496f-a6d6-1fc2f9c68b03" providerId="ADAL" clId="{032B56EF-0349-4054-8B84-8C175E543FF1}"/>
    <pc:docChg chg="addSld delSld modSld">
      <pc:chgData name="Zongyuan Chen" userId="15cbc7b8-58da-496f-a6d6-1fc2f9c68b03" providerId="ADAL" clId="{032B56EF-0349-4054-8B84-8C175E543FF1}" dt="2023-01-10T18:54:33.252" v="1"/>
      <pc:docMkLst>
        <pc:docMk/>
      </pc:docMkLst>
      <pc:sldChg chg="add del">
        <pc:chgData name="Zongyuan Chen" userId="15cbc7b8-58da-496f-a6d6-1fc2f9c68b03" providerId="ADAL" clId="{032B56EF-0349-4054-8B84-8C175E543FF1}" dt="2023-01-10T18:54:33.252" v="1"/>
        <pc:sldMkLst>
          <pc:docMk/>
          <pc:sldMk cId="2994377413" sldId="44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18" tIns="47108" rIns="94218" bIns="47108" rtlCol="0"/>
          <a:lstStyle>
            <a:lvl1pPr algn="l">
              <a:defRPr sz="1200"/>
            </a:lvl1pPr>
          </a:lstStyle>
          <a:p>
            <a:endParaRPr lang="en-US"/>
          </a:p>
        </p:txBody>
      </p:sp>
      <p:sp>
        <p:nvSpPr>
          <p:cNvPr id="3" name="Date Placeholder 2"/>
          <p:cNvSpPr>
            <a:spLocks noGrp="1"/>
          </p:cNvSpPr>
          <p:nvPr>
            <p:ph type="dt" idx="1"/>
          </p:nvPr>
        </p:nvSpPr>
        <p:spPr>
          <a:xfrm>
            <a:off x="4023093" y="0"/>
            <a:ext cx="3077739" cy="471054"/>
          </a:xfrm>
          <a:prstGeom prst="rect">
            <a:avLst/>
          </a:prstGeom>
        </p:spPr>
        <p:txBody>
          <a:bodyPr vert="horz" lIns="94218" tIns="47108" rIns="94218" bIns="47108" rtlCol="0"/>
          <a:lstStyle>
            <a:lvl1pPr algn="r">
              <a:defRPr sz="1200"/>
            </a:lvl1pPr>
          </a:lstStyle>
          <a:p>
            <a:fld id="{A12BB3FE-067A-7F44-96DA-F32C362ED8CF}" type="datetimeFigureOut">
              <a:rPr lang="en-US" smtClean="0"/>
              <a:t>1/10/2023</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18" tIns="47108" rIns="94218" bIns="47108"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18" tIns="47108" rIns="94218" bIns="4710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3"/>
            <a:ext cx="3077739" cy="471053"/>
          </a:xfrm>
          <a:prstGeom prst="rect">
            <a:avLst/>
          </a:prstGeom>
        </p:spPr>
        <p:txBody>
          <a:bodyPr vert="horz" lIns="94218" tIns="47108" rIns="94218" bIns="47108"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3"/>
            <a:ext cx="3077739" cy="471053"/>
          </a:xfrm>
          <a:prstGeom prst="rect">
            <a:avLst/>
          </a:prstGeom>
        </p:spPr>
        <p:txBody>
          <a:bodyPr vert="horz" lIns="94218" tIns="47108" rIns="94218" bIns="47108" rtlCol="0" anchor="b"/>
          <a:lstStyle>
            <a:lvl1pPr algn="r">
              <a:defRPr sz="1200"/>
            </a:lvl1pPr>
          </a:lstStyle>
          <a:p>
            <a:fld id="{3AA42A54-5DD7-2147-AAF5-9CDC603CA5C8}" type="slidenum">
              <a:rPr lang="en-US" smtClean="0"/>
              <a:t>‹#›</a:t>
            </a:fld>
            <a:endParaRPr lang="en-US"/>
          </a:p>
        </p:txBody>
      </p:sp>
    </p:spTree>
    <p:extLst>
      <p:ext uri="{BB962C8B-B14F-4D97-AF65-F5344CB8AC3E}">
        <p14:creationId xmlns:p14="http://schemas.microsoft.com/office/powerpoint/2010/main" val="45213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www.mobilionsystems.com/" TargetMode="External"/><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hyperlink" Target="https://youtu.be/_ObHPmxl-TA"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Al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3E4B548-B6E9-814D-84AF-162E12F02F93}"/>
              </a:ext>
            </a:extLst>
          </p:cNvPr>
          <p:cNvPicPr>
            <a:picLocks noChangeAspect="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111919" y="-109650"/>
            <a:ext cx="12415838" cy="7077299"/>
          </a:xfrm>
          <a:prstGeom prst="rect">
            <a:avLst/>
          </a:prstGeom>
        </p:spPr>
      </p:pic>
      <p:pic>
        <p:nvPicPr>
          <p:cNvPr id="5" name="Picture 4">
            <a:extLst>
              <a:ext uri="{FF2B5EF4-FFF2-40B4-BE49-F238E27FC236}">
                <a16:creationId xmlns:a16="http://schemas.microsoft.com/office/drawing/2014/main" id="{3FFE85A7-07D6-D14B-BBC6-2CE66B869829}"/>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2631468" y="2070638"/>
            <a:ext cx="6929064" cy="1665196"/>
          </a:xfrm>
          <a:prstGeom prst="rect">
            <a:avLst/>
          </a:prstGeom>
        </p:spPr>
      </p:pic>
      <p:sp>
        <p:nvSpPr>
          <p:cNvPr id="21" name="Content Placeholder 19">
            <a:extLst>
              <a:ext uri="{FF2B5EF4-FFF2-40B4-BE49-F238E27FC236}">
                <a16:creationId xmlns:a16="http://schemas.microsoft.com/office/drawing/2014/main" id="{3DD88CCB-F1EC-1F42-95F0-C39122932F93}"/>
              </a:ext>
            </a:extLst>
          </p:cNvPr>
          <p:cNvSpPr>
            <a:spLocks noGrp="1"/>
          </p:cNvSpPr>
          <p:nvPr>
            <p:ph sz="quarter" idx="12" hasCustomPrompt="1"/>
          </p:nvPr>
        </p:nvSpPr>
        <p:spPr>
          <a:xfrm>
            <a:off x="565702" y="6060927"/>
            <a:ext cx="6612582" cy="262058"/>
          </a:xfrm>
        </p:spPr>
        <p:txBody>
          <a:bodyPr anchor="ctr"/>
          <a:lstStyle>
            <a:lvl1pPr marL="0" indent="0">
              <a:buNone/>
              <a:defRPr sz="2400" b="1"/>
            </a:lvl1pPr>
          </a:lstStyle>
          <a:p>
            <a:pPr lvl="0"/>
            <a:r>
              <a:rPr lang="en-US" dirty="0"/>
              <a:t>Click to add presenter’s name and title</a:t>
            </a:r>
          </a:p>
        </p:txBody>
      </p:sp>
      <p:sp>
        <p:nvSpPr>
          <p:cNvPr id="3" name="Text Placeholder 2">
            <a:extLst>
              <a:ext uri="{FF2B5EF4-FFF2-40B4-BE49-F238E27FC236}">
                <a16:creationId xmlns:a16="http://schemas.microsoft.com/office/drawing/2014/main" id="{28F55FF5-23C4-407F-82E4-82CAB30301ED}"/>
              </a:ext>
            </a:extLst>
          </p:cNvPr>
          <p:cNvSpPr>
            <a:spLocks noGrp="1"/>
          </p:cNvSpPr>
          <p:nvPr>
            <p:ph type="body" sz="quarter" idx="13" hasCustomPrompt="1"/>
          </p:nvPr>
        </p:nvSpPr>
        <p:spPr>
          <a:xfrm>
            <a:off x="565702" y="5111458"/>
            <a:ext cx="6650106" cy="436564"/>
          </a:xfrm>
        </p:spPr>
        <p:txBody>
          <a:bodyPr anchor="ctr"/>
          <a:lstStyle>
            <a:lvl1pPr marL="0" indent="0">
              <a:buNone/>
              <a:defRPr sz="3600" b="1"/>
            </a:lvl1pPr>
          </a:lstStyle>
          <a:p>
            <a:pPr lvl="0"/>
            <a:r>
              <a:rPr lang="en-US" dirty="0"/>
              <a:t>Click to add presentation title</a:t>
            </a:r>
          </a:p>
        </p:txBody>
      </p:sp>
      <p:sp>
        <p:nvSpPr>
          <p:cNvPr id="2" name="Rectangle 1">
            <a:extLst>
              <a:ext uri="{FF2B5EF4-FFF2-40B4-BE49-F238E27FC236}">
                <a16:creationId xmlns:a16="http://schemas.microsoft.com/office/drawing/2014/main" id="{AA16AC61-24C8-E24F-97C3-A5A9498D9B56}"/>
              </a:ext>
            </a:extLst>
          </p:cNvPr>
          <p:cNvSpPr/>
          <p:nvPr userDrawn="1"/>
        </p:nvSpPr>
        <p:spPr>
          <a:xfrm>
            <a:off x="4769135" y="3759063"/>
            <a:ext cx="4326826" cy="369332"/>
          </a:xfrm>
          <a:prstGeom prst="rect">
            <a:avLst/>
          </a:prstGeom>
        </p:spPr>
        <p:txBody>
          <a:bodyPr wrap="none">
            <a:spAutoFit/>
          </a:bodyPr>
          <a:lstStyle/>
          <a:p>
            <a:r>
              <a:rPr lang="en-US" sz="1800" b="1" i="0" kern="1200" dirty="0">
                <a:solidFill>
                  <a:schemeClr val="accent2"/>
                </a:solidFill>
                <a:effectLst/>
                <a:latin typeface="Helvetica" panose="020B0604020202020204" pitchFamily="34" charset="0"/>
                <a:ea typeface="+mn-ea"/>
              </a:rPr>
              <a:t>Revealing What Others Leave Unseen</a:t>
            </a:r>
          </a:p>
        </p:txBody>
      </p:sp>
    </p:spTree>
    <p:extLst>
      <p:ext uri="{BB962C8B-B14F-4D97-AF65-F5344CB8AC3E}">
        <p14:creationId xmlns:p14="http://schemas.microsoft.com/office/powerpoint/2010/main" val="212993529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Transition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6BFEA-64DE-4A10-89B0-92E6E5257705}"/>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9000"/>
                    </a14:imgEffect>
                  </a14:imgLayer>
                </a14:imgProps>
              </a:ext>
            </a:extLst>
          </a:blip>
          <a:srcRect l="466" r="466"/>
          <a:stretch/>
        </p:blipFill>
        <p:spPr>
          <a:xfrm>
            <a:off x="-65968" y="-69574"/>
            <a:ext cx="12350734" cy="6997148"/>
          </a:xfrm>
          <a:prstGeom prst="rect">
            <a:avLst/>
          </a:prstGeom>
        </p:spPr>
      </p:pic>
      <p:sp>
        <p:nvSpPr>
          <p:cNvPr id="6" name="Text Placeholder 7">
            <a:extLst>
              <a:ext uri="{FF2B5EF4-FFF2-40B4-BE49-F238E27FC236}">
                <a16:creationId xmlns:a16="http://schemas.microsoft.com/office/drawing/2014/main" id="{8B4EC008-6B24-AC44-B8EF-3746E6E2CCBA}"/>
              </a:ext>
            </a:extLst>
          </p:cNvPr>
          <p:cNvSpPr>
            <a:spLocks noGrp="1"/>
          </p:cNvSpPr>
          <p:nvPr>
            <p:ph type="body" sz="quarter" idx="10" hasCustomPrompt="1"/>
          </p:nvPr>
        </p:nvSpPr>
        <p:spPr>
          <a:xfrm>
            <a:off x="1049700" y="1558978"/>
            <a:ext cx="7315200" cy="1549982"/>
          </a:xfrm>
          <a:prstGeom prst="rect">
            <a:avLst/>
          </a:prstGeom>
        </p:spPr>
        <p:txBody>
          <a:bodyPr/>
          <a:lstStyle>
            <a:lvl1pPr marL="0" indent="0">
              <a:lnSpc>
                <a:spcPct val="100000"/>
              </a:lnSpc>
              <a:spcBef>
                <a:spcPts val="0"/>
              </a:spcBef>
              <a:buNone/>
              <a:defRPr sz="5400" b="0" i="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Transition Title</a:t>
            </a:r>
          </a:p>
        </p:txBody>
      </p:sp>
      <p:sp>
        <p:nvSpPr>
          <p:cNvPr id="7" name="Text Placeholder 7">
            <a:extLst>
              <a:ext uri="{FF2B5EF4-FFF2-40B4-BE49-F238E27FC236}">
                <a16:creationId xmlns:a16="http://schemas.microsoft.com/office/drawing/2014/main" id="{0102AF36-922F-B649-9147-0340408BAB1B}"/>
              </a:ext>
            </a:extLst>
          </p:cNvPr>
          <p:cNvSpPr>
            <a:spLocks noGrp="1"/>
          </p:cNvSpPr>
          <p:nvPr>
            <p:ph type="body" sz="quarter" idx="11" hasCustomPrompt="1"/>
          </p:nvPr>
        </p:nvSpPr>
        <p:spPr>
          <a:xfrm>
            <a:off x="1049700" y="4276887"/>
            <a:ext cx="5848940" cy="507166"/>
          </a:xfrm>
          <a:prstGeom prst="rect">
            <a:avLst/>
          </a:prstGeom>
        </p:spPr>
        <p:txBody>
          <a:bodyPr/>
          <a:lstStyle>
            <a:lvl1pPr marL="0" indent="0">
              <a:lnSpc>
                <a:spcPct val="114000"/>
              </a:lnSpc>
              <a:spcBef>
                <a:spcPts val="0"/>
              </a:spcBef>
              <a:buNone/>
              <a:defRPr sz="2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Tree>
    <p:extLst>
      <p:ext uri="{BB962C8B-B14F-4D97-AF65-F5344CB8AC3E}">
        <p14:creationId xmlns:p14="http://schemas.microsoft.com/office/powerpoint/2010/main" val="21950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ransition Green Circui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E4653-91ED-1B48-B03C-BE76A0D7E27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64351"/>
          </a:xfrm>
          <a:prstGeom prst="rect">
            <a:avLst/>
          </a:prstGeom>
        </p:spPr>
      </p:pic>
      <p:sp>
        <p:nvSpPr>
          <p:cNvPr id="6" name="5 Rectángulo">
            <a:extLst>
              <a:ext uri="{FF2B5EF4-FFF2-40B4-BE49-F238E27FC236}">
                <a16:creationId xmlns:a16="http://schemas.microsoft.com/office/drawing/2014/main" id="{12B123B5-7ACD-264F-8ED5-2BE6F853C296}"/>
              </a:ext>
            </a:extLst>
          </p:cNvPr>
          <p:cNvSpPr/>
          <p:nvPr userDrawn="1"/>
        </p:nvSpPr>
        <p:spPr bwMode="auto">
          <a:xfrm>
            <a:off x="0" y="0"/>
            <a:ext cx="12192000" cy="6858000"/>
          </a:xfrm>
          <a:prstGeom prst="rect">
            <a:avLst/>
          </a:prstGeom>
          <a:solidFill>
            <a:srgbClr val="008863">
              <a:alpha val="88000"/>
            </a:srgbClr>
          </a:solidFill>
          <a:ln>
            <a:noFill/>
          </a:ln>
        </p:spPr>
        <p:txBody>
          <a:bodyPr lIns="0" tIns="0" rIns="0" bIns="0" rtlCol="0" anchor="ctr"/>
          <a:lstStyle/>
          <a:p>
            <a:pPr algn="ctr"/>
            <a:endParaRPr lang="es-SV" sz="105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pic>
        <p:nvPicPr>
          <p:cNvPr id="8" name="Picture 7" descr="A picture containing sitting, drawing&#10;&#10;Description automatically generated">
            <a:extLst>
              <a:ext uri="{FF2B5EF4-FFF2-40B4-BE49-F238E27FC236}">
                <a16:creationId xmlns:a16="http://schemas.microsoft.com/office/drawing/2014/main" id="{B701F06F-7E41-2B46-AB44-272AE433F350}"/>
              </a:ext>
            </a:extLst>
          </p:cNvPr>
          <p:cNvPicPr>
            <a:picLocks noChangeAspect="1"/>
          </p:cNvPicPr>
          <p:nvPr userDrawn="1"/>
        </p:nvPicPr>
        <p:blipFill rotWithShape="1">
          <a:blip r:embed="rId3">
            <a:alphaModFix/>
            <a:extLst>
              <a:ext uri="{BEBA8EAE-BF5A-486C-A8C5-ECC9F3942E4B}">
                <a14:imgProps xmlns:a14="http://schemas.microsoft.com/office/drawing/2010/main">
                  <a14:imgLayer r:embed="rId4">
                    <a14:imgEffect>
                      <a14:colorTemperature colorTemp="8838"/>
                    </a14:imgEffect>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b="57465"/>
          <a:stretch/>
        </p:blipFill>
        <p:spPr>
          <a:xfrm>
            <a:off x="9261988" y="465893"/>
            <a:ext cx="2243036" cy="6392107"/>
          </a:xfrm>
          <a:prstGeom prst="rect">
            <a:avLst/>
          </a:prstGeom>
        </p:spPr>
      </p:pic>
      <p:sp>
        <p:nvSpPr>
          <p:cNvPr id="9" name="Text Placeholder 7">
            <a:extLst>
              <a:ext uri="{FF2B5EF4-FFF2-40B4-BE49-F238E27FC236}">
                <a16:creationId xmlns:a16="http://schemas.microsoft.com/office/drawing/2014/main" id="{702E9B23-EA1C-7B4B-86A2-1ED96D34A553}"/>
              </a:ext>
            </a:extLst>
          </p:cNvPr>
          <p:cNvSpPr>
            <a:spLocks noGrp="1"/>
          </p:cNvSpPr>
          <p:nvPr>
            <p:ph type="body" sz="quarter" idx="10" hasCustomPrompt="1"/>
          </p:nvPr>
        </p:nvSpPr>
        <p:spPr>
          <a:xfrm>
            <a:off x="1049700" y="1558978"/>
            <a:ext cx="7315200" cy="1549982"/>
          </a:xfrm>
          <a:prstGeom prst="rect">
            <a:avLst/>
          </a:prstGeom>
        </p:spPr>
        <p:txBody>
          <a:bodyPr/>
          <a:lstStyle>
            <a:lvl1pPr marL="0" indent="0">
              <a:lnSpc>
                <a:spcPct val="100000"/>
              </a:lnSpc>
              <a:spcBef>
                <a:spcPts val="0"/>
              </a:spcBef>
              <a:buNone/>
              <a:defRPr sz="5400" b="0" i="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Transition Title</a:t>
            </a:r>
          </a:p>
        </p:txBody>
      </p:sp>
      <p:sp>
        <p:nvSpPr>
          <p:cNvPr id="10" name="Text Placeholder 7">
            <a:extLst>
              <a:ext uri="{FF2B5EF4-FFF2-40B4-BE49-F238E27FC236}">
                <a16:creationId xmlns:a16="http://schemas.microsoft.com/office/drawing/2014/main" id="{E79CEAC5-2E7F-624F-89A5-F3DEB75A8F34}"/>
              </a:ext>
            </a:extLst>
          </p:cNvPr>
          <p:cNvSpPr>
            <a:spLocks noGrp="1"/>
          </p:cNvSpPr>
          <p:nvPr>
            <p:ph type="body" sz="quarter" idx="11" hasCustomPrompt="1"/>
          </p:nvPr>
        </p:nvSpPr>
        <p:spPr>
          <a:xfrm>
            <a:off x="1049700" y="4276887"/>
            <a:ext cx="5848940" cy="507166"/>
          </a:xfrm>
          <a:prstGeom prst="rect">
            <a:avLst/>
          </a:prstGeom>
        </p:spPr>
        <p:txBody>
          <a:bodyPr/>
          <a:lstStyle>
            <a:lvl1pPr marL="0" indent="0">
              <a:lnSpc>
                <a:spcPct val="114000"/>
              </a:lnSpc>
              <a:spcBef>
                <a:spcPts val="0"/>
              </a:spcBef>
              <a:buNone/>
              <a:defRPr sz="2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Tree>
    <p:extLst>
      <p:ext uri="{BB962C8B-B14F-4D97-AF65-F5344CB8AC3E}">
        <p14:creationId xmlns:p14="http://schemas.microsoft.com/office/powerpoint/2010/main" val="341556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ransition Squiggly">
    <p:spTree>
      <p:nvGrpSpPr>
        <p:cNvPr id="1" name=""/>
        <p:cNvGrpSpPr/>
        <p:nvPr/>
      </p:nvGrpSpPr>
      <p:grpSpPr>
        <a:xfrm>
          <a:off x="0" y="0"/>
          <a:ext cx="0" cy="0"/>
          <a:chOff x="0" y="0"/>
          <a:chExt cx="0" cy="0"/>
        </a:xfrm>
      </p:grpSpPr>
      <p:pic>
        <p:nvPicPr>
          <p:cNvPr id="8" name="Picture 7" descr="A picture containing sitting, drawing&#10;&#10;Description automatically generated">
            <a:extLst>
              <a:ext uri="{FF2B5EF4-FFF2-40B4-BE49-F238E27FC236}">
                <a16:creationId xmlns:a16="http://schemas.microsoft.com/office/drawing/2014/main" id="{B701F06F-7E41-2B46-AB44-272AE433F35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08" t="612" r="15536" b="70929"/>
          <a:stretch/>
        </p:blipFill>
        <p:spPr>
          <a:xfrm>
            <a:off x="9113520" y="0"/>
            <a:ext cx="2519680" cy="6858000"/>
          </a:xfrm>
          <a:prstGeom prst="rect">
            <a:avLst/>
          </a:prstGeom>
        </p:spPr>
      </p:pic>
      <p:sp>
        <p:nvSpPr>
          <p:cNvPr id="6" name="Text Placeholder 7">
            <a:extLst>
              <a:ext uri="{FF2B5EF4-FFF2-40B4-BE49-F238E27FC236}">
                <a16:creationId xmlns:a16="http://schemas.microsoft.com/office/drawing/2014/main" id="{648E28A3-D3E4-F847-B13F-F9487C4C3384}"/>
              </a:ext>
            </a:extLst>
          </p:cNvPr>
          <p:cNvSpPr>
            <a:spLocks noGrp="1"/>
          </p:cNvSpPr>
          <p:nvPr>
            <p:ph type="body" sz="quarter" idx="10" hasCustomPrompt="1"/>
          </p:nvPr>
        </p:nvSpPr>
        <p:spPr>
          <a:xfrm>
            <a:off x="1049700" y="1558978"/>
            <a:ext cx="7315200" cy="1549982"/>
          </a:xfrm>
          <a:prstGeom prst="rect">
            <a:avLst/>
          </a:prstGeom>
        </p:spPr>
        <p:txBody>
          <a:bodyPr/>
          <a:lstStyle>
            <a:lvl1pPr marL="0" indent="0">
              <a:lnSpc>
                <a:spcPct val="100000"/>
              </a:lnSpc>
              <a:spcBef>
                <a:spcPts val="0"/>
              </a:spcBef>
              <a:buNone/>
              <a:defRPr sz="5400" b="0" i="0">
                <a:solidFill>
                  <a:schemeClr val="tx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Transition Title</a:t>
            </a:r>
          </a:p>
        </p:txBody>
      </p:sp>
      <p:sp>
        <p:nvSpPr>
          <p:cNvPr id="7" name="Text Placeholder 7">
            <a:extLst>
              <a:ext uri="{FF2B5EF4-FFF2-40B4-BE49-F238E27FC236}">
                <a16:creationId xmlns:a16="http://schemas.microsoft.com/office/drawing/2014/main" id="{15B73AC5-7C81-3643-B624-3B114B095A9B}"/>
              </a:ext>
            </a:extLst>
          </p:cNvPr>
          <p:cNvSpPr>
            <a:spLocks noGrp="1"/>
          </p:cNvSpPr>
          <p:nvPr>
            <p:ph type="body" sz="quarter" idx="11" hasCustomPrompt="1"/>
          </p:nvPr>
        </p:nvSpPr>
        <p:spPr>
          <a:xfrm>
            <a:off x="1049700" y="4276887"/>
            <a:ext cx="5848940" cy="507166"/>
          </a:xfrm>
          <a:prstGeom prst="rect">
            <a:avLst/>
          </a:prstGeom>
        </p:spPr>
        <p:txBody>
          <a:bodyPr/>
          <a:lstStyle>
            <a:lvl1pPr marL="0" indent="0">
              <a:lnSpc>
                <a:spcPct val="114000"/>
              </a:lnSpc>
              <a:spcBef>
                <a:spcPts val="0"/>
              </a:spcBef>
              <a:buNone/>
              <a:defRPr sz="2400" b="0" i="0" baseline="0">
                <a:solidFill>
                  <a:schemeClr val="tx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Tree>
    <p:extLst>
      <p:ext uri="{BB962C8B-B14F-4D97-AF65-F5344CB8AC3E}">
        <p14:creationId xmlns:p14="http://schemas.microsoft.com/office/powerpoint/2010/main" val="279787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Section Transition 2">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A56C6F8-5AEF-4F4C-9D29-E92FAE49F27C}"/>
              </a:ext>
            </a:extLst>
          </p:cNvPr>
          <p:cNvPicPr>
            <a:picLocks noChangeAspect="1"/>
          </p:cNvPicPr>
          <p:nvPr userDrawn="1"/>
        </p:nvPicPr>
        <p:blipFill>
          <a:blip r:embed="rId2"/>
          <a:srcRect/>
          <a:stretch/>
        </p:blipFill>
        <p:spPr>
          <a:xfrm>
            <a:off x="-166690" y="-28707"/>
            <a:ext cx="12525378" cy="7037876"/>
          </a:xfrm>
          <a:prstGeom prst="rect">
            <a:avLst/>
          </a:prstGeom>
        </p:spPr>
      </p:pic>
      <p:sp>
        <p:nvSpPr>
          <p:cNvPr id="5" name="Text Placeholder 7">
            <a:extLst>
              <a:ext uri="{FF2B5EF4-FFF2-40B4-BE49-F238E27FC236}">
                <a16:creationId xmlns:a16="http://schemas.microsoft.com/office/drawing/2014/main" id="{B85CB44D-8D7F-784B-87C6-5C315F5D9C6D}"/>
              </a:ext>
            </a:extLst>
          </p:cNvPr>
          <p:cNvSpPr>
            <a:spLocks noGrp="1"/>
          </p:cNvSpPr>
          <p:nvPr>
            <p:ph type="body" sz="quarter" idx="10" hasCustomPrompt="1"/>
          </p:nvPr>
        </p:nvSpPr>
        <p:spPr>
          <a:xfrm>
            <a:off x="657817" y="1558978"/>
            <a:ext cx="3044780" cy="1549982"/>
          </a:xfrm>
          <a:prstGeom prst="rect">
            <a:avLst/>
          </a:prstGeom>
        </p:spPr>
        <p:txBody>
          <a:bodyPr/>
          <a:lstStyle>
            <a:lvl1pPr marL="0" indent="0" algn="r">
              <a:lnSpc>
                <a:spcPct val="100000"/>
              </a:lnSpc>
              <a:spcBef>
                <a:spcPts val="0"/>
              </a:spcBef>
              <a:buNone/>
              <a:defRPr sz="4400" b="0" i="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Outline</a:t>
            </a:r>
          </a:p>
        </p:txBody>
      </p:sp>
      <p:cxnSp>
        <p:nvCxnSpPr>
          <p:cNvPr id="3" name="Straight Connector 2">
            <a:extLst>
              <a:ext uri="{FF2B5EF4-FFF2-40B4-BE49-F238E27FC236}">
                <a16:creationId xmlns:a16="http://schemas.microsoft.com/office/drawing/2014/main" id="{068DD4ED-7069-6544-9018-5E998418B086}"/>
              </a:ext>
            </a:extLst>
          </p:cNvPr>
          <p:cNvCxnSpPr>
            <a:cxnSpLocks/>
          </p:cNvCxnSpPr>
          <p:nvPr userDrawn="1"/>
        </p:nvCxnSpPr>
        <p:spPr>
          <a:xfrm>
            <a:off x="3926117" y="1425039"/>
            <a:ext cx="0" cy="3197761"/>
          </a:xfrm>
          <a:prstGeom prst="line">
            <a:avLst/>
          </a:prstGeom>
          <a:ln w="508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EE842AF5-2667-A147-9319-39CFBBE54185}"/>
              </a:ext>
            </a:extLst>
          </p:cNvPr>
          <p:cNvSpPr>
            <a:spLocks noGrp="1"/>
          </p:cNvSpPr>
          <p:nvPr>
            <p:ph type="body" sz="quarter" idx="11" hasCustomPrompt="1"/>
          </p:nvPr>
        </p:nvSpPr>
        <p:spPr>
          <a:xfrm>
            <a:off x="4142696" y="1558977"/>
            <a:ext cx="4039401" cy="4010549"/>
          </a:xfrm>
          <a:prstGeom prst="rect">
            <a:avLst/>
          </a:prstGeom>
        </p:spPr>
        <p:txBody>
          <a:bodyPr lIns="91440"/>
          <a:lstStyle>
            <a:lvl1pPr marL="342900" indent="-342900">
              <a:lnSpc>
                <a:spcPct val="114000"/>
              </a:lnSpc>
              <a:spcBef>
                <a:spcPts val="0"/>
              </a:spcBef>
              <a:buClr>
                <a:schemeClr val="bg1"/>
              </a:buClr>
              <a:buFont typeface="Arial" panose="020B0604020202020204" pitchFamily="34" charset="0"/>
              <a:buChar char="•"/>
              <a:defRPr sz="2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Tree>
    <p:extLst>
      <p:ext uri="{BB962C8B-B14F-4D97-AF65-F5344CB8AC3E}">
        <p14:creationId xmlns:p14="http://schemas.microsoft.com/office/powerpoint/2010/main" val="7564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Transition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6BFEA-64DE-4A10-89B0-92E6E5257705}"/>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9000"/>
                    </a14:imgEffect>
                  </a14:imgLayer>
                </a14:imgProps>
              </a:ext>
            </a:extLst>
          </a:blip>
          <a:srcRect l="466" r="466"/>
          <a:stretch/>
        </p:blipFill>
        <p:spPr>
          <a:xfrm>
            <a:off x="-65968" y="-69574"/>
            <a:ext cx="12350734" cy="6997148"/>
          </a:xfrm>
          <a:prstGeom prst="rect">
            <a:avLst/>
          </a:prstGeom>
        </p:spPr>
      </p:pic>
      <p:sp>
        <p:nvSpPr>
          <p:cNvPr id="5" name="Text Placeholder 7">
            <a:extLst>
              <a:ext uri="{FF2B5EF4-FFF2-40B4-BE49-F238E27FC236}">
                <a16:creationId xmlns:a16="http://schemas.microsoft.com/office/drawing/2014/main" id="{21147C5D-F809-D745-8D6E-6475B4DE4C05}"/>
              </a:ext>
            </a:extLst>
          </p:cNvPr>
          <p:cNvSpPr>
            <a:spLocks noGrp="1"/>
          </p:cNvSpPr>
          <p:nvPr>
            <p:ph type="body" sz="quarter" idx="10" hasCustomPrompt="1"/>
          </p:nvPr>
        </p:nvSpPr>
        <p:spPr>
          <a:xfrm>
            <a:off x="657817" y="1558978"/>
            <a:ext cx="3044780" cy="1549982"/>
          </a:xfrm>
          <a:prstGeom prst="rect">
            <a:avLst/>
          </a:prstGeom>
        </p:spPr>
        <p:txBody>
          <a:bodyPr/>
          <a:lstStyle>
            <a:lvl1pPr marL="0" indent="0" algn="r">
              <a:lnSpc>
                <a:spcPct val="100000"/>
              </a:lnSpc>
              <a:spcBef>
                <a:spcPts val="0"/>
              </a:spcBef>
              <a:buNone/>
              <a:defRPr sz="4400" b="0" i="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Outline</a:t>
            </a:r>
          </a:p>
        </p:txBody>
      </p:sp>
      <p:cxnSp>
        <p:nvCxnSpPr>
          <p:cNvPr id="9" name="Straight Connector 8">
            <a:extLst>
              <a:ext uri="{FF2B5EF4-FFF2-40B4-BE49-F238E27FC236}">
                <a16:creationId xmlns:a16="http://schemas.microsoft.com/office/drawing/2014/main" id="{3D5E27D7-8506-6F4F-85C2-8C91ED6847F0}"/>
              </a:ext>
            </a:extLst>
          </p:cNvPr>
          <p:cNvCxnSpPr>
            <a:cxnSpLocks/>
          </p:cNvCxnSpPr>
          <p:nvPr userDrawn="1"/>
        </p:nvCxnSpPr>
        <p:spPr>
          <a:xfrm>
            <a:off x="3926117" y="1425039"/>
            <a:ext cx="0" cy="3197761"/>
          </a:xfrm>
          <a:prstGeom prst="line">
            <a:avLst/>
          </a:prstGeom>
          <a:ln w="508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5983801A-13C9-D046-9EED-3A3F090ED89E}"/>
              </a:ext>
            </a:extLst>
          </p:cNvPr>
          <p:cNvSpPr>
            <a:spLocks noGrp="1"/>
          </p:cNvSpPr>
          <p:nvPr>
            <p:ph type="body" sz="quarter" idx="11" hasCustomPrompt="1"/>
          </p:nvPr>
        </p:nvSpPr>
        <p:spPr>
          <a:xfrm>
            <a:off x="4142696" y="1558977"/>
            <a:ext cx="4039401" cy="4010549"/>
          </a:xfrm>
          <a:prstGeom prst="rect">
            <a:avLst/>
          </a:prstGeom>
        </p:spPr>
        <p:txBody>
          <a:bodyPr lIns="91440"/>
          <a:lstStyle>
            <a:lvl1pPr marL="342900" indent="-342900">
              <a:lnSpc>
                <a:spcPct val="114000"/>
              </a:lnSpc>
              <a:spcBef>
                <a:spcPts val="0"/>
              </a:spcBef>
              <a:buClr>
                <a:schemeClr val="bg1"/>
              </a:buClr>
              <a:buFont typeface="Arial" panose="020B0604020202020204" pitchFamily="34" charset="0"/>
              <a:buChar char="•"/>
              <a:defRPr sz="2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Tree>
    <p:extLst>
      <p:ext uri="{BB962C8B-B14F-4D97-AF65-F5344CB8AC3E}">
        <p14:creationId xmlns:p14="http://schemas.microsoft.com/office/powerpoint/2010/main" val="168919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Section Transition Green Circui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E4653-91ED-1B48-B03C-BE76A0D7E27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64351"/>
          </a:xfrm>
          <a:prstGeom prst="rect">
            <a:avLst/>
          </a:prstGeom>
        </p:spPr>
      </p:pic>
      <p:sp>
        <p:nvSpPr>
          <p:cNvPr id="6" name="5 Rectángulo">
            <a:extLst>
              <a:ext uri="{FF2B5EF4-FFF2-40B4-BE49-F238E27FC236}">
                <a16:creationId xmlns:a16="http://schemas.microsoft.com/office/drawing/2014/main" id="{12B123B5-7ACD-264F-8ED5-2BE6F853C296}"/>
              </a:ext>
            </a:extLst>
          </p:cNvPr>
          <p:cNvSpPr/>
          <p:nvPr userDrawn="1"/>
        </p:nvSpPr>
        <p:spPr bwMode="auto">
          <a:xfrm>
            <a:off x="0" y="0"/>
            <a:ext cx="12192000" cy="6858000"/>
          </a:xfrm>
          <a:prstGeom prst="rect">
            <a:avLst/>
          </a:prstGeom>
          <a:solidFill>
            <a:srgbClr val="008863">
              <a:alpha val="88000"/>
            </a:srgbClr>
          </a:solidFill>
          <a:ln>
            <a:noFill/>
          </a:ln>
        </p:spPr>
        <p:txBody>
          <a:bodyPr lIns="0" tIns="0" rIns="0" bIns="0" rtlCol="0" anchor="ctr"/>
          <a:lstStyle/>
          <a:p>
            <a:pPr algn="ctr"/>
            <a:endParaRPr lang="es-SV" sz="105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pic>
        <p:nvPicPr>
          <p:cNvPr id="8" name="Picture 7" descr="A picture containing sitting, drawing&#10;&#10;Description automatically generated">
            <a:extLst>
              <a:ext uri="{FF2B5EF4-FFF2-40B4-BE49-F238E27FC236}">
                <a16:creationId xmlns:a16="http://schemas.microsoft.com/office/drawing/2014/main" id="{B701F06F-7E41-2B46-AB44-272AE433F350}"/>
              </a:ext>
            </a:extLst>
          </p:cNvPr>
          <p:cNvPicPr>
            <a:picLocks noChangeAspect="1"/>
          </p:cNvPicPr>
          <p:nvPr userDrawn="1"/>
        </p:nvPicPr>
        <p:blipFill rotWithShape="1">
          <a:blip r:embed="rId3">
            <a:alphaModFix/>
            <a:extLst>
              <a:ext uri="{BEBA8EAE-BF5A-486C-A8C5-ECC9F3942E4B}">
                <a14:imgProps xmlns:a14="http://schemas.microsoft.com/office/drawing/2010/main">
                  <a14:imgLayer r:embed="rId4">
                    <a14:imgEffect>
                      <a14:colorTemperature colorTemp="8838"/>
                    </a14:imgEffect>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b="57465"/>
          <a:stretch/>
        </p:blipFill>
        <p:spPr>
          <a:xfrm>
            <a:off x="9261988" y="465893"/>
            <a:ext cx="2243036" cy="6392107"/>
          </a:xfrm>
          <a:prstGeom prst="rect">
            <a:avLst/>
          </a:prstGeom>
        </p:spPr>
      </p:pic>
      <p:sp>
        <p:nvSpPr>
          <p:cNvPr id="11" name="Text Placeholder 7">
            <a:extLst>
              <a:ext uri="{FF2B5EF4-FFF2-40B4-BE49-F238E27FC236}">
                <a16:creationId xmlns:a16="http://schemas.microsoft.com/office/drawing/2014/main" id="{72791FE5-92F2-BE47-89C3-050890B7E6AD}"/>
              </a:ext>
            </a:extLst>
          </p:cNvPr>
          <p:cNvSpPr>
            <a:spLocks noGrp="1"/>
          </p:cNvSpPr>
          <p:nvPr>
            <p:ph type="body" sz="quarter" idx="10" hasCustomPrompt="1"/>
          </p:nvPr>
        </p:nvSpPr>
        <p:spPr>
          <a:xfrm>
            <a:off x="657817" y="1558978"/>
            <a:ext cx="3044780" cy="1549982"/>
          </a:xfrm>
          <a:prstGeom prst="rect">
            <a:avLst/>
          </a:prstGeom>
        </p:spPr>
        <p:txBody>
          <a:bodyPr/>
          <a:lstStyle>
            <a:lvl1pPr marL="0" indent="0" algn="r">
              <a:lnSpc>
                <a:spcPct val="100000"/>
              </a:lnSpc>
              <a:spcBef>
                <a:spcPts val="0"/>
              </a:spcBef>
              <a:buNone/>
              <a:defRPr sz="4400" b="0" i="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Outline</a:t>
            </a:r>
          </a:p>
        </p:txBody>
      </p:sp>
      <p:sp>
        <p:nvSpPr>
          <p:cNvPr id="12" name="Text Placeholder 7">
            <a:extLst>
              <a:ext uri="{FF2B5EF4-FFF2-40B4-BE49-F238E27FC236}">
                <a16:creationId xmlns:a16="http://schemas.microsoft.com/office/drawing/2014/main" id="{A50324E0-3018-CE4E-B6D5-1620A19FDC4E}"/>
              </a:ext>
            </a:extLst>
          </p:cNvPr>
          <p:cNvSpPr>
            <a:spLocks noGrp="1"/>
          </p:cNvSpPr>
          <p:nvPr>
            <p:ph type="body" sz="quarter" idx="11" hasCustomPrompt="1"/>
          </p:nvPr>
        </p:nvSpPr>
        <p:spPr>
          <a:xfrm>
            <a:off x="4142696" y="1558977"/>
            <a:ext cx="4039401" cy="4010549"/>
          </a:xfrm>
          <a:prstGeom prst="rect">
            <a:avLst/>
          </a:prstGeom>
        </p:spPr>
        <p:txBody>
          <a:bodyPr lIns="91440"/>
          <a:lstStyle>
            <a:lvl1pPr marL="342900" indent="-342900">
              <a:lnSpc>
                <a:spcPct val="114000"/>
              </a:lnSpc>
              <a:spcBef>
                <a:spcPts val="0"/>
              </a:spcBef>
              <a:buClr>
                <a:schemeClr val="bg1"/>
              </a:buClr>
              <a:buFont typeface="Arial" panose="020B0604020202020204" pitchFamily="34" charset="0"/>
              <a:buChar char="•"/>
              <a:defRPr sz="2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cxnSp>
        <p:nvCxnSpPr>
          <p:cNvPr id="13" name="Straight Connector 12">
            <a:extLst>
              <a:ext uri="{FF2B5EF4-FFF2-40B4-BE49-F238E27FC236}">
                <a16:creationId xmlns:a16="http://schemas.microsoft.com/office/drawing/2014/main" id="{97C93A0F-D87B-EA46-835A-D1A5FF0E7BB2}"/>
              </a:ext>
            </a:extLst>
          </p:cNvPr>
          <p:cNvCxnSpPr>
            <a:cxnSpLocks/>
          </p:cNvCxnSpPr>
          <p:nvPr userDrawn="1"/>
        </p:nvCxnSpPr>
        <p:spPr>
          <a:xfrm>
            <a:off x="3926117" y="1425039"/>
            <a:ext cx="0" cy="3197761"/>
          </a:xfrm>
          <a:prstGeom prst="line">
            <a:avLst/>
          </a:prstGeom>
          <a:ln w="508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88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Section Transition Squiggly">
    <p:spTree>
      <p:nvGrpSpPr>
        <p:cNvPr id="1" name=""/>
        <p:cNvGrpSpPr/>
        <p:nvPr/>
      </p:nvGrpSpPr>
      <p:grpSpPr>
        <a:xfrm>
          <a:off x="0" y="0"/>
          <a:ext cx="0" cy="0"/>
          <a:chOff x="0" y="0"/>
          <a:chExt cx="0" cy="0"/>
        </a:xfrm>
      </p:grpSpPr>
      <p:pic>
        <p:nvPicPr>
          <p:cNvPr id="8" name="Picture 7" descr="A picture containing sitting, drawing&#10;&#10;Description automatically generated">
            <a:extLst>
              <a:ext uri="{FF2B5EF4-FFF2-40B4-BE49-F238E27FC236}">
                <a16:creationId xmlns:a16="http://schemas.microsoft.com/office/drawing/2014/main" id="{B701F06F-7E41-2B46-AB44-272AE433F35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08" t="612" r="15536" b="70929"/>
          <a:stretch/>
        </p:blipFill>
        <p:spPr>
          <a:xfrm>
            <a:off x="9113520" y="0"/>
            <a:ext cx="2519680" cy="6858000"/>
          </a:xfrm>
          <a:prstGeom prst="rect">
            <a:avLst/>
          </a:prstGeom>
        </p:spPr>
      </p:pic>
      <p:sp>
        <p:nvSpPr>
          <p:cNvPr id="5" name="Text Placeholder 7">
            <a:extLst>
              <a:ext uri="{FF2B5EF4-FFF2-40B4-BE49-F238E27FC236}">
                <a16:creationId xmlns:a16="http://schemas.microsoft.com/office/drawing/2014/main" id="{8D4FF462-90BA-5841-959B-D4411CF55A61}"/>
              </a:ext>
            </a:extLst>
          </p:cNvPr>
          <p:cNvSpPr>
            <a:spLocks noGrp="1"/>
          </p:cNvSpPr>
          <p:nvPr>
            <p:ph type="body" sz="quarter" idx="10" hasCustomPrompt="1"/>
          </p:nvPr>
        </p:nvSpPr>
        <p:spPr>
          <a:xfrm>
            <a:off x="657817" y="1558978"/>
            <a:ext cx="3044780" cy="1549982"/>
          </a:xfrm>
          <a:prstGeom prst="rect">
            <a:avLst/>
          </a:prstGeom>
        </p:spPr>
        <p:txBody>
          <a:bodyPr/>
          <a:lstStyle>
            <a:lvl1pPr marL="0" indent="0" algn="r">
              <a:lnSpc>
                <a:spcPct val="100000"/>
              </a:lnSpc>
              <a:spcBef>
                <a:spcPts val="0"/>
              </a:spcBef>
              <a:buNone/>
              <a:defRPr sz="4400" b="0" i="0">
                <a:solidFill>
                  <a:schemeClr val="tx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Outline</a:t>
            </a:r>
          </a:p>
        </p:txBody>
      </p:sp>
      <p:sp>
        <p:nvSpPr>
          <p:cNvPr id="9" name="Text Placeholder 7">
            <a:extLst>
              <a:ext uri="{FF2B5EF4-FFF2-40B4-BE49-F238E27FC236}">
                <a16:creationId xmlns:a16="http://schemas.microsoft.com/office/drawing/2014/main" id="{88627819-C669-C841-AC99-573DE9492C69}"/>
              </a:ext>
            </a:extLst>
          </p:cNvPr>
          <p:cNvSpPr>
            <a:spLocks noGrp="1"/>
          </p:cNvSpPr>
          <p:nvPr>
            <p:ph type="body" sz="quarter" idx="11" hasCustomPrompt="1"/>
          </p:nvPr>
        </p:nvSpPr>
        <p:spPr>
          <a:xfrm>
            <a:off x="4142696" y="1558977"/>
            <a:ext cx="4039401" cy="4010549"/>
          </a:xfrm>
          <a:prstGeom prst="rect">
            <a:avLst/>
          </a:prstGeom>
        </p:spPr>
        <p:txBody>
          <a:bodyPr lIns="91440"/>
          <a:lstStyle>
            <a:lvl1pPr marL="342900" indent="-342900">
              <a:lnSpc>
                <a:spcPct val="114000"/>
              </a:lnSpc>
              <a:spcBef>
                <a:spcPts val="0"/>
              </a:spcBef>
              <a:buClr>
                <a:srgbClr val="318A6E"/>
              </a:buClr>
              <a:buFont typeface="Arial" panose="020B0604020202020204" pitchFamily="34" charset="0"/>
              <a:buChar char="•"/>
              <a:defRPr sz="2400" b="0" i="0" baseline="0">
                <a:solidFill>
                  <a:schemeClr val="tx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cxnSp>
        <p:nvCxnSpPr>
          <p:cNvPr id="10" name="Straight Connector 9">
            <a:extLst>
              <a:ext uri="{FF2B5EF4-FFF2-40B4-BE49-F238E27FC236}">
                <a16:creationId xmlns:a16="http://schemas.microsoft.com/office/drawing/2014/main" id="{0DCCE268-CFA2-224B-9811-E0C441712163}"/>
              </a:ext>
            </a:extLst>
          </p:cNvPr>
          <p:cNvCxnSpPr>
            <a:cxnSpLocks/>
          </p:cNvCxnSpPr>
          <p:nvPr userDrawn="1"/>
        </p:nvCxnSpPr>
        <p:spPr>
          <a:xfrm>
            <a:off x="3926117" y="1425039"/>
            <a:ext cx="0" cy="3197761"/>
          </a:xfrm>
          <a:prstGeom prst="line">
            <a:avLst/>
          </a:prstGeom>
          <a:ln w="50800">
            <a:solidFill>
              <a:srgbClr val="318A6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3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ransition Alt Whi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8E4653-91ED-1B48-B03C-BE76A0D7E27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64351"/>
          </a:xfrm>
          <a:prstGeom prst="rect">
            <a:avLst/>
          </a:prstGeom>
        </p:spPr>
      </p:pic>
      <p:sp>
        <p:nvSpPr>
          <p:cNvPr id="6" name="5 Rectángulo">
            <a:extLst>
              <a:ext uri="{FF2B5EF4-FFF2-40B4-BE49-F238E27FC236}">
                <a16:creationId xmlns:a16="http://schemas.microsoft.com/office/drawing/2014/main" id="{12B123B5-7ACD-264F-8ED5-2BE6F853C296}"/>
              </a:ext>
            </a:extLst>
          </p:cNvPr>
          <p:cNvSpPr/>
          <p:nvPr userDrawn="1"/>
        </p:nvSpPr>
        <p:spPr bwMode="auto">
          <a:xfrm>
            <a:off x="0" y="6351"/>
            <a:ext cx="12192000" cy="6858000"/>
          </a:xfrm>
          <a:prstGeom prst="rect">
            <a:avLst/>
          </a:prstGeom>
          <a:solidFill>
            <a:srgbClr val="008863">
              <a:alpha val="88000"/>
            </a:srgbClr>
          </a:solidFill>
          <a:ln>
            <a:noFill/>
          </a:ln>
        </p:spPr>
        <p:txBody>
          <a:bodyPr lIns="0" tIns="0" rIns="0" bIns="0" rtlCol="0" anchor="ctr"/>
          <a:lstStyle/>
          <a:p>
            <a:pPr algn="ctr"/>
            <a:endParaRPr lang="es-SV" sz="105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2F88FD7-9D82-834F-9927-3CE27E1A16BC}"/>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393" y="2909454"/>
            <a:ext cx="12282738" cy="961901"/>
          </a:xfrm>
          <a:prstGeom prst="rect">
            <a:avLst/>
          </a:prstGeom>
        </p:spPr>
      </p:pic>
      <p:sp>
        <p:nvSpPr>
          <p:cNvPr id="5" name="Text Placeholder 7">
            <a:extLst>
              <a:ext uri="{FF2B5EF4-FFF2-40B4-BE49-F238E27FC236}">
                <a16:creationId xmlns:a16="http://schemas.microsoft.com/office/drawing/2014/main" id="{EEF1B18A-04D5-1341-9267-28BA283ED479}"/>
              </a:ext>
            </a:extLst>
          </p:cNvPr>
          <p:cNvSpPr>
            <a:spLocks noGrp="1"/>
          </p:cNvSpPr>
          <p:nvPr>
            <p:ph type="body" sz="quarter" idx="10" hasCustomPrompt="1"/>
          </p:nvPr>
        </p:nvSpPr>
        <p:spPr>
          <a:xfrm>
            <a:off x="3762420" y="4068498"/>
            <a:ext cx="7362780" cy="767662"/>
          </a:xfrm>
          <a:prstGeom prst="rect">
            <a:avLst/>
          </a:prstGeom>
        </p:spPr>
        <p:txBody>
          <a:bodyPr/>
          <a:lstStyle>
            <a:lvl1pPr marL="0" indent="0">
              <a:lnSpc>
                <a:spcPct val="100000"/>
              </a:lnSpc>
              <a:spcBef>
                <a:spcPts val="0"/>
              </a:spcBef>
              <a:buNone/>
              <a:defRPr sz="5400" b="0" i="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Transition Title</a:t>
            </a:r>
          </a:p>
        </p:txBody>
      </p:sp>
      <p:sp>
        <p:nvSpPr>
          <p:cNvPr id="8" name="Text Placeholder 7">
            <a:extLst>
              <a:ext uri="{FF2B5EF4-FFF2-40B4-BE49-F238E27FC236}">
                <a16:creationId xmlns:a16="http://schemas.microsoft.com/office/drawing/2014/main" id="{3E8A509A-409A-D34F-BDCD-2F0C6CA954A5}"/>
              </a:ext>
            </a:extLst>
          </p:cNvPr>
          <p:cNvSpPr>
            <a:spLocks noGrp="1"/>
          </p:cNvSpPr>
          <p:nvPr>
            <p:ph type="body" sz="quarter" idx="11" hasCustomPrompt="1"/>
          </p:nvPr>
        </p:nvSpPr>
        <p:spPr>
          <a:xfrm>
            <a:off x="3762420" y="5033304"/>
            <a:ext cx="7362780" cy="1296376"/>
          </a:xfrm>
          <a:prstGeom prst="rect">
            <a:avLst/>
          </a:prstGeom>
        </p:spPr>
        <p:txBody>
          <a:bodyPr/>
          <a:lstStyle>
            <a:lvl1pPr marL="0" indent="0">
              <a:lnSpc>
                <a:spcPct val="114000"/>
              </a:lnSpc>
              <a:spcBef>
                <a:spcPts val="0"/>
              </a:spcBef>
              <a:buClr>
                <a:schemeClr val="bg1"/>
              </a:buClr>
              <a:buFont typeface="Arial" panose="020B0604020202020204" pitchFamily="34" charset="0"/>
              <a:buNone/>
              <a:defRPr sz="2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Tree>
    <p:extLst>
      <p:ext uri="{BB962C8B-B14F-4D97-AF65-F5344CB8AC3E}">
        <p14:creationId xmlns:p14="http://schemas.microsoft.com/office/powerpoint/2010/main" val="30420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Al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0F1711-84A5-344A-A62A-67359C9EFBE3}"/>
              </a:ext>
            </a:extLst>
          </p:cNvPr>
          <p:cNvPicPr>
            <a:picLocks noChangeAspect="1"/>
          </p:cNvPicPr>
          <p:nvPr userDrawn="1"/>
        </p:nvPicPr>
        <p:blipFill>
          <a:blip r:embed="rId2"/>
          <a:stretch>
            <a:fillRect/>
          </a:stretch>
        </p:blipFill>
        <p:spPr>
          <a:xfrm>
            <a:off x="237235" y="2921330"/>
            <a:ext cx="12131090" cy="950025"/>
          </a:xfrm>
          <a:prstGeom prst="rect">
            <a:avLst/>
          </a:prstGeom>
        </p:spPr>
      </p:pic>
      <p:sp>
        <p:nvSpPr>
          <p:cNvPr id="3" name="Text Placeholder 7">
            <a:extLst>
              <a:ext uri="{FF2B5EF4-FFF2-40B4-BE49-F238E27FC236}">
                <a16:creationId xmlns:a16="http://schemas.microsoft.com/office/drawing/2014/main" id="{5BE2F5AF-2794-C64E-B26F-5603A12DD1BF}"/>
              </a:ext>
            </a:extLst>
          </p:cNvPr>
          <p:cNvSpPr>
            <a:spLocks noGrp="1"/>
          </p:cNvSpPr>
          <p:nvPr>
            <p:ph type="body" sz="quarter" idx="10" hasCustomPrompt="1"/>
          </p:nvPr>
        </p:nvSpPr>
        <p:spPr>
          <a:xfrm>
            <a:off x="3762420" y="4068498"/>
            <a:ext cx="7362780" cy="767662"/>
          </a:xfrm>
          <a:prstGeom prst="rect">
            <a:avLst/>
          </a:prstGeom>
        </p:spPr>
        <p:txBody>
          <a:bodyPr/>
          <a:lstStyle>
            <a:lvl1pPr marL="0" indent="0">
              <a:lnSpc>
                <a:spcPct val="100000"/>
              </a:lnSpc>
              <a:spcBef>
                <a:spcPts val="0"/>
              </a:spcBef>
              <a:buNone/>
              <a:defRPr sz="5400" b="0" i="0">
                <a:solidFill>
                  <a:schemeClr val="tx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Transition Title</a:t>
            </a:r>
          </a:p>
        </p:txBody>
      </p:sp>
      <p:sp>
        <p:nvSpPr>
          <p:cNvPr id="5" name="Text Placeholder 7">
            <a:extLst>
              <a:ext uri="{FF2B5EF4-FFF2-40B4-BE49-F238E27FC236}">
                <a16:creationId xmlns:a16="http://schemas.microsoft.com/office/drawing/2014/main" id="{E3B8C02C-87AC-5447-AFDE-959DEEBE46AC}"/>
              </a:ext>
            </a:extLst>
          </p:cNvPr>
          <p:cNvSpPr>
            <a:spLocks noGrp="1"/>
          </p:cNvSpPr>
          <p:nvPr>
            <p:ph type="body" sz="quarter" idx="11" hasCustomPrompt="1"/>
          </p:nvPr>
        </p:nvSpPr>
        <p:spPr>
          <a:xfrm>
            <a:off x="3762420" y="5033304"/>
            <a:ext cx="7362780" cy="1296376"/>
          </a:xfrm>
          <a:prstGeom prst="rect">
            <a:avLst/>
          </a:prstGeom>
        </p:spPr>
        <p:txBody>
          <a:bodyPr/>
          <a:lstStyle>
            <a:lvl1pPr marL="0" indent="0">
              <a:lnSpc>
                <a:spcPct val="114000"/>
              </a:lnSpc>
              <a:spcBef>
                <a:spcPts val="0"/>
              </a:spcBef>
              <a:buFont typeface="Arial" panose="020B0604020202020204" pitchFamily="34" charset="0"/>
              <a:buNone/>
              <a:defRPr sz="2400" b="0" i="0" baseline="0">
                <a:solidFill>
                  <a:schemeClr val="tx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Tree>
    <p:extLst>
      <p:ext uri="{BB962C8B-B14F-4D97-AF65-F5344CB8AC3E}">
        <p14:creationId xmlns:p14="http://schemas.microsoft.com/office/powerpoint/2010/main" val="162659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vent Slide - 5 peo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5BE2F5AF-2794-C64E-B26F-5603A12DD1BF}"/>
              </a:ext>
            </a:extLst>
          </p:cNvPr>
          <p:cNvSpPr>
            <a:spLocks noGrp="1"/>
          </p:cNvSpPr>
          <p:nvPr>
            <p:ph type="body" sz="quarter" idx="10" hasCustomPrompt="1"/>
          </p:nvPr>
        </p:nvSpPr>
        <p:spPr>
          <a:xfrm>
            <a:off x="3075709" y="166255"/>
            <a:ext cx="8692737" cy="641267"/>
          </a:xfrm>
          <a:prstGeom prst="rect">
            <a:avLst/>
          </a:prstGeom>
        </p:spPr>
        <p:txBody>
          <a:bodyPr/>
          <a:lstStyle>
            <a:lvl1pPr marL="0" indent="0">
              <a:lnSpc>
                <a:spcPct val="100000"/>
              </a:lnSpc>
              <a:spcBef>
                <a:spcPts val="0"/>
              </a:spcBef>
              <a:buNone/>
              <a:defRPr sz="4000" b="0" i="0">
                <a:solidFill>
                  <a:schemeClr val="bg1"/>
                </a:solidFill>
                <a:effectLst>
                  <a:outerShdw blurRad="38100" dist="38100" dir="2700000" algn="tl">
                    <a:srgbClr val="000000">
                      <a:alpha val="43137"/>
                    </a:srgbClr>
                  </a:outerShdw>
                </a:effectLst>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5" name="Text Placeholder 7">
            <a:extLst>
              <a:ext uri="{FF2B5EF4-FFF2-40B4-BE49-F238E27FC236}">
                <a16:creationId xmlns:a16="http://schemas.microsoft.com/office/drawing/2014/main" id="{E3B8C02C-87AC-5447-AFDE-959DEEBE46AC}"/>
              </a:ext>
            </a:extLst>
          </p:cNvPr>
          <p:cNvSpPr>
            <a:spLocks noGrp="1"/>
          </p:cNvSpPr>
          <p:nvPr>
            <p:ph type="body" sz="quarter" idx="11" hasCustomPrompt="1"/>
          </p:nvPr>
        </p:nvSpPr>
        <p:spPr>
          <a:xfrm>
            <a:off x="506007" y="6248108"/>
            <a:ext cx="8692737" cy="420250"/>
          </a:xfrm>
          <a:prstGeom prst="rect">
            <a:avLst/>
          </a:prstGeom>
        </p:spPr>
        <p:txBody>
          <a:bodyPr/>
          <a:lstStyle>
            <a:lvl1pPr marL="0" indent="0">
              <a:lnSpc>
                <a:spcPct val="114000"/>
              </a:lnSpc>
              <a:spcBef>
                <a:spcPts val="0"/>
              </a:spcBef>
              <a:buFont typeface="Arial" panose="020B0604020202020204" pitchFamily="34" charset="0"/>
              <a:buNone/>
              <a:defRPr sz="2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
        <p:nvSpPr>
          <p:cNvPr id="52" name="Freeform 51">
            <a:extLst>
              <a:ext uri="{FF2B5EF4-FFF2-40B4-BE49-F238E27FC236}">
                <a16:creationId xmlns:a16="http://schemas.microsoft.com/office/drawing/2014/main" id="{E60F9E12-0062-8149-99A3-082CD4B830C2}"/>
              </a:ext>
            </a:extLst>
          </p:cNvPr>
          <p:cNvSpPr/>
          <p:nvPr userDrawn="1"/>
        </p:nvSpPr>
        <p:spPr>
          <a:xfrm>
            <a:off x="2838928" y="1400639"/>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5CFE2636-5378-3D43-BEFA-524A628772B1}"/>
              </a:ext>
            </a:extLst>
          </p:cNvPr>
          <p:cNvCxnSpPr>
            <a:cxnSpLocks/>
          </p:cNvCxnSpPr>
          <p:nvPr userDrawn="1"/>
        </p:nvCxnSpPr>
        <p:spPr>
          <a:xfrm>
            <a:off x="2933200" y="1789061"/>
            <a:ext cx="3067901"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 Placeholder 7">
            <a:extLst>
              <a:ext uri="{FF2B5EF4-FFF2-40B4-BE49-F238E27FC236}">
                <a16:creationId xmlns:a16="http://schemas.microsoft.com/office/drawing/2014/main" id="{2853E304-9E82-8147-B0DF-8BF12EDDDA39}"/>
              </a:ext>
            </a:extLst>
          </p:cNvPr>
          <p:cNvSpPr>
            <a:spLocks noGrp="1"/>
          </p:cNvSpPr>
          <p:nvPr>
            <p:ph type="body" sz="quarter" idx="20" hasCustomPrompt="1"/>
          </p:nvPr>
        </p:nvSpPr>
        <p:spPr>
          <a:xfrm>
            <a:off x="3028209" y="1445129"/>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51" name="Text Placeholder 7">
            <a:extLst>
              <a:ext uri="{FF2B5EF4-FFF2-40B4-BE49-F238E27FC236}">
                <a16:creationId xmlns:a16="http://schemas.microsoft.com/office/drawing/2014/main" id="{668E104F-8430-EC45-B259-DFC5283C7C88}"/>
              </a:ext>
            </a:extLst>
          </p:cNvPr>
          <p:cNvSpPr>
            <a:spLocks noGrp="1"/>
          </p:cNvSpPr>
          <p:nvPr>
            <p:ph type="body" sz="quarter" idx="21" hasCustomPrompt="1"/>
          </p:nvPr>
        </p:nvSpPr>
        <p:spPr>
          <a:xfrm>
            <a:off x="3028209" y="1835385"/>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34" name="Freeform 33">
            <a:extLst>
              <a:ext uri="{FF2B5EF4-FFF2-40B4-BE49-F238E27FC236}">
                <a16:creationId xmlns:a16="http://schemas.microsoft.com/office/drawing/2014/main" id="{7C93D851-8B90-C44B-B3CC-986C4EB668AF}"/>
              </a:ext>
            </a:extLst>
          </p:cNvPr>
          <p:cNvSpPr>
            <a:spLocks noGrp="1"/>
          </p:cNvSpPr>
          <p:nvPr>
            <p:ph type="pic" sz="quarter" idx="15"/>
          </p:nvPr>
        </p:nvSpPr>
        <p:spPr>
          <a:xfrm>
            <a:off x="1477149" y="1026487"/>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
        <p:nvSpPr>
          <p:cNvPr id="59" name="Freeform 58">
            <a:extLst>
              <a:ext uri="{FF2B5EF4-FFF2-40B4-BE49-F238E27FC236}">
                <a16:creationId xmlns:a16="http://schemas.microsoft.com/office/drawing/2014/main" id="{098A9649-0DE6-A149-9C75-107541ECC675}"/>
              </a:ext>
            </a:extLst>
          </p:cNvPr>
          <p:cNvSpPr/>
          <p:nvPr userDrawn="1"/>
        </p:nvSpPr>
        <p:spPr>
          <a:xfrm>
            <a:off x="2838928" y="3085132"/>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F7458862-907E-FA4B-B2F3-8BD841D0997A}"/>
              </a:ext>
            </a:extLst>
          </p:cNvPr>
          <p:cNvCxnSpPr>
            <a:cxnSpLocks/>
          </p:cNvCxnSpPr>
          <p:nvPr userDrawn="1"/>
        </p:nvCxnSpPr>
        <p:spPr>
          <a:xfrm>
            <a:off x="2933200" y="3473554"/>
            <a:ext cx="3067901"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 Placeholder 7">
            <a:extLst>
              <a:ext uri="{FF2B5EF4-FFF2-40B4-BE49-F238E27FC236}">
                <a16:creationId xmlns:a16="http://schemas.microsoft.com/office/drawing/2014/main" id="{8BFC65E0-1FBC-7641-AAA9-01015AD8C8A1}"/>
              </a:ext>
            </a:extLst>
          </p:cNvPr>
          <p:cNvSpPr>
            <a:spLocks noGrp="1"/>
          </p:cNvSpPr>
          <p:nvPr>
            <p:ph type="body" sz="quarter" idx="22" hasCustomPrompt="1"/>
          </p:nvPr>
        </p:nvSpPr>
        <p:spPr>
          <a:xfrm>
            <a:off x="3028209" y="3129622"/>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62" name="Text Placeholder 7">
            <a:extLst>
              <a:ext uri="{FF2B5EF4-FFF2-40B4-BE49-F238E27FC236}">
                <a16:creationId xmlns:a16="http://schemas.microsoft.com/office/drawing/2014/main" id="{D5DC7612-60CF-3F48-BF15-F14A8696475A}"/>
              </a:ext>
            </a:extLst>
          </p:cNvPr>
          <p:cNvSpPr>
            <a:spLocks noGrp="1"/>
          </p:cNvSpPr>
          <p:nvPr>
            <p:ph type="body" sz="quarter" idx="23" hasCustomPrompt="1"/>
          </p:nvPr>
        </p:nvSpPr>
        <p:spPr>
          <a:xfrm>
            <a:off x="3028209" y="3519878"/>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63" name="Freeform 62">
            <a:extLst>
              <a:ext uri="{FF2B5EF4-FFF2-40B4-BE49-F238E27FC236}">
                <a16:creationId xmlns:a16="http://schemas.microsoft.com/office/drawing/2014/main" id="{73499AC1-76B0-E44B-9275-D583574EC734}"/>
              </a:ext>
            </a:extLst>
          </p:cNvPr>
          <p:cNvSpPr/>
          <p:nvPr userDrawn="1"/>
        </p:nvSpPr>
        <p:spPr>
          <a:xfrm>
            <a:off x="2838926" y="4756332"/>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40D55751-32AD-D648-87BD-162AAE4B785E}"/>
              </a:ext>
            </a:extLst>
          </p:cNvPr>
          <p:cNvCxnSpPr>
            <a:cxnSpLocks/>
          </p:cNvCxnSpPr>
          <p:nvPr userDrawn="1"/>
        </p:nvCxnSpPr>
        <p:spPr>
          <a:xfrm>
            <a:off x="2933200" y="5144754"/>
            <a:ext cx="306789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Text Placeholder 7">
            <a:extLst>
              <a:ext uri="{FF2B5EF4-FFF2-40B4-BE49-F238E27FC236}">
                <a16:creationId xmlns:a16="http://schemas.microsoft.com/office/drawing/2014/main" id="{2AF9384F-FD98-E843-AD7C-D7026D514EB0}"/>
              </a:ext>
            </a:extLst>
          </p:cNvPr>
          <p:cNvSpPr>
            <a:spLocks noGrp="1"/>
          </p:cNvSpPr>
          <p:nvPr>
            <p:ph type="body" sz="quarter" idx="24" hasCustomPrompt="1"/>
          </p:nvPr>
        </p:nvSpPr>
        <p:spPr>
          <a:xfrm>
            <a:off x="3028207" y="4800822"/>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66" name="Text Placeholder 7">
            <a:extLst>
              <a:ext uri="{FF2B5EF4-FFF2-40B4-BE49-F238E27FC236}">
                <a16:creationId xmlns:a16="http://schemas.microsoft.com/office/drawing/2014/main" id="{F7ECDF5F-17C6-AA4A-B09D-74AA2C8392B0}"/>
              </a:ext>
            </a:extLst>
          </p:cNvPr>
          <p:cNvSpPr>
            <a:spLocks noGrp="1"/>
          </p:cNvSpPr>
          <p:nvPr>
            <p:ph type="body" sz="quarter" idx="25" hasCustomPrompt="1"/>
          </p:nvPr>
        </p:nvSpPr>
        <p:spPr>
          <a:xfrm>
            <a:off x="3028207" y="5191078"/>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67" name="Freeform 66">
            <a:extLst>
              <a:ext uri="{FF2B5EF4-FFF2-40B4-BE49-F238E27FC236}">
                <a16:creationId xmlns:a16="http://schemas.microsoft.com/office/drawing/2014/main" id="{AD54F0E2-8B8C-824B-917B-1EBDB229C601}"/>
              </a:ext>
            </a:extLst>
          </p:cNvPr>
          <p:cNvSpPr/>
          <p:nvPr userDrawn="1"/>
        </p:nvSpPr>
        <p:spPr>
          <a:xfrm rot="10800000">
            <a:off x="6314597" y="2222566"/>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1EE18F98-DF72-4D4A-94F2-0C2F46DD68B7}"/>
              </a:ext>
            </a:extLst>
          </p:cNvPr>
          <p:cNvCxnSpPr>
            <a:cxnSpLocks/>
          </p:cNvCxnSpPr>
          <p:nvPr userDrawn="1"/>
        </p:nvCxnSpPr>
        <p:spPr>
          <a:xfrm>
            <a:off x="6314597" y="2610988"/>
            <a:ext cx="3067055"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Text Placeholder 7">
            <a:extLst>
              <a:ext uri="{FF2B5EF4-FFF2-40B4-BE49-F238E27FC236}">
                <a16:creationId xmlns:a16="http://schemas.microsoft.com/office/drawing/2014/main" id="{37C35471-0AB2-5E4A-A046-31D94159AADB}"/>
              </a:ext>
            </a:extLst>
          </p:cNvPr>
          <p:cNvSpPr>
            <a:spLocks noGrp="1"/>
          </p:cNvSpPr>
          <p:nvPr>
            <p:ph type="body" sz="quarter" idx="26" hasCustomPrompt="1"/>
          </p:nvPr>
        </p:nvSpPr>
        <p:spPr>
          <a:xfrm>
            <a:off x="6337628" y="2267056"/>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70" name="Text Placeholder 7">
            <a:extLst>
              <a:ext uri="{FF2B5EF4-FFF2-40B4-BE49-F238E27FC236}">
                <a16:creationId xmlns:a16="http://schemas.microsoft.com/office/drawing/2014/main" id="{105A87C0-2554-D54D-8A3C-A91602D3F8AE}"/>
              </a:ext>
            </a:extLst>
          </p:cNvPr>
          <p:cNvSpPr>
            <a:spLocks noGrp="1"/>
          </p:cNvSpPr>
          <p:nvPr>
            <p:ph type="body" sz="quarter" idx="27" hasCustomPrompt="1"/>
          </p:nvPr>
        </p:nvSpPr>
        <p:spPr>
          <a:xfrm>
            <a:off x="6337628" y="2659943"/>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74" name="Freeform 73">
            <a:extLst>
              <a:ext uri="{FF2B5EF4-FFF2-40B4-BE49-F238E27FC236}">
                <a16:creationId xmlns:a16="http://schemas.microsoft.com/office/drawing/2014/main" id="{6675B071-9522-1441-BA9F-4CC9E9B1F2E1}"/>
              </a:ext>
            </a:extLst>
          </p:cNvPr>
          <p:cNvSpPr/>
          <p:nvPr userDrawn="1"/>
        </p:nvSpPr>
        <p:spPr>
          <a:xfrm rot="10800000">
            <a:off x="6314597" y="3928734"/>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F7149DF8-A5CF-BC47-8D35-AE6030F105F3}"/>
              </a:ext>
            </a:extLst>
          </p:cNvPr>
          <p:cNvCxnSpPr>
            <a:cxnSpLocks/>
          </p:cNvCxnSpPr>
          <p:nvPr userDrawn="1"/>
        </p:nvCxnSpPr>
        <p:spPr>
          <a:xfrm>
            <a:off x="6314597" y="4317156"/>
            <a:ext cx="3067055"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Text Placeholder 7">
            <a:extLst>
              <a:ext uri="{FF2B5EF4-FFF2-40B4-BE49-F238E27FC236}">
                <a16:creationId xmlns:a16="http://schemas.microsoft.com/office/drawing/2014/main" id="{7603A0FD-2169-9543-8BDE-2FB8A50D5829}"/>
              </a:ext>
            </a:extLst>
          </p:cNvPr>
          <p:cNvSpPr>
            <a:spLocks noGrp="1"/>
          </p:cNvSpPr>
          <p:nvPr>
            <p:ph type="body" sz="quarter" idx="28" hasCustomPrompt="1"/>
          </p:nvPr>
        </p:nvSpPr>
        <p:spPr>
          <a:xfrm>
            <a:off x="6337628" y="3973224"/>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77" name="Text Placeholder 7">
            <a:extLst>
              <a:ext uri="{FF2B5EF4-FFF2-40B4-BE49-F238E27FC236}">
                <a16:creationId xmlns:a16="http://schemas.microsoft.com/office/drawing/2014/main" id="{8D8DE8A4-8BE3-EC4B-B46D-C608D1BBD2DA}"/>
              </a:ext>
            </a:extLst>
          </p:cNvPr>
          <p:cNvSpPr>
            <a:spLocks noGrp="1"/>
          </p:cNvSpPr>
          <p:nvPr>
            <p:ph type="body" sz="quarter" idx="29" hasCustomPrompt="1"/>
          </p:nvPr>
        </p:nvSpPr>
        <p:spPr>
          <a:xfrm>
            <a:off x="6337628" y="4366111"/>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78" name="Rectangle 77">
            <a:extLst>
              <a:ext uri="{FF2B5EF4-FFF2-40B4-BE49-F238E27FC236}">
                <a16:creationId xmlns:a16="http://schemas.microsoft.com/office/drawing/2014/main" id="{371E2B8F-5FA7-4647-9692-0EC06BECA418}"/>
              </a:ext>
            </a:extLst>
          </p:cNvPr>
          <p:cNvSpPr/>
          <p:nvPr userDrawn="1"/>
        </p:nvSpPr>
        <p:spPr>
          <a:xfrm>
            <a:off x="9476772" y="5820797"/>
            <a:ext cx="2291674" cy="1037203"/>
          </a:xfrm>
          <a:prstGeom prst="rect">
            <a:avLst/>
          </a:prstGeom>
          <a:solidFill>
            <a:srgbClr val="019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 Placeholder 7">
            <a:extLst>
              <a:ext uri="{FF2B5EF4-FFF2-40B4-BE49-F238E27FC236}">
                <a16:creationId xmlns:a16="http://schemas.microsoft.com/office/drawing/2014/main" id="{AC1A6CCA-FC35-5147-A16E-F14B2E2BA1A1}"/>
              </a:ext>
            </a:extLst>
          </p:cNvPr>
          <p:cNvSpPr>
            <a:spLocks noGrp="1"/>
          </p:cNvSpPr>
          <p:nvPr>
            <p:ph type="body" sz="quarter" idx="30" hasCustomPrompt="1"/>
          </p:nvPr>
        </p:nvSpPr>
        <p:spPr>
          <a:xfrm>
            <a:off x="9621521" y="5929250"/>
            <a:ext cx="1981200" cy="739107"/>
          </a:xfrm>
          <a:prstGeom prst="rect">
            <a:avLst/>
          </a:prstGeom>
        </p:spPr>
        <p:txBody>
          <a:bodyPr/>
          <a:lstStyle>
            <a:lvl1pPr marL="0" indent="0">
              <a:lnSpc>
                <a:spcPct val="114000"/>
              </a:lnSpc>
              <a:spcBef>
                <a:spcPts val="0"/>
              </a:spcBef>
              <a:buFont typeface="Arial" panose="020B0604020202020204" pitchFamily="34" charset="0"/>
              <a:buNone/>
              <a:defRPr sz="1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
        <p:nvSpPr>
          <p:cNvPr id="36" name="Freeform 35">
            <a:extLst>
              <a:ext uri="{FF2B5EF4-FFF2-40B4-BE49-F238E27FC236}">
                <a16:creationId xmlns:a16="http://schemas.microsoft.com/office/drawing/2014/main" id="{9D9696E0-8179-D249-A099-9103F8FA891B}"/>
              </a:ext>
            </a:extLst>
          </p:cNvPr>
          <p:cNvSpPr>
            <a:spLocks noGrp="1"/>
          </p:cNvSpPr>
          <p:nvPr>
            <p:ph type="pic" sz="quarter" idx="16"/>
          </p:nvPr>
        </p:nvSpPr>
        <p:spPr>
          <a:xfrm>
            <a:off x="1477149" y="2695617"/>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
        <p:nvSpPr>
          <p:cNvPr id="37" name="Freeform 36">
            <a:extLst>
              <a:ext uri="{FF2B5EF4-FFF2-40B4-BE49-F238E27FC236}">
                <a16:creationId xmlns:a16="http://schemas.microsoft.com/office/drawing/2014/main" id="{5EC1CD5D-2A1B-8B4A-B242-95733C4EAC5E}"/>
              </a:ext>
            </a:extLst>
          </p:cNvPr>
          <p:cNvSpPr>
            <a:spLocks noGrp="1"/>
          </p:cNvSpPr>
          <p:nvPr>
            <p:ph type="pic" sz="quarter" idx="17"/>
          </p:nvPr>
        </p:nvSpPr>
        <p:spPr>
          <a:xfrm>
            <a:off x="9388435" y="1860181"/>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
        <p:nvSpPr>
          <p:cNvPr id="38" name="Freeform 37">
            <a:extLst>
              <a:ext uri="{FF2B5EF4-FFF2-40B4-BE49-F238E27FC236}">
                <a16:creationId xmlns:a16="http://schemas.microsoft.com/office/drawing/2014/main" id="{0B596DCD-134D-A74C-9C80-9D0BFCD21768}"/>
              </a:ext>
            </a:extLst>
          </p:cNvPr>
          <p:cNvSpPr>
            <a:spLocks noGrp="1"/>
          </p:cNvSpPr>
          <p:nvPr>
            <p:ph type="pic" sz="quarter" idx="18"/>
          </p:nvPr>
        </p:nvSpPr>
        <p:spPr>
          <a:xfrm>
            <a:off x="9388436" y="3562088"/>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
        <p:nvSpPr>
          <p:cNvPr id="39" name="Freeform 38">
            <a:extLst>
              <a:ext uri="{FF2B5EF4-FFF2-40B4-BE49-F238E27FC236}">
                <a16:creationId xmlns:a16="http://schemas.microsoft.com/office/drawing/2014/main" id="{D7AFE9D3-6EDA-944A-914D-AFE73E54A35C}"/>
              </a:ext>
            </a:extLst>
          </p:cNvPr>
          <p:cNvSpPr>
            <a:spLocks noGrp="1"/>
          </p:cNvSpPr>
          <p:nvPr>
            <p:ph type="pic" sz="quarter" idx="19"/>
          </p:nvPr>
        </p:nvSpPr>
        <p:spPr>
          <a:xfrm>
            <a:off x="1477149" y="4364746"/>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Tree>
    <p:extLst>
      <p:ext uri="{BB962C8B-B14F-4D97-AF65-F5344CB8AC3E}">
        <p14:creationId xmlns:p14="http://schemas.microsoft.com/office/powerpoint/2010/main" val="164489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9760-3EC3-B345-B053-3A65633CBA07}"/>
              </a:ext>
            </a:extLst>
          </p:cNvPr>
          <p:cNvSpPr>
            <a:spLocks noGrp="1"/>
          </p:cNvSpPr>
          <p:nvPr>
            <p:ph type="title"/>
          </p:nvPr>
        </p:nvSpPr>
        <p:spPr/>
        <p:txBody>
          <a:bodyPr/>
          <a:lstStyle>
            <a:lvl1pPr>
              <a:defRPr sz="3600">
                <a:solidFill>
                  <a:schemeClr val="accent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AAABDE63-7263-A546-8FB4-6EA6EC1E37DA}"/>
              </a:ext>
            </a:extLst>
          </p:cNvPr>
          <p:cNvSpPr>
            <a:spLocks noGrp="1"/>
          </p:cNvSpPr>
          <p:nvPr>
            <p:ph sz="quarter" idx="10"/>
          </p:nvPr>
        </p:nvSpPr>
        <p:spPr>
          <a:xfrm>
            <a:off x="650930" y="1391920"/>
            <a:ext cx="11062850" cy="4745832"/>
          </a:xfrm>
        </p:spPr>
        <p:txBody>
          <a:bodyPr/>
          <a:lstStyle>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772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vent Slide - 4 peo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5BE2F5AF-2794-C64E-B26F-5603A12DD1BF}"/>
              </a:ext>
            </a:extLst>
          </p:cNvPr>
          <p:cNvSpPr>
            <a:spLocks noGrp="1"/>
          </p:cNvSpPr>
          <p:nvPr>
            <p:ph type="body" sz="quarter" idx="10" hasCustomPrompt="1"/>
          </p:nvPr>
        </p:nvSpPr>
        <p:spPr>
          <a:xfrm>
            <a:off x="3075709" y="166255"/>
            <a:ext cx="8692737" cy="641267"/>
          </a:xfrm>
          <a:prstGeom prst="rect">
            <a:avLst/>
          </a:prstGeom>
        </p:spPr>
        <p:txBody>
          <a:bodyPr/>
          <a:lstStyle>
            <a:lvl1pPr marL="0" indent="0">
              <a:lnSpc>
                <a:spcPct val="100000"/>
              </a:lnSpc>
              <a:spcBef>
                <a:spcPts val="0"/>
              </a:spcBef>
              <a:buNone/>
              <a:defRPr sz="4000" b="0" i="0">
                <a:solidFill>
                  <a:schemeClr val="bg1"/>
                </a:solidFill>
                <a:effectLst>
                  <a:outerShdw blurRad="38100" dist="38100" dir="2700000" algn="tl">
                    <a:srgbClr val="000000">
                      <a:alpha val="43137"/>
                    </a:srgbClr>
                  </a:outerShdw>
                </a:effectLst>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5" name="Text Placeholder 7">
            <a:extLst>
              <a:ext uri="{FF2B5EF4-FFF2-40B4-BE49-F238E27FC236}">
                <a16:creationId xmlns:a16="http://schemas.microsoft.com/office/drawing/2014/main" id="{E3B8C02C-87AC-5447-AFDE-959DEEBE46AC}"/>
              </a:ext>
            </a:extLst>
          </p:cNvPr>
          <p:cNvSpPr>
            <a:spLocks noGrp="1"/>
          </p:cNvSpPr>
          <p:nvPr>
            <p:ph type="body" sz="quarter" idx="11" hasCustomPrompt="1"/>
          </p:nvPr>
        </p:nvSpPr>
        <p:spPr>
          <a:xfrm>
            <a:off x="506007" y="6248108"/>
            <a:ext cx="8692737" cy="420250"/>
          </a:xfrm>
          <a:prstGeom prst="rect">
            <a:avLst/>
          </a:prstGeom>
        </p:spPr>
        <p:txBody>
          <a:bodyPr/>
          <a:lstStyle>
            <a:lvl1pPr marL="0" indent="0">
              <a:lnSpc>
                <a:spcPct val="114000"/>
              </a:lnSpc>
              <a:spcBef>
                <a:spcPts val="0"/>
              </a:spcBef>
              <a:buFont typeface="Arial" panose="020B0604020202020204" pitchFamily="34" charset="0"/>
              <a:buNone/>
              <a:defRPr sz="2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
        <p:nvSpPr>
          <p:cNvPr id="52" name="Freeform 51">
            <a:extLst>
              <a:ext uri="{FF2B5EF4-FFF2-40B4-BE49-F238E27FC236}">
                <a16:creationId xmlns:a16="http://schemas.microsoft.com/office/drawing/2014/main" id="{E60F9E12-0062-8149-99A3-082CD4B830C2}"/>
              </a:ext>
            </a:extLst>
          </p:cNvPr>
          <p:cNvSpPr/>
          <p:nvPr userDrawn="1"/>
        </p:nvSpPr>
        <p:spPr>
          <a:xfrm>
            <a:off x="2666208" y="1912066"/>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5CFE2636-5378-3D43-BEFA-524A628772B1}"/>
              </a:ext>
            </a:extLst>
          </p:cNvPr>
          <p:cNvCxnSpPr>
            <a:cxnSpLocks/>
          </p:cNvCxnSpPr>
          <p:nvPr userDrawn="1"/>
        </p:nvCxnSpPr>
        <p:spPr>
          <a:xfrm>
            <a:off x="2760480" y="2300488"/>
            <a:ext cx="3067901"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 Placeholder 7">
            <a:extLst>
              <a:ext uri="{FF2B5EF4-FFF2-40B4-BE49-F238E27FC236}">
                <a16:creationId xmlns:a16="http://schemas.microsoft.com/office/drawing/2014/main" id="{2853E304-9E82-8147-B0DF-8BF12EDDDA39}"/>
              </a:ext>
            </a:extLst>
          </p:cNvPr>
          <p:cNvSpPr>
            <a:spLocks noGrp="1"/>
          </p:cNvSpPr>
          <p:nvPr>
            <p:ph type="body" sz="quarter" idx="20" hasCustomPrompt="1"/>
          </p:nvPr>
        </p:nvSpPr>
        <p:spPr>
          <a:xfrm>
            <a:off x="2855489" y="1956556"/>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51" name="Text Placeholder 7">
            <a:extLst>
              <a:ext uri="{FF2B5EF4-FFF2-40B4-BE49-F238E27FC236}">
                <a16:creationId xmlns:a16="http://schemas.microsoft.com/office/drawing/2014/main" id="{668E104F-8430-EC45-B259-DFC5283C7C88}"/>
              </a:ext>
            </a:extLst>
          </p:cNvPr>
          <p:cNvSpPr>
            <a:spLocks noGrp="1"/>
          </p:cNvSpPr>
          <p:nvPr>
            <p:ph type="body" sz="quarter" idx="21" hasCustomPrompt="1"/>
          </p:nvPr>
        </p:nvSpPr>
        <p:spPr>
          <a:xfrm>
            <a:off x="2855489" y="2346812"/>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34" name="Freeform 33">
            <a:extLst>
              <a:ext uri="{FF2B5EF4-FFF2-40B4-BE49-F238E27FC236}">
                <a16:creationId xmlns:a16="http://schemas.microsoft.com/office/drawing/2014/main" id="{7C93D851-8B90-C44B-B3CC-986C4EB668AF}"/>
              </a:ext>
            </a:extLst>
          </p:cNvPr>
          <p:cNvSpPr>
            <a:spLocks noGrp="1"/>
          </p:cNvSpPr>
          <p:nvPr>
            <p:ph type="pic" sz="quarter" idx="15"/>
          </p:nvPr>
        </p:nvSpPr>
        <p:spPr>
          <a:xfrm>
            <a:off x="1304429" y="1537914"/>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
        <p:nvSpPr>
          <p:cNvPr id="59" name="Freeform 58">
            <a:extLst>
              <a:ext uri="{FF2B5EF4-FFF2-40B4-BE49-F238E27FC236}">
                <a16:creationId xmlns:a16="http://schemas.microsoft.com/office/drawing/2014/main" id="{098A9649-0DE6-A149-9C75-107541ECC675}"/>
              </a:ext>
            </a:extLst>
          </p:cNvPr>
          <p:cNvSpPr/>
          <p:nvPr userDrawn="1"/>
        </p:nvSpPr>
        <p:spPr>
          <a:xfrm>
            <a:off x="2666208" y="4267119"/>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F7458862-907E-FA4B-B2F3-8BD841D0997A}"/>
              </a:ext>
            </a:extLst>
          </p:cNvPr>
          <p:cNvCxnSpPr>
            <a:cxnSpLocks/>
          </p:cNvCxnSpPr>
          <p:nvPr userDrawn="1"/>
        </p:nvCxnSpPr>
        <p:spPr>
          <a:xfrm>
            <a:off x="2760480" y="4655541"/>
            <a:ext cx="3067901"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 Placeholder 7">
            <a:extLst>
              <a:ext uri="{FF2B5EF4-FFF2-40B4-BE49-F238E27FC236}">
                <a16:creationId xmlns:a16="http://schemas.microsoft.com/office/drawing/2014/main" id="{8BFC65E0-1FBC-7641-AAA9-01015AD8C8A1}"/>
              </a:ext>
            </a:extLst>
          </p:cNvPr>
          <p:cNvSpPr>
            <a:spLocks noGrp="1"/>
          </p:cNvSpPr>
          <p:nvPr>
            <p:ph type="body" sz="quarter" idx="22" hasCustomPrompt="1"/>
          </p:nvPr>
        </p:nvSpPr>
        <p:spPr>
          <a:xfrm>
            <a:off x="2855489" y="4311609"/>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62" name="Text Placeholder 7">
            <a:extLst>
              <a:ext uri="{FF2B5EF4-FFF2-40B4-BE49-F238E27FC236}">
                <a16:creationId xmlns:a16="http://schemas.microsoft.com/office/drawing/2014/main" id="{D5DC7612-60CF-3F48-BF15-F14A8696475A}"/>
              </a:ext>
            </a:extLst>
          </p:cNvPr>
          <p:cNvSpPr>
            <a:spLocks noGrp="1"/>
          </p:cNvSpPr>
          <p:nvPr>
            <p:ph type="body" sz="quarter" idx="23" hasCustomPrompt="1"/>
          </p:nvPr>
        </p:nvSpPr>
        <p:spPr>
          <a:xfrm>
            <a:off x="2855489" y="4701865"/>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78" name="Rectangle 77">
            <a:extLst>
              <a:ext uri="{FF2B5EF4-FFF2-40B4-BE49-F238E27FC236}">
                <a16:creationId xmlns:a16="http://schemas.microsoft.com/office/drawing/2014/main" id="{371E2B8F-5FA7-4647-9692-0EC06BECA418}"/>
              </a:ext>
            </a:extLst>
          </p:cNvPr>
          <p:cNvSpPr/>
          <p:nvPr userDrawn="1"/>
        </p:nvSpPr>
        <p:spPr>
          <a:xfrm>
            <a:off x="9476772" y="5820797"/>
            <a:ext cx="2291674" cy="1037203"/>
          </a:xfrm>
          <a:prstGeom prst="rect">
            <a:avLst/>
          </a:prstGeom>
          <a:solidFill>
            <a:srgbClr val="019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 Placeholder 7">
            <a:extLst>
              <a:ext uri="{FF2B5EF4-FFF2-40B4-BE49-F238E27FC236}">
                <a16:creationId xmlns:a16="http://schemas.microsoft.com/office/drawing/2014/main" id="{AC1A6CCA-FC35-5147-A16E-F14B2E2BA1A1}"/>
              </a:ext>
            </a:extLst>
          </p:cNvPr>
          <p:cNvSpPr>
            <a:spLocks noGrp="1"/>
          </p:cNvSpPr>
          <p:nvPr>
            <p:ph type="body" sz="quarter" idx="30" hasCustomPrompt="1"/>
          </p:nvPr>
        </p:nvSpPr>
        <p:spPr>
          <a:xfrm>
            <a:off x="9621521" y="5929250"/>
            <a:ext cx="1981200" cy="739107"/>
          </a:xfrm>
          <a:prstGeom prst="rect">
            <a:avLst/>
          </a:prstGeom>
        </p:spPr>
        <p:txBody>
          <a:bodyPr/>
          <a:lstStyle>
            <a:lvl1pPr marL="0" indent="0">
              <a:lnSpc>
                <a:spcPct val="114000"/>
              </a:lnSpc>
              <a:spcBef>
                <a:spcPts val="0"/>
              </a:spcBef>
              <a:buFont typeface="Arial" panose="020B0604020202020204" pitchFamily="34" charset="0"/>
              <a:buNone/>
              <a:defRPr sz="1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
        <p:nvSpPr>
          <p:cNvPr id="36" name="Freeform 35">
            <a:extLst>
              <a:ext uri="{FF2B5EF4-FFF2-40B4-BE49-F238E27FC236}">
                <a16:creationId xmlns:a16="http://schemas.microsoft.com/office/drawing/2014/main" id="{9D9696E0-8179-D249-A099-9103F8FA891B}"/>
              </a:ext>
            </a:extLst>
          </p:cNvPr>
          <p:cNvSpPr>
            <a:spLocks noGrp="1"/>
          </p:cNvSpPr>
          <p:nvPr>
            <p:ph type="pic" sz="quarter" idx="16"/>
          </p:nvPr>
        </p:nvSpPr>
        <p:spPr>
          <a:xfrm>
            <a:off x="1304429" y="3877604"/>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
        <p:nvSpPr>
          <p:cNvPr id="31" name="Freeform 30">
            <a:extLst>
              <a:ext uri="{FF2B5EF4-FFF2-40B4-BE49-F238E27FC236}">
                <a16:creationId xmlns:a16="http://schemas.microsoft.com/office/drawing/2014/main" id="{579A67F0-7C90-2A40-B481-6765CD388420}"/>
              </a:ext>
            </a:extLst>
          </p:cNvPr>
          <p:cNvSpPr/>
          <p:nvPr userDrawn="1"/>
        </p:nvSpPr>
        <p:spPr>
          <a:xfrm>
            <a:off x="7823915" y="1912066"/>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69C5542-15D8-8149-A09D-18099B48DFA6}"/>
              </a:ext>
            </a:extLst>
          </p:cNvPr>
          <p:cNvCxnSpPr>
            <a:cxnSpLocks/>
          </p:cNvCxnSpPr>
          <p:nvPr userDrawn="1"/>
        </p:nvCxnSpPr>
        <p:spPr>
          <a:xfrm>
            <a:off x="7889813" y="2300388"/>
            <a:ext cx="3096275" cy="1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7">
            <a:extLst>
              <a:ext uri="{FF2B5EF4-FFF2-40B4-BE49-F238E27FC236}">
                <a16:creationId xmlns:a16="http://schemas.microsoft.com/office/drawing/2014/main" id="{FAA25F0F-2379-304A-A54B-6A977021A459}"/>
              </a:ext>
            </a:extLst>
          </p:cNvPr>
          <p:cNvSpPr>
            <a:spLocks noGrp="1"/>
          </p:cNvSpPr>
          <p:nvPr>
            <p:ph type="body" sz="quarter" idx="31" hasCustomPrompt="1"/>
          </p:nvPr>
        </p:nvSpPr>
        <p:spPr>
          <a:xfrm>
            <a:off x="8013196" y="1956556"/>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35" name="Text Placeholder 7">
            <a:extLst>
              <a:ext uri="{FF2B5EF4-FFF2-40B4-BE49-F238E27FC236}">
                <a16:creationId xmlns:a16="http://schemas.microsoft.com/office/drawing/2014/main" id="{8BE43F7C-D19C-BC48-B56B-0FF61E55C4E6}"/>
              </a:ext>
            </a:extLst>
          </p:cNvPr>
          <p:cNvSpPr>
            <a:spLocks noGrp="1"/>
          </p:cNvSpPr>
          <p:nvPr>
            <p:ph type="body" sz="quarter" idx="32" hasCustomPrompt="1"/>
          </p:nvPr>
        </p:nvSpPr>
        <p:spPr>
          <a:xfrm>
            <a:off x="8013196" y="2346812"/>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40" name="Freeform 39">
            <a:extLst>
              <a:ext uri="{FF2B5EF4-FFF2-40B4-BE49-F238E27FC236}">
                <a16:creationId xmlns:a16="http://schemas.microsoft.com/office/drawing/2014/main" id="{AF2D4BEB-3D96-F24D-A211-A463208DCF65}"/>
              </a:ext>
            </a:extLst>
          </p:cNvPr>
          <p:cNvSpPr>
            <a:spLocks noGrp="1"/>
          </p:cNvSpPr>
          <p:nvPr>
            <p:ph type="pic" sz="quarter" idx="33"/>
          </p:nvPr>
        </p:nvSpPr>
        <p:spPr>
          <a:xfrm>
            <a:off x="6462136" y="1537914"/>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
        <p:nvSpPr>
          <p:cNvPr id="41" name="Freeform 40">
            <a:extLst>
              <a:ext uri="{FF2B5EF4-FFF2-40B4-BE49-F238E27FC236}">
                <a16:creationId xmlns:a16="http://schemas.microsoft.com/office/drawing/2014/main" id="{8A88C9E2-E0E6-2E4F-9C7B-229E7DB68656}"/>
              </a:ext>
            </a:extLst>
          </p:cNvPr>
          <p:cNvSpPr/>
          <p:nvPr userDrawn="1"/>
        </p:nvSpPr>
        <p:spPr>
          <a:xfrm>
            <a:off x="7823915" y="4267119"/>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6C3BE72F-F60F-A642-81A9-C49DBC281304}"/>
              </a:ext>
            </a:extLst>
          </p:cNvPr>
          <p:cNvCxnSpPr>
            <a:cxnSpLocks/>
          </p:cNvCxnSpPr>
          <p:nvPr userDrawn="1"/>
        </p:nvCxnSpPr>
        <p:spPr>
          <a:xfrm>
            <a:off x="7889813" y="4655441"/>
            <a:ext cx="3096275" cy="1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 Placeholder 7">
            <a:extLst>
              <a:ext uri="{FF2B5EF4-FFF2-40B4-BE49-F238E27FC236}">
                <a16:creationId xmlns:a16="http://schemas.microsoft.com/office/drawing/2014/main" id="{9F66E9C4-4F6C-1C45-8059-0D04985F7B8C}"/>
              </a:ext>
            </a:extLst>
          </p:cNvPr>
          <p:cNvSpPr>
            <a:spLocks noGrp="1"/>
          </p:cNvSpPr>
          <p:nvPr>
            <p:ph type="body" sz="quarter" idx="34" hasCustomPrompt="1"/>
          </p:nvPr>
        </p:nvSpPr>
        <p:spPr>
          <a:xfrm>
            <a:off x="8013196" y="4311609"/>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44" name="Text Placeholder 7">
            <a:extLst>
              <a:ext uri="{FF2B5EF4-FFF2-40B4-BE49-F238E27FC236}">
                <a16:creationId xmlns:a16="http://schemas.microsoft.com/office/drawing/2014/main" id="{7D024322-AC8B-C448-B2C6-8B527225252E}"/>
              </a:ext>
            </a:extLst>
          </p:cNvPr>
          <p:cNvSpPr>
            <a:spLocks noGrp="1"/>
          </p:cNvSpPr>
          <p:nvPr>
            <p:ph type="body" sz="quarter" idx="35" hasCustomPrompt="1"/>
          </p:nvPr>
        </p:nvSpPr>
        <p:spPr>
          <a:xfrm>
            <a:off x="8013196" y="4701865"/>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45" name="Freeform 44">
            <a:extLst>
              <a:ext uri="{FF2B5EF4-FFF2-40B4-BE49-F238E27FC236}">
                <a16:creationId xmlns:a16="http://schemas.microsoft.com/office/drawing/2014/main" id="{72A47868-27FA-874B-92DD-16CA46D76459}"/>
              </a:ext>
            </a:extLst>
          </p:cNvPr>
          <p:cNvSpPr>
            <a:spLocks noGrp="1"/>
          </p:cNvSpPr>
          <p:nvPr>
            <p:ph type="pic" sz="quarter" idx="36"/>
          </p:nvPr>
        </p:nvSpPr>
        <p:spPr>
          <a:xfrm>
            <a:off x="6462136" y="3877604"/>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Tree>
    <p:extLst>
      <p:ext uri="{BB962C8B-B14F-4D97-AF65-F5344CB8AC3E}">
        <p14:creationId xmlns:p14="http://schemas.microsoft.com/office/powerpoint/2010/main" val="16792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vent Slide - 3 peo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5BE2F5AF-2794-C64E-B26F-5603A12DD1BF}"/>
              </a:ext>
            </a:extLst>
          </p:cNvPr>
          <p:cNvSpPr>
            <a:spLocks noGrp="1"/>
          </p:cNvSpPr>
          <p:nvPr>
            <p:ph type="body" sz="quarter" idx="10" hasCustomPrompt="1"/>
          </p:nvPr>
        </p:nvSpPr>
        <p:spPr>
          <a:xfrm>
            <a:off x="3075709" y="166255"/>
            <a:ext cx="8692737" cy="641267"/>
          </a:xfrm>
          <a:prstGeom prst="rect">
            <a:avLst/>
          </a:prstGeom>
        </p:spPr>
        <p:txBody>
          <a:bodyPr/>
          <a:lstStyle>
            <a:lvl1pPr marL="0" indent="0">
              <a:lnSpc>
                <a:spcPct val="100000"/>
              </a:lnSpc>
              <a:spcBef>
                <a:spcPts val="0"/>
              </a:spcBef>
              <a:buNone/>
              <a:defRPr sz="4000" b="0" i="0">
                <a:solidFill>
                  <a:schemeClr val="bg1"/>
                </a:solidFill>
                <a:effectLst>
                  <a:outerShdw blurRad="38100" dist="38100" dir="2700000" algn="tl">
                    <a:srgbClr val="000000">
                      <a:alpha val="43137"/>
                    </a:srgbClr>
                  </a:outerShdw>
                </a:effectLst>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5" name="Text Placeholder 7">
            <a:extLst>
              <a:ext uri="{FF2B5EF4-FFF2-40B4-BE49-F238E27FC236}">
                <a16:creationId xmlns:a16="http://schemas.microsoft.com/office/drawing/2014/main" id="{E3B8C02C-87AC-5447-AFDE-959DEEBE46AC}"/>
              </a:ext>
            </a:extLst>
          </p:cNvPr>
          <p:cNvSpPr>
            <a:spLocks noGrp="1"/>
          </p:cNvSpPr>
          <p:nvPr>
            <p:ph type="body" sz="quarter" idx="11" hasCustomPrompt="1"/>
          </p:nvPr>
        </p:nvSpPr>
        <p:spPr>
          <a:xfrm>
            <a:off x="506007" y="6248108"/>
            <a:ext cx="8692737" cy="420250"/>
          </a:xfrm>
          <a:prstGeom prst="rect">
            <a:avLst/>
          </a:prstGeom>
        </p:spPr>
        <p:txBody>
          <a:bodyPr/>
          <a:lstStyle>
            <a:lvl1pPr marL="0" indent="0">
              <a:lnSpc>
                <a:spcPct val="114000"/>
              </a:lnSpc>
              <a:spcBef>
                <a:spcPts val="0"/>
              </a:spcBef>
              <a:buFont typeface="Arial" panose="020B0604020202020204" pitchFamily="34" charset="0"/>
              <a:buNone/>
              <a:defRPr sz="2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
        <p:nvSpPr>
          <p:cNvPr id="52" name="Freeform 51">
            <a:extLst>
              <a:ext uri="{FF2B5EF4-FFF2-40B4-BE49-F238E27FC236}">
                <a16:creationId xmlns:a16="http://schemas.microsoft.com/office/drawing/2014/main" id="{E60F9E12-0062-8149-99A3-082CD4B830C2}"/>
              </a:ext>
            </a:extLst>
          </p:cNvPr>
          <p:cNvSpPr/>
          <p:nvPr userDrawn="1"/>
        </p:nvSpPr>
        <p:spPr>
          <a:xfrm>
            <a:off x="2838928" y="1400639"/>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5CFE2636-5378-3D43-BEFA-524A628772B1}"/>
              </a:ext>
            </a:extLst>
          </p:cNvPr>
          <p:cNvCxnSpPr>
            <a:cxnSpLocks/>
          </p:cNvCxnSpPr>
          <p:nvPr userDrawn="1"/>
        </p:nvCxnSpPr>
        <p:spPr>
          <a:xfrm>
            <a:off x="2933200" y="1789061"/>
            <a:ext cx="3067901"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 Placeholder 7">
            <a:extLst>
              <a:ext uri="{FF2B5EF4-FFF2-40B4-BE49-F238E27FC236}">
                <a16:creationId xmlns:a16="http://schemas.microsoft.com/office/drawing/2014/main" id="{2853E304-9E82-8147-B0DF-8BF12EDDDA39}"/>
              </a:ext>
            </a:extLst>
          </p:cNvPr>
          <p:cNvSpPr>
            <a:spLocks noGrp="1"/>
          </p:cNvSpPr>
          <p:nvPr>
            <p:ph type="body" sz="quarter" idx="20" hasCustomPrompt="1"/>
          </p:nvPr>
        </p:nvSpPr>
        <p:spPr>
          <a:xfrm>
            <a:off x="3028209" y="1445129"/>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51" name="Text Placeholder 7">
            <a:extLst>
              <a:ext uri="{FF2B5EF4-FFF2-40B4-BE49-F238E27FC236}">
                <a16:creationId xmlns:a16="http://schemas.microsoft.com/office/drawing/2014/main" id="{668E104F-8430-EC45-B259-DFC5283C7C88}"/>
              </a:ext>
            </a:extLst>
          </p:cNvPr>
          <p:cNvSpPr>
            <a:spLocks noGrp="1"/>
          </p:cNvSpPr>
          <p:nvPr>
            <p:ph type="body" sz="quarter" idx="21" hasCustomPrompt="1"/>
          </p:nvPr>
        </p:nvSpPr>
        <p:spPr>
          <a:xfrm>
            <a:off x="3028209" y="1835385"/>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34" name="Freeform 33">
            <a:extLst>
              <a:ext uri="{FF2B5EF4-FFF2-40B4-BE49-F238E27FC236}">
                <a16:creationId xmlns:a16="http://schemas.microsoft.com/office/drawing/2014/main" id="{7C93D851-8B90-C44B-B3CC-986C4EB668AF}"/>
              </a:ext>
            </a:extLst>
          </p:cNvPr>
          <p:cNvSpPr>
            <a:spLocks noGrp="1"/>
          </p:cNvSpPr>
          <p:nvPr>
            <p:ph type="pic" sz="quarter" idx="15"/>
          </p:nvPr>
        </p:nvSpPr>
        <p:spPr>
          <a:xfrm>
            <a:off x="1477149" y="1026487"/>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
        <p:nvSpPr>
          <p:cNvPr id="59" name="Freeform 58">
            <a:extLst>
              <a:ext uri="{FF2B5EF4-FFF2-40B4-BE49-F238E27FC236}">
                <a16:creationId xmlns:a16="http://schemas.microsoft.com/office/drawing/2014/main" id="{098A9649-0DE6-A149-9C75-107541ECC675}"/>
              </a:ext>
            </a:extLst>
          </p:cNvPr>
          <p:cNvSpPr/>
          <p:nvPr userDrawn="1"/>
        </p:nvSpPr>
        <p:spPr>
          <a:xfrm>
            <a:off x="2838928" y="3085132"/>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F7458862-907E-FA4B-B2F3-8BD841D0997A}"/>
              </a:ext>
            </a:extLst>
          </p:cNvPr>
          <p:cNvCxnSpPr>
            <a:cxnSpLocks/>
          </p:cNvCxnSpPr>
          <p:nvPr userDrawn="1"/>
        </p:nvCxnSpPr>
        <p:spPr>
          <a:xfrm>
            <a:off x="2933200" y="3473554"/>
            <a:ext cx="3067901"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 Placeholder 7">
            <a:extLst>
              <a:ext uri="{FF2B5EF4-FFF2-40B4-BE49-F238E27FC236}">
                <a16:creationId xmlns:a16="http://schemas.microsoft.com/office/drawing/2014/main" id="{8BFC65E0-1FBC-7641-AAA9-01015AD8C8A1}"/>
              </a:ext>
            </a:extLst>
          </p:cNvPr>
          <p:cNvSpPr>
            <a:spLocks noGrp="1"/>
          </p:cNvSpPr>
          <p:nvPr>
            <p:ph type="body" sz="quarter" idx="22" hasCustomPrompt="1"/>
          </p:nvPr>
        </p:nvSpPr>
        <p:spPr>
          <a:xfrm>
            <a:off x="3028209" y="3129622"/>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62" name="Text Placeholder 7">
            <a:extLst>
              <a:ext uri="{FF2B5EF4-FFF2-40B4-BE49-F238E27FC236}">
                <a16:creationId xmlns:a16="http://schemas.microsoft.com/office/drawing/2014/main" id="{D5DC7612-60CF-3F48-BF15-F14A8696475A}"/>
              </a:ext>
            </a:extLst>
          </p:cNvPr>
          <p:cNvSpPr>
            <a:spLocks noGrp="1"/>
          </p:cNvSpPr>
          <p:nvPr>
            <p:ph type="body" sz="quarter" idx="23" hasCustomPrompt="1"/>
          </p:nvPr>
        </p:nvSpPr>
        <p:spPr>
          <a:xfrm>
            <a:off x="3028209" y="3519878"/>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63" name="Freeform 62">
            <a:extLst>
              <a:ext uri="{FF2B5EF4-FFF2-40B4-BE49-F238E27FC236}">
                <a16:creationId xmlns:a16="http://schemas.microsoft.com/office/drawing/2014/main" id="{73499AC1-76B0-E44B-9275-D583574EC734}"/>
              </a:ext>
            </a:extLst>
          </p:cNvPr>
          <p:cNvSpPr/>
          <p:nvPr userDrawn="1"/>
        </p:nvSpPr>
        <p:spPr>
          <a:xfrm>
            <a:off x="2838926" y="4756332"/>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40D55751-32AD-D648-87BD-162AAE4B785E}"/>
              </a:ext>
            </a:extLst>
          </p:cNvPr>
          <p:cNvCxnSpPr>
            <a:cxnSpLocks/>
          </p:cNvCxnSpPr>
          <p:nvPr userDrawn="1"/>
        </p:nvCxnSpPr>
        <p:spPr>
          <a:xfrm>
            <a:off x="2933200" y="5144754"/>
            <a:ext cx="306789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Text Placeholder 7">
            <a:extLst>
              <a:ext uri="{FF2B5EF4-FFF2-40B4-BE49-F238E27FC236}">
                <a16:creationId xmlns:a16="http://schemas.microsoft.com/office/drawing/2014/main" id="{2AF9384F-FD98-E843-AD7C-D7026D514EB0}"/>
              </a:ext>
            </a:extLst>
          </p:cNvPr>
          <p:cNvSpPr>
            <a:spLocks noGrp="1"/>
          </p:cNvSpPr>
          <p:nvPr>
            <p:ph type="body" sz="quarter" idx="24" hasCustomPrompt="1"/>
          </p:nvPr>
        </p:nvSpPr>
        <p:spPr>
          <a:xfrm>
            <a:off x="3028207" y="4800822"/>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66" name="Text Placeholder 7">
            <a:extLst>
              <a:ext uri="{FF2B5EF4-FFF2-40B4-BE49-F238E27FC236}">
                <a16:creationId xmlns:a16="http://schemas.microsoft.com/office/drawing/2014/main" id="{F7ECDF5F-17C6-AA4A-B09D-74AA2C8392B0}"/>
              </a:ext>
            </a:extLst>
          </p:cNvPr>
          <p:cNvSpPr>
            <a:spLocks noGrp="1"/>
          </p:cNvSpPr>
          <p:nvPr>
            <p:ph type="body" sz="quarter" idx="25" hasCustomPrompt="1"/>
          </p:nvPr>
        </p:nvSpPr>
        <p:spPr>
          <a:xfrm>
            <a:off x="3028207" y="5191078"/>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78" name="Rectangle 77">
            <a:extLst>
              <a:ext uri="{FF2B5EF4-FFF2-40B4-BE49-F238E27FC236}">
                <a16:creationId xmlns:a16="http://schemas.microsoft.com/office/drawing/2014/main" id="{371E2B8F-5FA7-4647-9692-0EC06BECA418}"/>
              </a:ext>
            </a:extLst>
          </p:cNvPr>
          <p:cNvSpPr/>
          <p:nvPr userDrawn="1"/>
        </p:nvSpPr>
        <p:spPr>
          <a:xfrm>
            <a:off x="9476772" y="5820797"/>
            <a:ext cx="2291674" cy="1037203"/>
          </a:xfrm>
          <a:prstGeom prst="rect">
            <a:avLst/>
          </a:prstGeom>
          <a:solidFill>
            <a:srgbClr val="019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 Placeholder 7">
            <a:extLst>
              <a:ext uri="{FF2B5EF4-FFF2-40B4-BE49-F238E27FC236}">
                <a16:creationId xmlns:a16="http://schemas.microsoft.com/office/drawing/2014/main" id="{AC1A6CCA-FC35-5147-A16E-F14B2E2BA1A1}"/>
              </a:ext>
            </a:extLst>
          </p:cNvPr>
          <p:cNvSpPr>
            <a:spLocks noGrp="1"/>
          </p:cNvSpPr>
          <p:nvPr>
            <p:ph type="body" sz="quarter" idx="30" hasCustomPrompt="1"/>
          </p:nvPr>
        </p:nvSpPr>
        <p:spPr>
          <a:xfrm>
            <a:off x="9621521" y="5929250"/>
            <a:ext cx="1981200" cy="739107"/>
          </a:xfrm>
          <a:prstGeom prst="rect">
            <a:avLst/>
          </a:prstGeom>
        </p:spPr>
        <p:txBody>
          <a:bodyPr/>
          <a:lstStyle>
            <a:lvl1pPr marL="0" indent="0">
              <a:lnSpc>
                <a:spcPct val="114000"/>
              </a:lnSpc>
              <a:spcBef>
                <a:spcPts val="0"/>
              </a:spcBef>
              <a:buFont typeface="Arial" panose="020B0604020202020204" pitchFamily="34" charset="0"/>
              <a:buNone/>
              <a:defRPr sz="1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
        <p:nvSpPr>
          <p:cNvPr id="36" name="Freeform 35">
            <a:extLst>
              <a:ext uri="{FF2B5EF4-FFF2-40B4-BE49-F238E27FC236}">
                <a16:creationId xmlns:a16="http://schemas.microsoft.com/office/drawing/2014/main" id="{9D9696E0-8179-D249-A099-9103F8FA891B}"/>
              </a:ext>
            </a:extLst>
          </p:cNvPr>
          <p:cNvSpPr>
            <a:spLocks noGrp="1"/>
          </p:cNvSpPr>
          <p:nvPr>
            <p:ph type="pic" sz="quarter" idx="16"/>
          </p:nvPr>
        </p:nvSpPr>
        <p:spPr>
          <a:xfrm>
            <a:off x="1477149" y="2695617"/>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
        <p:nvSpPr>
          <p:cNvPr id="39" name="Freeform 38">
            <a:extLst>
              <a:ext uri="{FF2B5EF4-FFF2-40B4-BE49-F238E27FC236}">
                <a16:creationId xmlns:a16="http://schemas.microsoft.com/office/drawing/2014/main" id="{D7AFE9D3-6EDA-944A-914D-AFE73E54A35C}"/>
              </a:ext>
            </a:extLst>
          </p:cNvPr>
          <p:cNvSpPr>
            <a:spLocks noGrp="1"/>
          </p:cNvSpPr>
          <p:nvPr>
            <p:ph type="pic" sz="quarter" idx="19"/>
          </p:nvPr>
        </p:nvSpPr>
        <p:spPr>
          <a:xfrm>
            <a:off x="1477149" y="4364746"/>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Tree>
    <p:extLst>
      <p:ext uri="{BB962C8B-B14F-4D97-AF65-F5344CB8AC3E}">
        <p14:creationId xmlns:p14="http://schemas.microsoft.com/office/powerpoint/2010/main" val="6660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vent Slide - 2 peo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5BE2F5AF-2794-C64E-B26F-5603A12DD1BF}"/>
              </a:ext>
            </a:extLst>
          </p:cNvPr>
          <p:cNvSpPr>
            <a:spLocks noGrp="1"/>
          </p:cNvSpPr>
          <p:nvPr>
            <p:ph type="body" sz="quarter" idx="10" hasCustomPrompt="1"/>
          </p:nvPr>
        </p:nvSpPr>
        <p:spPr>
          <a:xfrm>
            <a:off x="3075709" y="166255"/>
            <a:ext cx="8692737" cy="641267"/>
          </a:xfrm>
          <a:prstGeom prst="rect">
            <a:avLst/>
          </a:prstGeom>
        </p:spPr>
        <p:txBody>
          <a:bodyPr/>
          <a:lstStyle>
            <a:lvl1pPr marL="0" indent="0">
              <a:lnSpc>
                <a:spcPct val="100000"/>
              </a:lnSpc>
              <a:spcBef>
                <a:spcPts val="0"/>
              </a:spcBef>
              <a:buNone/>
              <a:defRPr sz="4000" b="0" i="0">
                <a:solidFill>
                  <a:schemeClr val="bg1"/>
                </a:solidFill>
                <a:effectLst>
                  <a:outerShdw blurRad="38100" dist="38100" dir="2700000" algn="tl">
                    <a:srgbClr val="000000">
                      <a:alpha val="43137"/>
                    </a:srgbClr>
                  </a:outerShdw>
                </a:effectLst>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5" name="Text Placeholder 7">
            <a:extLst>
              <a:ext uri="{FF2B5EF4-FFF2-40B4-BE49-F238E27FC236}">
                <a16:creationId xmlns:a16="http://schemas.microsoft.com/office/drawing/2014/main" id="{E3B8C02C-87AC-5447-AFDE-959DEEBE46AC}"/>
              </a:ext>
            </a:extLst>
          </p:cNvPr>
          <p:cNvSpPr>
            <a:spLocks noGrp="1"/>
          </p:cNvSpPr>
          <p:nvPr>
            <p:ph type="body" sz="quarter" idx="11" hasCustomPrompt="1"/>
          </p:nvPr>
        </p:nvSpPr>
        <p:spPr>
          <a:xfrm>
            <a:off x="506007" y="6248108"/>
            <a:ext cx="8692737" cy="420250"/>
          </a:xfrm>
          <a:prstGeom prst="rect">
            <a:avLst/>
          </a:prstGeom>
        </p:spPr>
        <p:txBody>
          <a:bodyPr/>
          <a:lstStyle>
            <a:lvl1pPr marL="0" indent="0">
              <a:lnSpc>
                <a:spcPct val="114000"/>
              </a:lnSpc>
              <a:spcBef>
                <a:spcPts val="0"/>
              </a:spcBef>
              <a:buFont typeface="Arial" panose="020B0604020202020204" pitchFamily="34" charset="0"/>
              <a:buNone/>
              <a:defRPr sz="2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
        <p:nvSpPr>
          <p:cNvPr id="52" name="Freeform 51">
            <a:extLst>
              <a:ext uri="{FF2B5EF4-FFF2-40B4-BE49-F238E27FC236}">
                <a16:creationId xmlns:a16="http://schemas.microsoft.com/office/drawing/2014/main" id="{E60F9E12-0062-8149-99A3-082CD4B830C2}"/>
              </a:ext>
            </a:extLst>
          </p:cNvPr>
          <p:cNvSpPr/>
          <p:nvPr userDrawn="1"/>
        </p:nvSpPr>
        <p:spPr>
          <a:xfrm>
            <a:off x="2463008" y="3044646"/>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5CFE2636-5378-3D43-BEFA-524A628772B1}"/>
              </a:ext>
            </a:extLst>
          </p:cNvPr>
          <p:cNvCxnSpPr>
            <a:cxnSpLocks/>
          </p:cNvCxnSpPr>
          <p:nvPr userDrawn="1"/>
        </p:nvCxnSpPr>
        <p:spPr>
          <a:xfrm>
            <a:off x="2557280" y="3433068"/>
            <a:ext cx="3067901"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 Placeholder 7">
            <a:extLst>
              <a:ext uri="{FF2B5EF4-FFF2-40B4-BE49-F238E27FC236}">
                <a16:creationId xmlns:a16="http://schemas.microsoft.com/office/drawing/2014/main" id="{2853E304-9E82-8147-B0DF-8BF12EDDDA39}"/>
              </a:ext>
            </a:extLst>
          </p:cNvPr>
          <p:cNvSpPr>
            <a:spLocks noGrp="1"/>
          </p:cNvSpPr>
          <p:nvPr>
            <p:ph type="body" sz="quarter" idx="20" hasCustomPrompt="1"/>
          </p:nvPr>
        </p:nvSpPr>
        <p:spPr>
          <a:xfrm>
            <a:off x="2652289" y="3089136"/>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51" name="Text Placeholder 7">
            <a:extLst>
              <a:ext uri="{FF2B5EF4-FFF2-40B4-BE49-F238E27FC236}">
                <a16:creationId xmlns:a16="http://schemas.microsoft.com/office/drawing/2014/main" id="{668E104F-8430-EC45-B259-DFC5283C7C88}"/>
              </a:ext>
            </a:extLst>
          </p:cNvPr>
          <p:cNvSpPr>
            <a:spLocks noGrp="1"/>
          </p:cNvSpPr>
          <p:nvPr>
            <p:ph type="body" sz="quarter" idx="21" hasCustomPrompt="1"/>
          </p:nvPr>
        </p:nvSpPr>
        <p:spPr>
          <a:xfrm>
            <a:off x="2652289" y="3479392"/>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34" name="Freeform 33">
            <a:extLst>
              <a:ext uri="{FF2B5EF4-FFF2-40B4-BE49-F238E27FC236}">
                <a16:creationId xmlns:a16="http://schemas.microsoft.com/office/drawing/2014/main" id="{7C93D851-8B90-C44B-B3CC-986C4EB668AF}"/>
              </a:ext>
            </a:extLst>
          </p:cNvPr>
          <p:cNvSpPr>
            <a:spLocks noGrp="1"/>
          </p:cNvSpPr>
          <p:nvPr>
            <p:ph type="pic" sz="quarter" idx="15"/>
          </p:nvPr>
        </p:nvSpPr>
        <p:spPr>
          <a:xfrm>
            <a:off x="1101229" y="2670494"/>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
        <p:nvSpPr>
          <p:cNvPr id="59" name="Freeform 58">
            <a:extLst>
              <a:ext uri="{FF2B5EF4-FFF2-40B4-BE49-F238E27FC236}">
                <a16:creationId xmlns:a16="http://schemas.microsoft.com/office/drawing/2014/main" id="{098A9649-0DE6-A149-9C75-107541ECC675}"/>
              </a:ext>
            </a:extLst>
          </p:cNvPr>
          <p:cNvSpPr/>
          <p:nvPr userDrawn="1"/>
        </p:nvSpPr>
        <p:spPr>
          <a:xfrm>
            <a:off x="7847808" y="3058403"/>
            <a:ext cx="3162175" cy="705394"/>
          </a:xfrm>
          <a:custGeom>
            <a:avLst/>
            <a:gdLst>
              <a:gd name="connsiteX0" fmla="*/ 13980 w 3162175"/>
              <a:gd name="connsiteY0" fmla="*/ 0 h 705394"/>
              <a:gd name="connsiteX1" fmla="*/ 3162175 w 3162175"/>
              <a:gd name="connsiteY1" fmla="*/ 0 h 705394"/>
              <a:gd name="connsiteX2" fmla="*/ 3162175 w 3162175"/>
              <a:gd name="connsiteY2" fmla="*/ 705394 h 705394"/>
              <a:gd name="connsiteX3" fmla="*/ 0 w 3162175"/>
              <a:gd name="connsiteY3" fmla="*/ 705394 h 705394"/>
              <a:gd name="connsiteX4" fmla="*/ 34345 w 3162175"/>
              <a:gd name="connsiteY4" fmla="*/ 642118 h 705394"/>
              <a:gd name="connsiteX5" fmla="*/ 95376 w 3162175"/>
              <a:gd name="connsiteY5" fmla="*/ 339819 h 705394"/>
              <a:gd name="connsiteX6" fmla="*/ 34345 w 3162175"/>
              <a:gd name="connsiteY6" fmla="*/ 37520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2175" h="705394">
                <a:moveTo>
                  <a:pt x="13980" y="0"/>
                </a:moveTo>
                <a:lnTo>
                  <a:pt x="3162175" y="0"/>
                </a:lnTo>
                <a:lnTo>
                  <a:pt x="3162175" y="705394"/>
                </a:lnTo>
                <a:lnTo>
                  <a:pt x="0" y="705394"/>
                </a:lnTo>
                <a:lnTo>
                  <a:pt x="34345" y="642118"/>
                </a:lnTo>
                <a:cubicBezTo>
                  <a:pt x="73644" y="549203"/>
                  <a:pt x="95376" y="447049"/>
                  <a:pt x="95376" y="339819"/>
                </a:cubicBezTo>
                <a:cubicBezTo>
                  <a:pt x="95376" y="232589"/>
                  <a:pt x="73644" y="130435"/>
                  <a:pt x="34345" y="37520"/>
                </a:cubicBezTo>
                <a:close/>
              </a:path>
            </a:pathLst>
          </a:custGeom>
          <a:gradFill>
            <a:gsLst>
              <a:gs pos="79000">
                <a:srgbClr val="019C80"/>
              </a:gs>
              <a:gs pos="0">
                <a:srgbClr val="27CDE3"/>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F7458862-907E-FA4B-B2F3-8BD841D0997A}"/>
              </a:ext>
            </a:extLst>
          </p:cNvPr>
          <p:cNvCxnSpPr>
            <a:cxnSpLocks/>
          </p:cNvCxnSpPr>
          <p:nvPr userDrawn="1"/>
        </p:nvCxnSpPr>
        <p:spPr>
          <a:xfrm>
            <a:off x="7913706" y="3446725"/>
            <a:ext cx="3096275" cy="1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 Placeholder 7">
            <a:extLst>
              <a:ext uri="{FF2B5EF4-FFF2-40B4-BE49-F238E27FC236}">
                <a16:creationId xmlns:a16="http://schemas.microsoft.com/office/drawing/2014/main" id="{8BFC65E0-1FBC-7641-AAA9-01015AD8C8A1}"/>
              </a:ext>
            </a:extLst>
          </p:cNvPr>
          <p:cNvSpPr>
            <a:spLocks noGrp="1"/>
          </p:cNvSpPr>
          <p:nvPr>
            <p:ph type="body" sz="quarter" idx="22" hasCustomPrompt="1"/>
          </p:nvPr>
        </p:nvSpPr>
        <p:spPr>
          <a:xfrm>
            <a:off x="8037089" y="3102893"/>
            <a:ext cx="2972892" cy="311159"/>
          </a:xfrm>
          <a:prstGeom prst="rect">
            <a:avLst/>
          </a:prstGeom>
        </p:spPr>
        <p:txBody>
          <a:bodyPr lIns="91440" rIns="91440"/>
          <a:lstStyle>
            <a:lvl1pPr marL="0" indent="0">
              <a:lnSpc>
                <a:spcPct val="114000"/>
              </a:lnSpc>
              <a:spcBef>
                <a:spcPts val="0"/>
              </a:spcBef>
              <a:buFont typeface="Arial" panose="020B0604020202020204" pitchFamily="34" charset="0"/>
              <a:buNone/>
              <a:defRPr sz="18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Name</a:t>
            </a:r>
          </a:p>
        </p:txBody>
      </p:sp>
      <p:sp>
        <p:nvSpPr>
          <p:cNvPr id="62" name="Text Placeholder 7">
            <a:extLst>
              <a:ext uri="{FF2B5EF4-FFF2-40B4-BE49-F238E27FC236}">
                <a16:creationId xmlns:a16="http://schemas.microsoft.com/office/drawing/2014/main" id="{D5DC7612-60CF-3F48-BF15-F14A8696475A}"/>
              </a:ext>
            </a:extLst>
          </p:cNvPr>
          <p:cNvSpPr>
            <a:spLocks noGrp="1"/>
          </p:cNvSpPr>
          <p:nvPr>
            <p:ph type="body" sz="quarter" idx="23" hasCustomPrompt="1"/>
          </p:nvPr>
        </p:nvSpPr>
        <p:spPr>
          <a:xfrm>
            <a:off x="8037089" y="3493149"/>
            <a:ext cx="2972892" cy="239760"/>
          </a:xfrm>
          <a:prstGeom prst="rect">
            <a:avLst/>
          </a:prstGeom>
        </p:spPr>
        <p:txBody>
          <a:bodyPr lIns="91440" rIns="91440"/>
          <a:lstStyle>
            <a:lvl1pPr marL="0" indent="0">
              <a:lnSpc>
                <a:spcPct val="114000"/>
              </a:lnSpc>
              <a:spcBef>
                <a:spcPts val="0"/>
              </a:spcBef>
              <a:buFont typeface="Arial" panose="020B0604020202020204" pitchFamily="34" charset="0"/>
              <a:buNone/>
              <a:defRPr sz="1400" b="1"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Title</a:t>
            </a:r>
          </a:p>
        </p:txBody>
      </p:sp>
      <p:sp>
        <p:nvSpPr>
          <p:cNvPr id="78" name="Rectangle 77">
            <a:extLst>
              <a:ext uri="{FF2B5EF4-FFF2-40B4-BE49-F238E27FC236}">
                <a16:creationId xmlns:a16="http://schemas.microsoft.com/office/drawing/2014/main" id="{371E2B8F-5FA7-4647-9692-0EC06BECA418}"/>
              </a:ext>
            </a:extLst>
          </p:cNvPr>
          <p:cNvSpPr/>
          <p:nvPr userDrawn="1"/>
        </p:nvSpPr>
        <p:spPr>
          <a:xfrm>
            <a:off x="9476772" y="5820797"/>
            <a:ext cx="2291674" cy="1037203"/>
          </a:xfrm>
          <a:prstGeom prst="rect">
            <a:avLst/>
          </a:prstGeom>
          <a:solidFill>
            <a:srgbClr val="019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 Placeholder 7">
            <a:extLst>
              <a:ext uri="{FF2B5EF4-FFF2-40B4-BE49-F238E27FC236}">
                <a16:creationId xmlns:a16="http://schemas.microsoft.com/office/drawing/2014/main" id="{AC1A6CCA-FC35-5147-A16E-F14B2E2BA1A1}"/>
              </a:ext>
            </a:extLst>
          </p:cNvPr>
          <p:cNvSpPr>
            <a:spLocks noGrp="1"/>
          </p:cNvSpPr>
          <p:nvPr>
            <p:ph type="body" sz="quarter" idx="30" hasCustomPrompt="1"/>
          </p:nvPr>
        </p:nvSpPr>
        <p:spPr>
          <a:xfrm>
            <a:off x="9621521" y="5929250"/>
            <a:ext cx="1981200" cy="739107"/>
          </a:xfrm>
          <a:prstGeom prst="rect">
            <a:avLst/>
          </a:prstGeom>
        </p:spPr>
        <p:txBody>
          <a:bodyPr/>
          <a:lstStyle>
            <a:lvl1pPr marL="0" indent="0">
              <a:lnSpc>
                <a:spcPct val="114000"/>
              </a:lnSpc>
              <a:spcBef>
                <a:spcPts val="0"/>
              </a:spcBef>
              <a:buFont typeface="Arial" panose="020B0604020202020204" pitchFamily="34" charset="0"/>
              <a:buNone/>
              <a:defRPr sz="1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
        <p:nvSpPr>
          <p:cNvPr id="36" name="Freeform 35">
            <a:extLst>
              <a:ext uri="{FF2B5EF4-FFF2-40B4-BE49-F238E27FC236}">
                <a16:creationId xmlns:a16="http://schemas.microsoft.com/office/drawing/2014/main" id="{9D9696E0-8179-D249-A099-9103F8FA891B}"/>
              </a:ext>
            </a:extLst>
          </p:cNvPr>
          <p:cNvSpPr>
            <a:spLocks noGrp="1"/>
          </p:cNvSpPr>
          <p:nvPr>
            <p:ph type="pic" sz="quarter" idx="16"/>
          </p:nvPr>
        </p:nvSpPr>
        <p:spPr>
          <a:xfrm>
            <a:off x="6486029" y="2668888"/>
            <a:ext cx="1456051" cy="1456051"/>
          </a:xfrm>
          <a:custGeom>
            <a:avLst/>
            <a:gdLst>
              <a:gd name="connsiteX0" fmla="*/ 634990 w 1269980"/>
              <a:gd name="connsiteY0" fmla="*/ 0 h 1269980"/>
              <a:gd name="connsiteX1" fmla="*/ 1269980 w 1269980"/>
              <a:gd name="connsiteY1" fmla="*/ 634990 h 1269980"/>
              <a:gd name="connsiteX2" fmla="*/ 634990 w 1269980"/>
              <a:gd name="connsiteY2" fmla="*/ 1269980 h 1269980"/>
              <a:gd name="connsiteX3" fmla="*/ 0 w 1269980"/>
              <a:gd name="connsiteY3" fmla="*/ 634990 h 1269980"/>
              <a:gd name="connsiteX4" fmla="*/ 634990 w 1269980"/>
              <a:gd name="connsiteY4" fmla="*/ 0 h 126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980" h="1269980">
                <a:moveTo>
                  <a:pt x="634990" y="0"/>
                </a:moveTo>
                <a:cubicBezTo>
                  <a:pt x="985685" y="0"/>
                  <a:pt x="1269980" y="284295"/>
                  <a:pt x="1269980" y="634990"/>
                </a:cubicBezTo>
                <a:cubicBezTo>
                  <a:pt x="1269980" y="985685"/>
                  <a:pt x="985685" y="1269980"/>
                  <a:pt x="634990" y="1269980"/>
                </a:cubicBezTo>
                <a:cubicBezTo>
                  <a:pt x="284295" y="1269980"/>
                  <a:pt x="0" y="985685"/>
                  <a:pt x="0" y="634990"/>
                </a:cubicBezTo>
                <a:cubicBezTo>
                  <a:pt x="0" y="284295"/>
                  <a:pt x="284295" y="0"/>
                  <a:pt x="634990" y="0"/>
                </a:cubicBezTo>
                <a:close/>
              </a:path>
            </a:pathLst>
          </a:custGeom>
          <a:ln w="50800">
            <a:solidFill>
              <a:schemeClr val="bg1"/>
            </a:solidFill>
          </a:ln>
          <a:effectLst>
            <a:outerShdw blurRad="50800" dist="38100" dir="2700000" algn="tl" rotWithShape="0">
              <a:prstClr val="black">
                <a:alpha val="30000"/>
              </a:prstClr>
            </a:outerShdw>
          </a:effectLst>
        </p:spPr>
        <p:txBody>
          <a:bodyPr vert="horz" wrap="square" lIns="0" tIns="0" rIns="0" bIns="0" rtlCol="0">
            <a:noAutofit/>
          </a:bodyPr>
          <a:lstStyle>
            <a:lvl1pPr>
              <a:defRPr lang="en-US" sz="2000" dirty="0"/>
            </a:lvl1pPr>
          </a:lstStyle>
          <a:p>
            <a:pPr lvl="0"/>
            <a:r>
              <a:rPr lang="en-US"/>
              <a:t>Click icon to add picture</a:t>
            </a:r>
            <a:endParaRPr lang="en-US" dirty="0"/>
          </a:p>
        </p:txBody>
      </p:sp>
    </p:spTree>
    <p:extLst>
      <p:ext uri="{BB962C8B-B14F-4D97-AF65-F5344CB8AC3E}">
        <p14:creationId xmlns:p14="http://schemas.microsoft.com/office/powerpoint/2010/main" val="330922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31FF-7EC9-794E-B141-80117F120EFB}"/>
              </a:ext>
            </a:extLst>
          </p:cNvPr>
          <p:cNvSpPr>
            <a:spLocks noGrp="1"/>
          </p:cNvSpPr>
          <p:nvPr>
            <p:ph type="title"/>
          </p:nvPr>
        </p:nvSpPr>
        <p:spPr>
          <a:xfrm>
            <a:off x="650929" y="583829"/>
            <a:ext cx="11062850" cy="527760"/>
          </a:xfrm>
        </p:spPr>
        <p:txBody>
          <a:body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CBFFF5BF-7AF2-AC45-B301-3C1E93AF4342}"/>
              </a:ext>
            </a:extLst>
          </p:cNvPr>
          <p:cNvSpPr>
            <a:spLocks noGrp="1"/>
          </p:cNvSpPr>
          <p:nvPr>
            <p:ph sz="quarter" idx="10"/>
          </p:nvPr>
        </p:nvSpPr>
        <p:spPr>
          <a:xfrm>
            <a:off x="647700" y="1355725"/>
            <a:ext cx="5255960" cy="4820603"/>
          </a:xfrm>
        </p:spPr>
        <p:txBody>
          <a:bodyPr/>
          <a:lstStyle>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5">
            <a:extLst>
              <a:ext uri="{FF2B5EF4-FFF2-40B4-BE49-F238E27FC236}">
                <a16:creationId xmlns:a16="http://schemas.microsoft.com/office/drawing/2014/main" id="{33F2682F-D568-2744-AEAE-7E75E24FDF8D}"/>
              </a:ext>
            </a:extLst>
          </p:cNvPr>
          <p:cNvSpPr>
            <a:spLocks noGrp="1"/>
          </p:cNvSpPr>
          <p:nvPr>
            <p:ph sz="quarter" idx="11"/>
          </p:nvPr>
        </p:nvSpPr>
        <p:spPr>
          <a:xfrm>
            <a:off x="6457819" y="1355724"/>
            <a:ext cx="5255960" cy="4820603"/>
          </a:xfrm>
        </p:spPr>
        <p:txBody>
          <a:bodyPr/>
          <a:lstStyle>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231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E42D-DC3A-9B49-9A7D-6CFE35E7527C}"/>
              </a:ext>
            </a:extLst>
          </p:cNvPr>
          <p:cNvSpPr>
            <a:spLocks noGrp="1"/>
          </p:cNvSpPr>
          <p:nvPr>
            <p:ph type="title"/>
          </p:nvPr>
        </p:nvSpPr>
        <p:spPr>
          <a:xfrm>
            <a:off x="657532" y="581332"/>
            <a:ext cx="11056247" cy="50893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2DBA21-C452-0B4D-A64F-969E0296C774}"/>
              </a:ext>
            </a:extLst>
          </p:cNvPr>
          <p:cNvSpPr>
            <a:spLocks noGrp="1"/>
          </p:cNvSpPr>
          <p:nvPr>
            <p:ph type="body" idx="1"/>
          </p:nvPr>
        </p:nvSpPr>
        <p:spPr>
          <a:xfrm>
            <a:off x="647700" y="1189431"/>
            <a:ext cx="5255960" cy="508935"/>
          </a:xfrm>
        </p:spPr>
        <p:txBody>
          <a:bodyPr anchor="ctr"/>
          <a:lstStyle>
            <a:lvl1pPr marL="0" indent="0">
              <a:lnSpc>
                <a:spcPts val="3180"/>
              </a:lnSpc>
              <a:buNone/>
              <a:defRPr sz="2400" b="1" i="0">
                <a:solidFill>
                  <a:schemeClr val="accent2"/>
                </a:solidFill>
                <a:latin typeface="Helvetica"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E0E1C2E7-E12F-6748-A5A6-58DA00152A4E}"/>
              </a:ext>
            </a:extLst>
          </p:cNvPr>
          <p:cNvSpPr>
            <a:spLocks noGrp="1"/>
          </p:cNvSpPr>
          <p:nvPr>
            <p:ph type="body" sz="quarter" idx="3"/>
          </p:nvPr>
        </p:nvSpPr>
        <p:spPr>
          <a:xfrm>
            <a:off x="6457819" y="1189431"/>
            <a:ext cx="5255960" cy="508935"/>
          </a:xfrm>
        </p:spPr>
        <p:txBody>
          <a:bodyPr anchor="ctr"/>
          <a:lstStyle>
            <a:lvl1pPr marL="0" indent="0">
              <a:buNone/>
              <a:defRPr sz="2400" b="1" i="0">
                <a:solidFill>
                  <a:schemeClr val="accent2"/>
                </a:solidFill>
                <a:latin typeface="Helvetica"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Content Placeholder 5">
            <a:extLst>
              <a:ext uri="{FF2B5EF4-FFF2-40B4-BE49-F238E27FC236}">
                <a16:creationId xmlns:a16="http://schemas.microsoft.com/office/drawing/2014/main" id="{CA043EB3-C656-734C-947B-43587416686C}"/>
              </a:ext>
            </a:extLst>
          </p:cNvPr>
          <p:cNvSpPr>
            <a:spLocks noGrp="1"/>
          </p:cNvSpPr>
          <p:nvPr>
            <p:ph sz="quarter" idx="10"/>
          </p:nvPr>
        </p:nvSpPr>
        <p:spPr>
          <a:xfrm>
            <a:off x="647700" y="1889760"/>
            <a:ext cx="5255960" cy="4158414"/>
          </a:xfrm>
        </p:spPr>
        <p:txBody>
          <a:bodyPr/>
          <a:lstStyle>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5">
            <a:extLst>
              <a:ext uri="{FF2B5EF4-FFF2-40B4-BE49-F238E27FC236}">
                <a16:creationId xmlns:a16="http://schemas.microsoft.com/office/drawing/2014/main" id="{E4A3007F-CBAC-5043-81DB-21C87B070332}"/>
              </a:ext>
            </a:extLst>
          </p:cNvPr>
          <p:cNvSpPr>
            <a:spLocks noGrp="1"/>
          </p:cNvSpPr>
          <p:nvPr>
            <p:ph sz="quarter" idx="11"/>
          </p:nvPr>
        </p:nvSpPr>
        <p:spPr>
          <a:xfrm>
            <a:off x="6457819" y="1889759"/>
            <a:ext cx="5255960" cy="4158414"/>
          </a:xfrm>
        </p:spPr>
        <p:txBody>
          <a:bodyPr/>
          <a:lstStyle>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785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6625-7ACF-5C43-9566-DF7E66C5F7F9}"/>
              </a:ext>
            </a:extLst>
          </p:cNvPr>
          <p:cNvSpPr>
            <a:spLocks noGrp="1"/>
          </p:cNvSpPr>
          <p:nvPr>
            <p:ph type="title"/>
          </p:nvPr>
        </p:nvSpPr>
        <p:spPr>
          <a:xfrm>
            <a:off x="650929" y="583829"/>
            <a:ext cx="11062850" cy="527760"/>
          </a:xfrm>
        </p:spPr>
        <p:txBody>
          <a:bodyPr/>
          <a:lstStyle/>
          <a:p>
            <a:r>
              <a:rPr lang="en-US"/>
              <a:t>Click to edit Master title style</a:t>
            </a:r>
          </a:p>
        </p:txBody>
      </p:sp>
    </p:spTree>
    <p:extLst>
      <p:ext uri="{BB962C8B-B14F-4D97-AF65-F5344CB8AC3E}">
        <p14:creationId xmlns:p14="http://schemas.microsoft.com/office/powerpoint/2010/main" val="6526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15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033E-D897-0141-BA04-5438C1E6A034}"/>
              </a:ext>
            </a:extLst>
          </p:cNvPr>
          <p:cNvSpPr>
            <a:spLocks noGrp="1"/>
          </p:cNvSpPr>
          <p:nvPr>
            <p:ph type="title"/>
          </p:nvPr>
        </p:nvSpPr>
        <p:spPr>
          <a:xfrm>
            <a:off x="655134" y="583101"/>
            <a:ext cx="3552825" cy="974912"/>
          </a:xfrm>
        </p:spPr>
        <p:txBody>
          <a:bodyPr anchor="b"/>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EA987FE-B0F5-9345-A91E-8851B9AB32DD}"/>
              </a:ext>
            </a:extLst>
          </p:cNvPr>
          <p:cNvSpPr>
            <a:spLocks noGrp="1"/>
          </p:cNvSpPr>
          <p:nvPr>
            <p:ph type="pic" idx="1"/>
          </p:nvPr>
        </p:nvSpPr>
        <p:spPr>
          <a:xfrm>
            <a:off x="4833939" y="688157"/>
            <a:ext cx="7469821" cy="5481686"/>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F47ECC-C62B-7F43-8F58-811D74108251}"/>
              </a:ext>
            </a:extLst>
          </p:cNvPr>
          <p:cNvSpPr>
            <a:spLocks noGrp="1"/>
          </p:cNvSpPr>
          <p:nvPr>
            <p:ph type="body" sz="half" idx="2"/>
          </p:nvPr>
        </p:nvSpPr>
        <p:spPr>
          <a:xfrm>
            <a:off x="647700" y="1786446"/>
            <a:ext cx="3552825" cy="4383397"/>
          </a:xfrm>
        </p:spPr>
        <p:txBody>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8370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1656"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hank you - Ligh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0A8A2A-1894-6541-9338-A082C195F6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81068" y="-138394"/>
            <a:ext cx="12508116" cy="7161136"/>
          </a:xfrm>
          <a:prstGeom prst="rect">
            <a:avLst/>
          </a:prstGeom>
        </p:spPr>
      </p:pic>
      <p:sp>
        <p:nvSpPr>
          <p:cNvPr id="14" name="Oval 13">
            <a:extLst>
              <a:ext uri="{FF2B5EF4-FFF2-40B4-BE49-F238E27FC236}">
                <a16:creationId xmlns:a16="http://schemas.microsoft.com/office/drawing/2014/main" id="{3107AD70-F266-E747-8C3B-B1AC0B98FC17}"/>
              </a:ext>
            </a:extLst>
          </p:cNvPr>
          <p:cNvSpPr/>
          <p:nvPr userDrawn="1"/>
        </p:nvSpPr>
        <p:spPr>
          <a:xfrm>
            <a:off x="383240" y="4938326"/>
            <a:ext cx="427084" cy="427084"/>
          </a:xfrm>
          <a:prstGeom prst="ellipse">
            <a:avLst/>
          </a:prstGeom>
          <a:solidFill>
            <a:srgbClr val="005C40"/>
          </a:solidFill>
          <a:ln w="25400" cap="flat" cmpd="sng" algn="ctr">
            <a:solidFill>
              <a:schemeClr val="accent1">
                <a:lumMod val="75000"/>
                <a:lumOff val="25000"/>
              </a:schemeClr>
            </a:solidFill>
            <a:prstDash val="solid"/>
          </a:ln>
          <a:effectLst/>
        </p:spPr>
        <p:txBody>
          <a:bodyPr rtlCol="0" anchor="ctr"/>
          <a:lstStyle/>
          <a:p>
            <a:pPr algn="ctr">
              <a:defRPr/>
            </a:pPr>
            <a:endParaRPr lang="en-US" kern="0" dirty="0">
              <a:solidFill>
                <a:srgbClr val="FFFFFF"/>
              </a:solidFill>
              <a:latin typeface="Arial"/>
            </a:endParaRPr>
          </a:p>
        </p:txBody>
      </p:sp>
      <p:sp>
        <p:nvSpPr>
          <p:cNvPr id="16" name="Oval 15">
            <a:extLst>
              <a:ext uri="{FF2B5EF4-FFF2-40B4-BE49-F238E27FC236}">
                <a16:creationId xmlns:a16="http://schemas.microsoft.com/office/drawing/2014/main" id="{62072D19-4BBB-5C46-AE63-05B18FB254A9}"/>
              </a:ext>
            </a:extLst>
          </p:cNvPr>
          <p:cNvSpPr/>
          <p:nvPr userDrawn="1"/>
        </p:nvSpPr>
        <p:spPr>
          <a:xfrm>
            <a:off x="383240" y="6228218"/>
            <a:ext cx="427083" cy="427084"/>
          </a:xfrm>
          <a:prstGeom prst="ellipse">
            <a:avLst/>
          </a:prstGeom>
          <a:solidFill>
            <a:srgbClr val="005C40"/>
          </a:solidFill>
          <a:ln w="25400" cap="flat" cmpd="sng" algn="ctr">
            <a:solidFill>
              <a:schemeClr val="accent1">
                <a:lumMod val="75000"/>
                <a:lumOff val="25000"/>
              </a:schemeClr>
            </a:solidFill>
            <a:prstDash val="solid"/>
          </a:ln>
          <a:effectLst/>
        </p:spPr>
        <p:txBody>
          <a:bodyPr rtlCol="0" anchor="ctr"/>
          <a:lstStyle/>
          <a:p>
            <a:pPr algn="ctr">
              <a:defRPr/>
            </a:pPr>
            <a:endParaRPr lang="en-US" kern="0" dirty="0">
              <a:solidFill>
                <a:srgbClr val="FFFFFF"/>
              </a:solidFill>
              <a:latin typeface="Arial"/>
            </a:endParaRPr>
          </a:p>
        </p:txBody>
      </p:sp>
      <p:grpSp>
        <p:nvGrpSpPr>
          <p:cNvPr id="17" name="Group 16">
            <a:extLst>
              <a:ext uri="{FF2B5EF4-FFF2-40B4-BE49-F238E27FC236}">
                <a16:creationId xmlns:a16="http://schemas.microsoft.com/office/drawing/2014/main" id="{0A4964BF-886D-A243-81C3-C5DD034FDCF9}"/>
              </a:ext>
            </a:extLst>
          </p:cNvPr>
          <p:cNvGrpSpPr/>
          <p:nvPr userDrawn="1"/>
        </p:nvGrpSpPr>
        <p:grpSpPr>
          <a:xfrm>
            <a:off x="392975" y="5559873"/>
            <a:ext cx="427084" cy="427084"/>
            <a:chOff x="4299606" y="1136650"/>
            <a:chExt cx="544500" cy="544501"/>
          </a:xfrm>
        </p:grpSpPr>
        <p:sp>
          <p:nvSpPr>
            <p:cNvPr id="18" name="Oval 17">
              <a:extLst>
                <a:ext uri="{FF2B5EF4-FFF2-40B4-BE49-F238E27FC236}">
                  <a16:creationId xmlns:a16="http://schemas.microsoft.com/office/drawing/2014/main" id="{7B53C434-6D64-584B-9393-968B92A9BED1}"/>
                </a:ext>
              </a:extLst>
            </p:cNvPr>
            <p:cNvSpPr/>
            <p:nvPr/>
          </p:nvSpPr>
          <p:spPr>
            <a:xfrm>
              <a:off x="4299606" y="1136650"/>
              <a:ext cx="544500" cy="544501"/>
            </a:xfrm>
            <a:prstGeom prst="ellipse">
              <a:avLst/>
            </a:prstGeom>
            <a:solidFill>
              <a:srgbClr val="005C40"/>
            </a:solidFill>
            <a:ln w="25400" cap="flat" cmpd="sng" algn="ctr">
              <a:solidFill>
                <a:schemeClr val="accent1">
                  <a:lumMod val="75000"/>
                  <a:lumOff val="25000"/>
                </a:schemeClr>
              </a:solidFill>
              <a:prstDash val="solid"/>
            </a:ln>
            <a:effectLst/>
          </p:spPr>
          <p:txBody>
            <a:bodyPr rtlCol="0" anchor="ctr"/>
            <a:lstStyle/>
            <a:p>
              <a:pPr algn="ctr">
                <a:defRPr/>
              </a:pPr>
              <a:endParaRPr lang="en-US" kern="0" dirty="0">
                <a:solidFill>
                  <a:srgbClr val="FFFFFF"/>
                </a:solidFill>
                <a:latin typeface="Arial"/>
              </a:endParaRPr>
            </a:p>
          </p:txBody>
        </p:sp>
        <p:sp>
          <p:nvSpPr>
            <p:cNvPr id="19" name="Freeform 105">
              <a:extLst>
                <a:ext uri="{FF2B5EF4-FFF2-40B4-BE49-F238E27FC236}">
                  <a16:creationId xmlns:a16="http://schemas.microsoft.com/office/drawing/2014/main" id="{96BBA16B-C9EA-D647-B40C-897A1261767A}"/>
                </a:ext>
              </a:extLst>
            </p:cNvPr>
            <p:cNvSpPr>
              <a:spLocks noEditPoints="1"/>
            </p:cNvSpPr>
            <p:nvPr/>
          </p:nvSpPr>
          <p:spPr bwMode="auto">
            <a:xfrm>
              <a:off x="4420110" y="1259353"/>
              <a:ext cx="303492" cy="299095"/>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w="9525">
              <a:solidFill>
                <a:schemeClr val="accent1">
                  <a:lumMod val="75000"/>
                  <a:lumOff val="25000"/>
                </a:schemeClr>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3FB883">
                    <a:lumMod val="50000"/>
                  </a:srgbClr>
                </a:solidFill>
                <a:latin typeface="Arial"/>
              </a:endParaRPr>
            </a:p>
          </p:txBody>
        </p:sp>
      </p:grpSp>
      <p:sp>
        <p:nvSpPr>
          <p:cNvPr id="20" name="Oval 19">
            <a:extLst>
              <a:ext uri="{FF2B5EF4-FFF2-40B4-BE49-F238E27FC236}">
                <a16:creationId xmlns:a16="http://schemas.microsoft.com/office/drawing/2014/main" id="{867E86FC-E212-884C-A69C-04B5B7004C70}"/>
              </a:ext>
            </a:extLst>
          </p:cNvPr>
          <p:cNvSpPr/>
          <p:nvPr userDrawn="1"/>
        </p:nvSpPr>
        <p:spPr>
          <a:xfrm>
            <a:off x="396984" y="4302590"/>
            <a:ext cx="427084" cy="427084"/>
          </a:xfrm>
          <a:prstGeom prst="ellipse">
            <a:avLst/>
          </a:prstGeom>
          <a:solidFill>
            <a:srgbClr val="005C40"/>
          </a:solidFill>
          <a:ln w="25400" cap="flat" cmpd="sng" algn="ctr">
            <a:solidFill>
              <a:schemeClr val="accent1">
                <a:lumMod val="75000"/>
                <a:lumOff val="25000"/>
              </a:schemeClr>
            </a:solidFill>
            <a:prstDash val="solid"/>
          </a:ln>
          <a:effectLst/>
        </p:spPr>
        <p:txBody>
          <a:bodyPr rtlCol="0" anchor="ctr"/>
          <a:lstStyle/>
          <a:p>
            <a:pPr algn="ctr">
              <a:defRPr/>
            </a:pPr>
            <a:endParaRPr lang="en-US" kern="0" dirty="0">
              <a:solidFill>
                <a:srgbClr val="FFFFFF"/>
              </a:solidFill>
              <a:latin typeface="Arial"/>
            </a:endParaRPr>
          </a:p>
        </p:txBody>
      </p:sp>
      <p:sp>
        <p:nvSpPr>
          <p:cNvPr id="21" name="Text Placeholder 3">
            <a:extLst>
              <a:ext uri="{FF2B5EF4-FFF2-40B4-BE49-F238E27FC236}">
                <a16:creationId xmlns:a16="http://schemas.microsoft.com/office/drawing/2014/main" id="{A6BFD26B-B675-E845-89D3-48303BF798C8}"/>
              </a:ext>
            </a:extLst>
          </p:cNvPr>
          <p:cNvSpPr txBox="1">
            <a:spLocks/>
          </p:cNvSpPr>
          <p:nvPr userDrawn="1"/>
        </p:nvSpPr>
        <p:spPr>
          <a:xfrm>
            <a:off x="987287" y="6193637"/>
            <a:ext cx="2905305" cy="24622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en-US" b="1" kern="0" dirty="0">
                <a:solidFill>
                  <a:schemeClr val="bg1"/>
                </a:solidFill>
                <a:latin typeface="Arial"/>
              </a:rPr>
              <a:t>Learn More Video</a:t>
            </a:r>
            <a:endParaRPr lang="en-US" sz="1400" kern="0" dirty="0">
              <a:solidFill>
                <a:schemeClr val="bg1"/>
              </a:solidFill>
              <a:latin typeface="Arial"/>
            </a:endParaRPr>
          </a:p>
        </p:txBody>
      </p:sp>
      <p:sp>
        <p:nvSpPr>
          <p:cNvPr id="22" name="Text Placeholder 3">
            <a:extLst>
              <a:ext uri="{FF2B5EF4-FFF2-40B4-BE49-F238E27FC236}">
                <a16:creationId xmlns:a16="http://schemas.microsoft.com/office/drawing/2014/main" id="{0619E292-9EA1-0142-AFBE-33F0B606B534}"/>
              </a:ext>
            </a:extLst>
          </p:cNvPr>
          <p:cNvSpPr txBox="1">
            <a:spLocks/>
          </p:cNvSpPr>
          <p:nvPr userDrawn="1"/>
        </p:nvSpPr>
        <p:spPr>
          <a:xfrm>
            <a:off x="1006584" y="5542582"/>
            <a:ext cx="3095805" cy="24622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en-US" b="1" kern="0" dirty="0">
                <a:solidFill>
                  <a:schemeClr val="bg1"/>
                </a:solidFill>
                <a:latin typeface="Helvetica" panose="020B0604020202020204" pitchFamily="34" charset="0"/>
                <a:cs typeface="Helvetica" panose="020B0604020202020204" pitchFamily="34" charset="0"/>
              </a:rPr>
              <a:t>Website</a:t>
            </a:r>
            <a:endParaRPr lang="en-US" sz="900" kern="0" dirty="0">
              <a:solidFill>
                <a:schemeClr val="bg1"/>
              </a:solidFill>
              <a:latin typeface="Helvetica" panose="020B0604020202020204" pitchFamily="34" charset="0"/>
              <a:cs typeface="Helvetica" panose="020B0604020202020204" pitchFamily="34" charset="0"/>
            </a:endParaRPr>
          </a:p>
        </p:txBody>
      </p:sp>
      <p:sp>
        <p:nvSpPr>
          <p:cNvPr id="23" name="Text Placeholder 3">
            <a:extLst>
              <a:ext uri="{FF2B5EF4-FFF2-40B4-BE49-F238E27FC236}">
                <a16:creationId xmlns:a16="http://schemas.microsoft.com/office/drawing/2014/main" id="{04AD8E14-5222-DE4B-8B8F-ADB46F8C0892}"/>
              </a:ext>
            </a:extLst>
          </p:cNvPr>
          <p:cNvSpPr txBox="1">
            <a:spLocks/>
          </p:cNvSpPr>
          <p:nvPr userDrawn="1"/>
        </p:nvSpPr>
        <p:spPr>
          <a:xfrm>
            <a:off x="994552" y="4903745"/>
            <a:ext cx="3048000" cy="24622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en-US" b="1" kern="0" dirty="0">
                <a:solidFill>
                  <a:schemeClr val="bg1"/>
                </a:solidFill>
                <a:latin typeface="Helvetica" panose="020B0604020202020204" pitchFamily="34" charset="0"/>
                <a:cs typeface="Helvetica" panose="020B0604020202020204" pitchFamily="34" charset="0"/>
              </a:rPr>
              <a:t>Phone</a:t>
            </a:r>
            <a:endParaRPr lang="en-US" sz="1200" kern="0" dirty="0">
              <a:solidFill>
                <a:schemeClr val="bg1"/>
              </a:solidFill>
              <a:latin typeface="Helvetica" panose="020B0604020202020204" pitchFamily="34" charset="0"/>
              <a:cs typeface="Helvetica" panose="020B0604020202020204" pitchFamily="34" charset="0"/>
            </a:endParaRPr>
          </a:p>
        </p:txBody>
      </p:sp>
      <p:sp>
        <p:nvSpPr>
          <p:cNvPr id="24" name="Text Placeholder 3">
            <a:extLst>
              <a:ext uri="{FF2B5EF4-FFF2-40B4-BE49-F238E27FC236}">
                <a16:creationId xmlns:a16="http://schemas.microsoft.com/office/drawing/2014/main" id="{BD311B58-85F0-A740-8DFF-A48CD8D1EAD2}"/>
              </a:ext>
            </a:extLst>
          </p:cNvPr>
          <p:cNvSpPr txBox="1">
            <a:spLocks/>
          </p:cNvSpPr>
          <p:nvPr userDrawn="1"/>
        </p:nvSpPr>
        <p:spPr>
          <a:xfrm>
            <a:off x="1006584" y="4248598"/>
            <a:ext cx="3748134" cy="24622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en-US" b="1" kern="0" dirty="0">
                <a:solidFill>
                  <a:schemeClr val="bg1"/>
                </a:solidFill>
                <a:latin typeface="Helvetica" panose="020B0604020202020204" pitchFamily="34" charset="0"/>
                <a:cs typeface="Helvetica" panose="020B0604020202020204" pitchFamily="34" charset="0"/>
              </a:rPr>
              <a:t>E-mail</a:t>
            </a:r>
          </a:p>
        </p:txBody>
      </p:sp>
      <p:sp>
        <p:nvSpPr>
          <p:cNvPr id="25" name="Freeform 228">
            <a:extLst>
              <a:ext uri="{FF2B5EF4-FFF2-40B4-BE49-F238E27FC236}">
                <a16:creationId xmlns:a16="http://schemas.microsoft.com/office/drawing/2014/main" id="{BFCB0107-F32B-F944-9923-D5849AF1300B}"/>
              </a:ext>
            </a:extLst>
          </p:cNvPr>
          <p:cNvSpPr>
            <a:spLocks/>
          </p:cNvSpPr>
          <p:nvPr userDrawn="1"/>
        </p:nvSpPr>
        <p:spPr bwMode="auto">
          <a:xfrm>
            <a:off x="464990" y="4394075"/>
            <a:ext cx="255827" cy="257567"/>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262626"/>
              </a:solidFill>
              <a:latin typeface="Arial"/>
            </a:endParaRPr>
          </a:p>
        </p:txBody>
      </p:sp>
      <p:sp>
        <p:nvSpPr>
          <p:cNvPr id="26" name="Freeform 107">
            <a:extLst>
              <a:ext uri="{FF2B5EF4-FFF2-40B4-BE49-F238E27FC236}">
                <a16:creationId xmlns:a16="http://schemas.microsoft.com/office/drawing/2014/main" id="{A393E220-0F9D-BC48-A8C3-20223F8F0027}"/>
              </a:ext>
            </a:extLst>
          </p:cNvPr>
          <p:cNvSpPr>
            <a:spLocks/>
          </p:cNvSpPr>
          <p:nvPr userDrawn="1"/>
        </p:nvSpPr>
        <p:spPr bwMode="auto">
          <a:xfrm>
            <a:off x="492217" y="5031620"/>
            <a:ext cx="228600" cy="240425"/>
          </a:xfrm>
          <a:custGeom>
            <a:avLst/>
            <a:gdLst/>
            <a:ahLst/>
            <a:cxnLst>
              <a:cxn ang="0">
                <a:pos x="104" y="88"/>
              </a:cxn>
              <a:cxn ang="0">
                <a:pos x="103" y="87"/>
              </a:cxn>
              <a:cxn ang="0">
                <a:pos x="78" y="76"/>
              </a:cxn>
              <a:cxn ang="0">
                <a:pos x="77" y="76"/>
              </a:cxn>
              <a:cxn ang="0">
                <a:pos x="64" y="86"/>
              </a:cxn>
              <a:cxn ang="0">
                <a:pos x="41" y="67"/>
              </a:cxn>
              <a:cxn ang="0">
                <a:pos x="26" y="44"/>
              </a:cxn>
              <a:cxn ang="0">
                <a:pos x="37" y="30"/>
              </a:cxn>
              <a:cxn ang="0">
                <a:pos x="30" y="4"/>
              </a:cxn>
              <a:cxn ang="0">
                <a:pos x="29" y="4"/>
              </a:cxn>
              <a:cxn ang="0">
                <a:pos x="18" y="0"/>
              </a:cxn>
              <a:cxn ang="0">
                <a:pos x="16" y="2"/>
              </a:cxn>
              <a:cxn ang="0">
                <a:pos x="3" y="14"/>
              </a:cxn>
              <a:cxn ang="0">
                <a:pos x="26" y="83"/>
              </a:cxn>
              <a:cxn ang="0">
                <a:pos x="89" y="113"/>
              </a:cxn>
              <a:cxn ang="0">
                <a:pos x="89" y="113"/>
              </a:cxn>
              <a:cxn ang="0">
                <a:pos x="90" y="112"/>
              </a:cxn>
              <a:cxn ang="0">
                <a:pos x="104" y="101"/>
              </a:cxn>
              <a:cxn ang="0">
                <a:pos x="104" y="88"/>
              </a:cxn>
            </a:cxnLst>
            <a:rect l="0" t="0" r="r" b="b"/>
            <a:pathLst>
              <a:path w="108" h="114">
                <a:moveTo>
                  <a:pt x="104" y="88"/>
                </a:moveTo>
                <a:cubicBezTo>
                  <a:pt x="103" y="87"/>
                  <a:pt x="103" y="87"/>
                  <a:pt x="103" y="87"/>
                </a:cubicBezTo>
                <a:cubicBezTo>
                  <a:pt x="101" y="83"/>
                  <a:pt x="80" y="76"/>
                  <a:pt x="78" y="76"/>
                </a:cubicBezTo>
                <a:cubicBezTo>
                  <a:pt x="77" y="76"/>
                  <a:pt x="77" y="76"/>
                  <a:pt x="77" y="76"/>
                </a:cubicBezTo>
                <a:cubicBezTo>
                  <a:pt x="74" y="77"/>
                  <a:pt x="70" y="80"/>
                  <a:pt x="64" y="86"/>
                </a:cubicBezTo>
                <a:cubicBezTo>
                  <a:pt x="56" y="82"/>
                  <a:pt x="46" y="73"/>
                  <a:pt x="41" y="67"/>
                </a:cubicBezTo>
                <a:cubicBezTo>
                  <a:pt x="35" y="61"/>
                  <a:pt x="29" y="51"/>
                  <a:pt x="26" y="44"/>
                </a:cubicBezTo>
                <a:cubicBezTo>
                  <a:pt x="34" y="37"/>
                  <a:pt x="37" y="34"/>
                  <a:pt x="37" y="30"/>
                </a:cubicBezTo>
                <a:cubicBezTo>
                  <a:pt x="38" y="29"/>
                  <a:pt x="34" y="7"/>
                  <a:pt x="30" y="4"/>
                </a:cubicBezTo>
                <a:cubicBezTo>
                  <a:pt x="29" y="4"/>
                  <a:pt x="29" y="4"/>
                  <a:pt x="29" y="4"/>
                </a:cubicBezTo>
                <a:cubicBezTo>
                  <a:pt x="26" y="2"/>
                  <a:pt x="23" y="0"/>
                  <a:pt x="18" y="0"/>
                </a:cubicBezTo>
                <a:cubicBezTo>
                  <a:pt x="17" y="1"/>
                  <a:pt x="16" y="1"/>
                  <a:pt x="16" y="2"/>
                </a:cubicBezTo>
                <a:cubicBezTo>
                  <a:pt x="13" y="3"/>
                  <a:pt x="6" y="8"/>
                  <a:pt x="3" y="14"/>
                </a:cubicBezTo>
                <a:cubicBezTo>
                  <a:pt x="1" y="18"/>
                  <a:pt x="0" y="53"/>
                  <a:pt x="26" y="83"/>
                </a:cubicBezTo>
                <a:cubicBezTo>
                  <a:pt x="52" y="112"/>
                  <a:pt x="84" y="114"/>
                  <a:pt x="89" y="113"/>
                </a:cubicBezTo>
                <a:cubicBezTo>
                  <a:pt x="89" y="113"/>
                  <a:pt x="89" y="113"/>
                  <a:pt x="89" y="113"/>
                </a:cubicBezTo>
                <a:cubicBezTo>
                  <a:pt x="90" y="112"/>
                  <a:pt x="90" y="112"/>
                  <a:pt x="90" y="112"/>
                </a:cubicBezTo>
                <a:cubicBezTo>
                  <a:pt x="96" y="110"/>
                  <a:pt x="102" y="104"/>
                  <a:pt x="104" y="101"/>
                </a:cubicBezTo>
                <a:cubicBezTo>
                  <a:pt x="108" y="97"/>
                  <a:pt x="105" y="91"/>
                  <a:pt x="104" y="8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262626"/>
              </a:solidFill>
              <a:latin typeface="Arial"/>
            </a:endParaRPr>
          </a:p>
        </p:txBody>
      </p:sp>
      <p:sp>
        <p:nvSpPr>
          <p:cNvPr id="27" name="Freeform 131">
            <a:extLst>
              <a:ext uri="{FF2B5EF4-FFF2-40B4-BE49-F238E27FC236}">
                <a16:creationId xmlns:a16="http://schemas.microsoft.com/office/drawing/2014/main" id="{78DC589C-8DA2-D245-B28C-8A3BC32F9A96}"/>
              </a:ext>
            </a:extLst>
          </p:cNvPr>
          <p:cNvSpPr>
            <a:spLocks noEditPoints="1"/>
          </p:cNvSpPr>
          <p:nvPr userDrawn="1"/>
        </p:nvSpPr>
        <p:spPr bwMode="auto">
          <a:xfrm>
            <a:off x="496222" y="6359275"/>
            <a:ext cx="188913" cy="188913"/>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262626"/>
              </a:solidFill>
              <a:latin typeface="Arial"/>
            </a:endParaRPr>
          </a:p>
        </p:txBody>
      </p:sp>
      <p:sp>
        <p:nvSpPr>
          <p:cNvPr id="29" name="Text Placeholder 2">
            <a:extLst>
              <a:ext uri="{FF2B5EF4-FFF2-40B4-BE49-F238E27FC236}">
                <a16:creationId xmlns:a16="http://schemas.microsoft.com/office/drawing/2014/main" id="{77E36768-A805-4849-9FD7-9B1CF5CF8A81}"/>
              </a:ext>
            </a:extLst>
          </p:cNvPr>
          <p:cNvSpPr>
            <a:spLocks noGrp="1"/>
          </p:cNvSpPr>
          <p:nvPr>
            <p:ph type="body" sz="quarter" idx="13" hasCustomPrompt="1"/>
          </p:nvPr>
        </p:nvSpPr>
        <p:spPr>
          <a:xfrm>
            <a:off x="994552" y="4484415"/>
            <a:ext cx="5043460" cy="239670"/>
          </a:xfrm>
        </p:spPr>
        <p:txBody>
          <a:bodyPr anchor="ctr"/>
          <a:lstStyle>
            <a:lvl1pPr marL="0" indent="0">
              <a:buNone/>
              <a:defRPr sz="1400">
                <a:solidFill>
                  <a:schemeClr val="bg1"/>
                </a:solidFill>
                <a:latin typeface="Helvetica" pitchFamily="2" charset="0"/>
              </a:defRPr>
            </a:lvl1pPr>
          </a:lstStyle>
          <a:p>
            <a:pPr lvl="0"/>
            <a:r>
              <a:rPr lang="en-US" dirty="0" err="1"/>
              <a:t>youremail@mobilionsystems.com</a:t>
            </a:r>
            <a:endParaRPr lang="en-US" dirty="0"/>
          </a:p>
        </p:txBody>
      </p:sp>
      <p:sp>
        <p:nvSpPr>
          <p:cNvPr id="30" name="Text Placeholder 2">
            <a:extLst>
              <a:ext uri="{FF2B5EF4-FFF2-40B4-BE49-F238E27FC236}">
                <a16:creationId xmlns:a16="http://schemas.microsoft.com/office/drawing/2014/main" id="{6C37F77A-E3E7-3842-9747-55520F380507}"/>
              </a:ext>
            </a:extLst>
          </p:cNvPr>
          <p:cNvSpPr>
            <a:spLocks noGrp="1"/>
          </p:cNvSpPr>
          <p:nvPr>
            <p:ph type="body" sz="quarter" idx="14" hasCustomPrompt="1"/>
          </p:nvPr>
        </p:nvSpPr>
        <p:spPr>
          <a:xfrm>
            <a:off x="999489" y="5136111"/>
            <a:ext cx="5043460" cy="239670"/>
          </a:xfrm>
        </p:spPr>
        <p:txBody>
          <a:bodyPr anchor="ctr"/>
          <a:lstStyle>
            <a:lvl1pPr marL="0" indent="0">
              <a:buNone/>
              <a:defRPr sz="1400">
                <a:solidFill>
                  <a:schemeClr val="bg1"/>
                </a:solidFill>
                <a:latin typeface="Helvetica" pitchFamily="2" charset="0"/>
              </a:defRPr>
            </a:lvl1pPr>
          </a:lstStyle>
          <a:p>
            <a:pPr lvl="0"/>
            <a:r>
              <a:rPr lang="en-US" dirty="0"/>
              <a:t>+1 123 555 5555</a:t>
            </a:r>
          </a:p>
        </p:txBody>
      </p:sp>
      <p:sp>
        <p:nvSpPr>
          <p:cNvPr id="34" name="Content Placeholder 2">
            <a:extLst>
              <a:ext uri="{FF2B5EF4-FFF2-40B4-BE49-F238E27FC236}">
                <a16:creationId xmlns:a16="http://schemas.microsoft.com/office/drawing/2014/main" id="{3FB8ADAF-C7FB-0849-BCC4-80B117E0CA46}"/>
              </a:ext>
            </a:extLst>
          </p:cNvPr>
          <p:cNvSpPr>
            <a:spLocks noGrp="1"/>
          </p:cNvSpPr>
          <p:nvPr>
            <p:ph sz="quarter" idx="11" hasCustomPrompt="1"/>
          </p:nvPr>
        </p:nvSpPr>
        <p:spPr>
          <a:xfrm>
            <a:off x="256104" y="3695281"/>
            <a:ext cx="5666804" cy="337101"/>
          </a:xfrm>
        </p:spPr>
        <p:txBody>
          <a:bodyPr vert="horz" lIns="0" tIns="0" rIns="0" bIns="0" rtlCol="0" anchor="ctr">
            <a:noAutofit/>
          </a:bodyPr>
          <a:lstStyle>
            <a:lvl1pPr>
              <a:defRPr lang="en-US" sz="2400" dirty="0">
                <a:solidFill>
                  <a:schemeClr val="bg1"/>
                </a:solidFill>
                <a:latin typeface="Helvetica" pitchFamily="2" charset="0"/>
              </a:defRPr>
            </a:lvl1pPr>
          </a:lstStyle>
          <a:p>
            <a:pPr marL="0" lvl="0" indent="0">
              <a:buNone/>
            </a:pPr>
            <a:r>
              <a:rPr lang="en-US" dirty="0"/>
              <a:t>Click to add presenter’s name</a:t>
            </a:r>
          </a:p>
        </p:txBody>
      </p:sp>
      <p:sp>
        <p:nvSpPr>
          <p:cNvPr id="2" name="TextBox 1">
            <a:extLst>
              <a:ext uri="{FF2B5EF4-FFF2-40B4-BE49-F238E27FC236}">
                <a16:creationId xmlns:a16="http://schemas.microsoft.com/office/drawing/2014/main" id="{91684C9A-0B36-4080-B83B-81E504374F5A}"/>
              </a:ext>
            </a:extLst>
          </p:cNvPr>
          <p:cNvSpPr txBox="1"/>
          <p:nvPr userDrawn="1"/>
        </p:nvSpPr>
        <p:spPr>
          <a:xfrm>
            <a:off x="256104" y="2448807"/>
            <a:ext cx="5666804" cy="923330"/>
          </a:xfrm>
          <a:prstGeom prst="rect">
            <a:avLst/>
          </a:prstGeom>
          <a:noFill/>
        </p:spPr>
        <p:txBody>
          <a:bodyPr wrap="square" rtlCol="0">
            <a:spAutoFit/>
          </a:bodyPr>
          <a:lstStyle/>
          <a:p>
            <a:pPr lvl="0"/>
            <a:r>
              <a:rPr lang="en-US" sz="5400" dirty="0">
                <a:solidFill>
                  <a:schemeClr val="bg1"/>
                </a:solidFill>
              </a:rPr>
              <a:t>Thank You</a:t>
            </a:r>
          </a:p>
        </p:txBody>
      </p:sp>
      <p:sp>
        <p:nvSpPr>
          <p:cNvPr id="3" name="TextBox 2">
            <a:extLst>
              <a:ext uri="{FF2B5EF4-FFF2-40B4-BE49-F238E27FC236}">
                <a16:creationId xmlns:a16="http://schemas.microsoft.com/office/drawing/2014/main" id="{82CD3DCC-1F64-4397-8EE9-2D44C5AE19CC}"/>
              </a:ext>
            </a:extLst>
          </p:cNvPr>
          <p:cNvSpPr txBox="1"/>
          <p:nvPr userDrawn="1"/>
        </p:nvSpPr>
        <p:spPr>
          <a:xfrm>
            <a:off x="914579" y="5736825"/>
            <a:ext cx="5181422" cy="307777"/>
          </a:xfrm>
          <a:prstGeom prst="rect">
            <a:avLst/>
          </a:prstGeom>
          <a:noFill/>
        </p:spPr>
        <p:txBody>
          <a:bodyPr wrap="square" rtlCol="0">
            <a:spAutoFit/>
          </a:bodyPr>
          <a:lstStyle/>
          <a:p>
            <a:pPr algn="l"/>
            <a:r>
              <a:rPr lang="en-US" sz="1400" dirty="0">
                <a:solidFill>
                  <a:schemeClr val="bg1"/>
                </a:solidFill>
                <a:latin typeface="Helvetica" panose="020B0604020202020204" pitchFamily="34" charset="0"/>
                <a:cs typeface="Helvetica" panose="020B0604020202020204" pitchFamily="34" charset="0"/>
                <a:hlinkClick r:id="rId3">
                  <a:extLst>
                    <a:ext uri="{A12FA001-AC4F-418D-AE19-62706E023703}">
                      <ahyp:hlinkClr xmlns:ahyp="http://schemas.microsoft.com/office/drawing/2018/hyperlinkcolor" val="tx"/>
                    </a:ext>
                  </a:extLst>
                </a:hlinkClick>
              </a:rPr>
              <a:t>www.mobilionsystems.com</a:t>
            </a:r>
            <a:endParaRPr lang="en-US" sz="1400" dirty="0">
              <a:solidFill>
                <a:schemeClr val="bg1"/>
              </a:solidFill>
              <a:latin typeface="Helvetica" panose="020B060402020202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C91E0D02-80A9-4CDB-A1AE-D57CDF273D44}"/>
              </a:ext>
            </a:extLst>
          </p:cNvPr>
          <p:cNvSpPr txBox="1"/>
          <p:nvPr userDrawn="1"/>
        </p:nvSpPr>
        <p:spPr>
          <a:xfrm>
            <a:off x="905953" y="6405841"/>
            <a:ext cx="5875328"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Helvetica" panose="020B0604020202020204" pitchFamily="34" charset="0"/>
                <a:cs typeface="Helvetica" panose="020B0604020202020204" pitchFamily="34" charset="0"/>
                <a:hlinkClick r:id="rId4">
                  <a:extLst>
                    <a:ext uri="{A12FA001-AC4F-418D-AE19-62706E023703}">
                      <ahyp:hlinkClr xmlns:ahyp="http://schemas.microsoft.com/office/drawing/2018/hyperlinkcolor" val="tx"/>
                    </a:ext>
                  </a:extLst>
                </a:hlinkClick>
              </a:rPr>
              <a:t>Saving Patient Lives Video</a:t>
            </a:r>
            <a:endParaRPr lang="en-US" sz="1400" dirty="0">
              <a:solidFill>
                <a:schemeClr val="bg1"/>
              </a:solidFill>
              <a:latin typeface="Helvetica" panose="020B0604020202020204" pitchFamily="34" charset="0"/>
              <a:cs typeface="Helvetica" panose="020B0604020202020204" pitchFamily="34" charset="0"/>
            </a:endParaRPr>
          </a:p>
          <a:p>
            <a:pPr algn="l"/>
            <a:endParaRPr lang="en-US" sz="3200" dirty="0">
              <a:latin typeface="Helvetica Light" panose="020B0403020202020204" pitchFamily="34" charset="0"/>
            </a:endParaRPr>
          </a:p>
        </p:txBody>
      </p:sp>
    </p:spTree>
    <p:extLst>
      <p:ext uri="{BB962C8B-B14F-4D97-AF65-F5344CB8AC3E}">
        <p14:creationId xmlns:p14="http://schemas.microsoft.com/office/powerpoint/2010/main" val="266736022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losing Slide––Contact Information">
    <p:spTree>
      <p:nvGrpSpPr>
        <p:cNvPr id="1" name=""/>
        <p:cNvGrpSpPr/>
        <p:nvPr/>
      </p:nvGrpSpPr>
      <p:grpSpPr>
        <a:xfrm>
          <a:off x="0" y="0"/>
          <a:ext cx="0" cy="0"/>
          <a:chOff x="0" y="0"/>
          <a:chExt cx="0" cy="0"/>
        </a:xfrm>
      </p:grpSpPr>
      <p:pic>
        <p:nvPicPr>
          <p:cNvPr id="12" name="Picture 11" descr="A picture containing close up eye&#10;&#10;Description automatically generated">
            <a:extLst>
              <a:ext uri="{FF2B5EF4-FFF2-40B4-BE49-F238E27FC236}">
                <a16:creationId xmlns:a16="http://schemas.microsoft.com/office/drawing/2014/main" id="{83E4B548-B6E9-814D-84AF-162E12F02F9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23496" y="-110360"/>
            <a:ext cx="12438992" cy="7078719"/>
          </a:xfrm>
          <a:prstGeom prst="rect">
            <a:avLst/>
          </a:prstGeom>
        </p:spPr>
      </p:pic>
      <p:pic>
        <p:nvPicPr>
          <p:cNvPr id="5" name="Picture 4">
            <a:extLst>
              <a:ext uri="{FF2B5EF4-FFF2-40B4-BE49-F238E27FC236}">
                <a16:creationId xmlns:a16="http://schemas.microsoft.com/office/drawing/2014/main" id="{3FFE85A7-07D6-D14B-BBC6-2CE66B86982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28950" y="3022562"/>
            <a:ext cx="6134100" cy="1474144"/>
          </a:xfrm>
          <a:prstGeom prst="rect">
            <a:avLst/>
          </a:prstGeom>
        </p:spPr>
      </p:pic>
      <p:sp>
        <p:nvSpPr>
          <p:cNvPr id="15" name="Content Placeholder 2">
            <a:extLst>
              <a:ext uri="{FF2B5EF4-FFF2-40B4-BE49-F238E27FC236}">
                <a16:creationId xmlns:a16="http://schemas.microsoft.com/office/drawing/2014/main" id="{E615F577-4E2B-A849-AD10-5C839A51D70F}"/>
              </a:ext>
            </a:extLst>
          </p:cNvPr>
          <p:cNvSpPr>
            <a:spLocks noGrp="1"/>
          </p:cNvSpPr>
          <p:nvPr>
            <p:ph sz="quarter" idx="10" hasCustomPrompt="1"/>
          </p:nvPr>
        </p:nvSpPr>
        <p:spPr>
          <a:xfrm>
            <a:off x="4007057" y="5952101"/>
            <a:ext cx="4177886" cy="189685"/>
          </a:xfrm>
        </p:spPr>
        <p:txBody>
          <a:bodyPr anchor="ctr"/>
          <a:lstStyle>
            <a:lvl1pPr marL="0" indent="0" algn="ctr">
              <a:buNone/>
              <a:defRPr sz="2400" b="1">
                <a:solidFill>
                  <a:schemeClr val="bg1"/>
                </a:solidFill>
              </a:defRPr>
            </a:lvl1pPr>
          </a:lstStyle>
          <a:p>
            <a:pPr lvl="0"/>
            <a:r>
              <a:rPr lang="en-US" dirty="0"/>
              <a:t>Click to add name</a:t>
            </a:r>
          </a:p>
        </p:txBody>
      </p:sp>
      <p:sp>
        <p:nvSpPr>
          <p:cNvPr id="2" name="TextBox 1">
            <a:extLst>
              <a:ext uri="{FF2B5EF4-FFF2-40B4-BE49-F238E27FC236}">
                <a16:creationId xmlns:a16="http://schemas.microsoft.com/office/drawing/2014/main" id="{3D179DF0-40F7-4182-88AA-698DAD3F4350}"/>
              </a:ext>
            </a:extLst>
          </p:cNvPr>
          <p:cNvSpPr txBox="1"/>
          <p:nvPr userDrawn="1"/>
        </p:nvSpPr>
        <p:spPr>
          <a:xfrm>
            <a:off x="4977441" y="4823497"/>
            <a:ext cx="275182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Helvetica Light" panose="020B0403020202020204"/>
              </a:rPr>
              <a:t>Thank You</a:t>
            </a:r>
          </a:p>
        </p:txBody>
      </p:sp>
    </p:spTree>
    <p:extLst>
      <p:ext uri="{BB962C8B-B14F-4D97-AF65-F5344CB8AC3E}">
        <p14:creationId xmlns:p14="http://schemas.microsoft.com/office/powerpoint/2010/main" val="356098232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_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A56C6F8-5AEF-4F4C-9D29-E92FAE49F27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6113" y="-116115"/>
            <a:ext cx="12409714" cy="7082971"/>
          </a:xfrm>
          <a:prstGeom prst="rect">
            <a:avLst/>
          </a:prstGeom>
        </p:spPr>
      </p:pic>
      <p:sp>
        <p:nvSpPr>
          <p:cNvPr id="2" name="Title 1">
            <a:extLst>
              <a:ext uri="{FF2B5EF4-FFF2-40B4-BE49-F238E27FC236}">
                <a16:creationId xmlns:a16="http://schemas.microsoft.com/office/drawing/2014/main" id="{BA632F5F-826E-4D4D-9C69-260AA5818BE4}"/>
              </a:ext>
            </a:extLst>
          </p:cNvPr>
          <p:cNvSpPr>
            <a:spLocks noGrp="1"/>
          </p:cNvSpPr>
          <p:nvPr>
            <p:ph type="title" hasCustomPrompt="1"/>
          </p:nvPr>
        </p:nvSpPr>
        <p:spPr>
          <a:xfrm>
            <a:off x="647700" y="791028"/>
            <a:ext cx="4359729" cy="5275944"/>
          </a:xfrm>
        </p:spPr>
        <p:txBody>
          <a:bodyPr anchor="ctr"/>
          <a:lstStyle>
            <a:lvl1pPr>
              <a:defRPr sz="6000">
                <a:solidFill>
                  <a:schemeClr val="bg1"/>
                </a:solidFill>
              </a:defRPr>
            </a:lvl1pPr>
          </a:lstStyle>
          <a:p>
            <a:r>
              <a:rPr lang="en-US" dirty="0"/>
              <a:t>Transition Title</a:t>
            </a:r>
          </a:p>
        </p:txBody>
      </p:sp>
    </p:spTree>
    <p:extLst>
      <p:ext uri="{BB962C8B-B14F-4D97-AF65-F5344CB8AC3E}">
        <p14:creationId xmlns:p14="http://schemas.microsoft.com/office/powerpoint/2010/main" val="171530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2_Thank you - Ligh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0A8A2A-1894-6541-9338-A082C195F6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81068" y="-138394"/>
            <a:ext cx="12508116" cy="7161136"/>
          </a:xfrm>
          <a:prstGeom prst="rect">
            <a:avLst/>
          </a:prstGeom>
        </p:spPr>
      </p:pic>
      <p:sp>
        <p:nvSpPr>
          <p:cNvPr id="2" name="TextBox 1">
            <a:extLst>
              <a:ext uri="{FF2B5EF4-FFF2-40B4-BE49-F238E27FC236}">
                <a16:creationId xmlns:a16="http://schemas.microsoft.com/office/drawing/2014/main" id="{EED22AB1-9199-4123-99D4-60D31F9C31F6}"/>
              </a:ext>
            </a:extLst>
          </p:cNvPr>
          <p:cNvSpPr txBox="1"/>
          <p:nvPr userDrawn="1"/>
        </p:nvSpPr>
        <p:spPr>
          <a:xfrm>
            <a:off x="310551" y="1976691"/>
            <a:ext cx="4320830" cy="1200329"/>
          </a:xfrm>
          <a:prstGeom prst="rect">
            <a:avLst/>
          </a:prstGeom>
          <a:noFill/>
        </p:spPr>
        <p:txBody>
          <a:bodyPr wrap="square" rtlCol="0">
            <a:spAutoFit/>
          </a:bodyPr>
          <a:lstStyle/>
          <a:p>
            <a:pPr lvl="0"/>
            <a:r>
              <a:rPr lang="en-US" sz="3600" dirty="0">
                <a:solidFill>
                  <a:schemeClr val="bg1"/>
                </a:solidFill>
                <a:latin typeface="Helvetica Light" panose="020B0403020202020204"/>
              </a:rPr>
              <a:t>Revealing what others leave unseen.</a:t>
            </a:r>
          </a:p>
        </p:txBody>
      </p:sp>
      <p:sp>
        <p:nvSpPr>
          <p:cNvPr id="3" name="TextBox 2">
            <a:extLst>
              <a:ext uri="{FF2B5EF4-FFF2-40B4-BE49-F238E27FC236}">
                <a16:creationId xmlns:a16="http://schemas.microsoft.com/office/drawing/2014/main" id="{355E689C-3B0A-4A76-AF24-670C5AE6BCC8}"/>
              </a:ext>
            </a:extLst>
          </p:cNvPr>
          <p:cNvSpPr txBox="1"/>
          <p:nvPr userDrawn="1"/>
        </p:nvSpPr>
        <p:spPr>
          <a:xfrm>
            <a:off x="301895" y="3659638"/>
            <a:ext cx="4502989" cy="25237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Helvetica" panose="020B0604020202020204" pitchFamily="34" charset="0"/>
                <a:cs typeface="Helvetica" panose="020B0604020202020204" pitchFamily="34" charset="0"/>
              </a:rPr>
              <a:t>The revolutionary MOBILion platform enhances the view of important molecules more efficiently than other technologies. With higher resolution and throughput, deeper insights into disease therapies and diagnostic techniques can help people sooner.</a:t>
            </a:r>
          </a:p>
          <a:p>
            <a:pPr algn="l"/>
            <a:endParaRPr lang="en-US" sz="3200" dirty="0">
              <a:latin typeface="Helvetica Light" panose="020B0403020202020204" pitchFamily="34" charset="0"/>
            </a:endParaRPr>
          </a:p>
        </p:txBody>
      </p:sp>
    </p:spTree>
    <p:extLst>
      <p:ext uri="{BB962C8B-B14F-4D97-AF65-F5344CB8AC3E}">
        <p14:creationId xmlns:p14="http://schemas.microsoft.com/office/powerpoint/2010/main" val="192632010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A56C6F8-5AEF-4F4C-9D29-E92FAE49F27C}"/>
              </a:ext>
            </a:extLst>
          </p:cNvPr>
          <p:cNvPicPr>
            <a:picLocks noChangeAspect="1"/>
          </p:cNvPicPr>
          <p:nvPr userDrawn="1"/>
        </p:nvPicPr>
        <p:blipFill>
          <a:blip r:embed="rId2"/>
          <a:srcRect/>
          <a:stretch/>
        </p:blipFill>
        <p:spPr>
          <a:xfrm>
            <a:off x="-166690" y="-28707"/>
            <a:ext cx="12525378" cy="7037876"/>
          </a:xfrm>
          <a:prstGeom prst="rect">
            <a:avLst/>
          </a:prstGeom>
        </p:spPr>
      </p:pic>
      <p:sp>
        <p:nvSpPr>
          <p:cNvPr id="5" name="Title 1">
            <a:extLst>
              <a:ext uri="{FF2B5EF4-FFF2-40B4-BE49-F238E27FC236}">
                <a16:creationId xmlns:a16="http://schemas.microsoft.com/office/drawing/2014/main" id="{9547275C-4CB9-4D4A-A733-1B84047B1AAF}"/>
              </a:ext>
            </a:extLst>
          </p:cNvPr>
          <p:cNvSpPr>
            <a:spLocks noGrp="1"/>
          </p:cNvSpPr>
          <p:nvPr>
            <p:ph type="title" hasCustomPrompt="1"/>
          </p:nvPr>
        </p:nvSpPr>
        <p:spPr>
          <a:xfrm>
            <a:off x="647700" y="791028"/>
            <a:ext cx="4359729" cy="5275944"/>
          </a:xfrm>
        </p:spPr>
        <p:txBody>
          <a:bodyPr anchor="ctr"/>
          <a:lstStyle>
            <a:lvl1pPr>
              <a:defRPr sz="6000">
                <a:solidFill>
                  <a:schemeClr val="bg1"/>
                </a:solidFill>
              </a:defRPr>
            </a:lvl1pPr>
          </a:lstStyle>
          <a:p>
            <a:r>
              <a:rPr lang="en-US" dirty="0"/>
              <a:t>Transition Title</a:t>
            </a:r>
          </a:p>
        </p:txBody>
      </p:sp>
    </p:spTree>
    <p:extLst>
      <p:ext uri="{BB962C8B-B14F-4D97-AF65-F5344CB8AC3E}">
        <p14:creationId xmlns:p14="http://schemas.microsoft.com/office/powerpoint/2010/main" val="227875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A56C6F8-5AEF-4F4C-9D29-E92FAE49F27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633" y="-104298"/>
            <a:ext cx="12401266" cy="7044824"/>
          </a:xfrm>
          <a:prstGeom prst="rect">
            <a:avLst/>
          </a:prstGeom>
        </p:spPr>
      </p:pic>
      <p:sp>
        <p:nvSpPr>
          <p:cNvPr id="8" name="Title 1">
            <a:extLst>
              <a:ext uri="{FF2B5EF4-FFF2-40B4-BE49-F238E27FC236}">
                <a16:creationId xmlns:a16="http://schemas.microsoft.com/office/drawing/2014/main" id="{095AAEAF-5B24-EE4A-AB25-D79BB25857F2}"/>
              </a:ext>
            </a:extLst>
          </p:cNvPr>
          <p:cNvSpPr>
            <a:spLocks noGrp="1"/>
          </p:cNvSpPr>
          <p:nvPr>
            <p:ph type="title" hasCustomPrompt="1"/>
          </p:nvPr>
        </p:nvSpPr>
        <p:spPr>
          <a:xfrm>
            <a:off x="647700" y="791028"/>
            <a:ext cx="4359729" cy="5275944"/>
          </a:xfrm>
        </p:spPr>
        <p:txBody>
          <a:bodyPr anchor="ctr"/>
          <a:lstStyle>
            <a:lvl1pPr>
              <a:defRPr sz="6000">
                <a:solidFill>
                  <a:schemeClr val="bg1"/>
                </a:solidFill>
              </a:defRPr>
            </a:lvl1pPr>
          </a:lstStyle>
          <a:p>
            <a:r>
              <a:rPr lang="en-US" dirty="0"/>
              <a:t>Transition Title</a:t>
            </a:r>
          </a:p>
        </p:txBody>
      </p:sp>
    </p:spTree>
    <p:extLst>
      <p:ext uri="{BB962C8B-B14F-4D97-AF65-F5344CB8AC3E}">
        <p14:creationId xmlns:p14="http://schemas.microsoft.com/office/powerpoint/2010/main" val="296715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6BFEA-64DE-4A10-89B0-92E6E5257705}"/>
              </a:ext>
            </a:extLst>
          </p:cNvPr>
          <p:cNvPicPr>
            <a:picLocks noChangeAspect="1"/>
          </p:cNvPicPr>
          <p:nvPr userDrawn="1"/>
        </p:nvPicPr>
        <p:blipFill rotWithShape="1">
          <a:blip r:embed="rId2"/>
          <a:srcRect l="466" r="466"/>
          <a:stretch/>
        </p:blipFill>
        <p:spPr>
          <a:xfrm>
            <a:off x="-65968" y="-69574"/>
            <a:ext cx="12350734" cy="6997148"/>
          </a:xfrm>
          <a:prstGeom prst="rect">
            <a:avLst/>
          </a:prstGeom>
        </p:spPr>
      </p:pic>
      <p:sp>
        <p:nvSpPr>
          <p:cNvPr id="2" name="Title 1">
            <a:extLst>
              <a:ext uri="{FF2B5EF4-FFF2-40B4-BE49-F238E27FC236}">
                <a16:creationId xmlns:a16="http://schemas.microsoft.com/office/drawing/2014/main" id="{BA632F5F-826E-4D4D-9C69-260AA5818BE4}"/>
              </a:ext>
            </a:extLst>
          </p:cNvPr>
          <p:cNvSpPr>
            <a:spLocks noGrp="1"/>
          </p:cNvSpPr>
          <p:nvPr>
            <p:ph type="title" hasCustomPrompt="1"/>
          </p:nvPr>
        </p:nvSpPr>
        <p:spPr>
          <a:xfrm>
            <a:off x="647700" y="791028"/>
            <a:ext cx="4359729" cy="5275944"/>
          </a:xfrm>
        </p:spPr>
        <p:txBody>
          <a:bodyPr anchor="ctr"/>
          <a:lstStyle>
            <a:lvl1pPr>
              <a:defRPr sz="6000">
                <a:solidFill>
                  <a:schemeClr val="bg1"/>
                </a:solidFill>
              </a:defRPr>
            </a:lvl1pPr>
          </a:lstStyle>
          <a:p>
            <a:r>
              <a:rPr lang="en-US" dirty="0"/>
              <a:t>Transition Title</a:t>
            </a:r>
          </a:p>
        </p:txBody>
      </p:sp>
    </p:spTree>
    <p:extLst>
      <p:ext uri="{BB962C8B-B14F-4D97-AF65-F5344CB8AC3E}">
        <p14:creationId xmlns:p14="http://schemas.microsoft.com/office/powerpoint/2010/main" val="20539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ransition 1">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A56C6F8-5AEF-4F4C-9D29-E92FAE49F27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6113" y="-116115"/>
            <a:ext cx="12409714" cy="7082971"/>
          </a:xfrm>
          <a:prstGeom prst="rect">
            <a:avLst/>
          </a:prstGeom>
        </p:spPr>
      </p:pic>
      <p:sp>
        <p:nvSpPr>
          <p:cNvPr id="13" name="Text Placeholder 7">
            <a:extLst>
              <a:ext uri="{FF2B5EF4-FFF2-40B4-BE49-F238E27FC236}">
                <a16:creationId xmlns:a16="http://schemas.microsoft.com/office/drawing/2014/main" id="{FF5411D1-6BFF-3348-8476-2EFD32F27E1A}"/>
              </a:ext>
            </a:extLst>
          </p:cNvPr>
          <p:cNvSpPr>
            <a:spLocks noGrp="1"/>
          </p:cNvSpPr>
          <p:nvPr>
            <p:ph type="body" sz="quarter" idx="10" hasCustomPrompt="1"/>
          </p:nvPr>
        </p:nvSpPr>
        <p:spPr>
          <a:xfrm>
            <a:off x="1049700" y="1558978"/>
            <a:ext cx="5666060" cy="1549982"/>
          </a:xfrm>
          <a:prstGeom prst="rect">
            <a:avLst/>
          </a:prstGeom>
        </p:spPr>
        <p:txBody>
          <a:bodyPr/>
          <a:lstStyle>
            <a:lvl1pPr marL="0" indent="0">
              <a:lnSpc>
                <a:spcPct val="100000"/>
              </a:lnSpc>
              <a:spcBef>
                <a:spcPts val="0"/>
              </a:spcBef>
              <a:buNone/>
              <a:defRPr sz="5400" b="0" i="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Transition Title</a:t>
            </a:r>
          </a:p>
        </p:txBody>
      </p:sp>
      <p:sp>
        <p:nvSpPr>
          <p:cNvPr id="14" name="Text Placeholder 7">
            <a:extLst>
              <a:ext uri="{FF2B5EF4-FFF2-40B4-BE49-F238E27FC236}">
                <a16:creationId xmlns:a16="http://schemas.microsoft.com/office/drawing/2014/main" id="{1491729B-7D7C-7E42-BC05-5219AC4A008C}"/>
              </a:ext>
            </a:extLst>
          </p:cNvPr>
          <p:cNvSpPr>
            <a:spLocks noGrp="1"/>
          </p:cNvSpPr>
          <p:nvPr>
            <p:ph type="body" sz="quarter" idx="11" hasCustomPrompt="1"/>
          </p:nvPr>
        </p:nvSpPr>
        <p:spPr>
          <a:xfrm>
            <a:off x="1049700" y="4276887"/>
            <a:ext cx="5666060" cy="507166"/>
          </a:xfrm>
          <a:prstGeom prst="rect">
            <a:avLst/>
          </a:prstGeom>
        </p:spPr>
        <p:txBody>
          <a:bodyPr/>
          <a:lstStyle>
            <a:lvl1pPr marL="0" indent="0">
              <a:lnSpc>
                <a:spcPct val="114000"/>
              </a:lnSpc>
              <a:spcBef>
                <a:spcPts val="0"/>
              </a:spcBef>
              <a:buNone/>
              <a:defRPr sz="2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Tree>
    <p:extLst>
      <p:ext uri="{BB962C8B-B14F-4D97-AF65-F5344CB8AC3E}">
        <p14:creationId xmlns:p14="http://schemas.microsoft.com/office/powerpoint/2010/main" val="323541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Transition 2">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A56C6F8-5AEF-4F4C-9D29-E92FAE49F27C}"/>
              </a:ext>
            </a:extLst>
          </p:cNvPr>
          <p:cNvPicPr>
            <a:picLocks noChangeAspect="1"/>
          </p:cNvPicPr>
          <p:nvPr userDrawn="1"/>
        </p:nvPicPr>
        <p:blipFill>
          <a:blip r:embed="rId2"/>
          <a:srcRect/>
          <a:stretch/>
        </p:blipFill>
        <p:spPr>
          <a:xfrm>
            <a:off x="-166690" y="-28707"/>
            <a:ext cx="12525378" cy="7037876"/>
          </a:xfrm>
          <a:prstGeom prst="rect">
            <a:avLst/>
          </a:prstGeom>
        </p:spPr>
      </p:pic>
      <p:sp>
        <p:nvSpPr>
          <p:cNvPr id="5" name="Text Placeholder 7">
            <a:extLst>
              <a:ext uri="{FF2B5EF4-FFF2-40B4-BE49-F238E27FC236}">
                <a16:creationId xmlns:a16="http://schemas.microsoft.com/office/drawing/2014/main" id="{B85CB44D-8D7F-784B-87C6-5C315F5D9C6D}"/>
              </a:ext>
            </a:extLst>
          </p:cNvPr>
          <p:cNvSpPr>
            <a:spLocks noGrp="1"/>
          </p:cNvSpPr>
          <p:nvPr>
            <p:ph type="body" sz="quarter" idx="10" hasCustomPrompt="1"/>
          </p:nvPr>
        </p:nvSpPr>
        <p:spPr>
          <a:xfrm>
            <a:off x="1049700" y="1558978"/>
            <a:ext cx="7315200" cy="1549982"/>
          </a:xfrm>
          <a:prstGeom prst="rect">
            <a:avLst/>
          </a:prstGeom>
        </p:spPr>
        <p:txBody>
          <a:bodyPr/>
          <a:lstStyle>
            <a:lvl1pPr marL="0" indent="0">
              <a:lnSpc>
                <a:spcPct val="100000"/>
              </a:lnSpc>
              <a:spcBef>
                <a:spcPts val="0"/>
              </a:spcBef>
              <a:buNone/>
              <a:defRPr sz="5400" b="0" i="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Transition Title</a:t>
            </a:r>
          </a:p>
        </p:txBody>
      </p:sp>
      <p:sp>
        <p:nvSpPr>
          <p:cNvPr id="7" name="Text Placeholder 7">
            <a:extLst>
              <a:ext uri="{FF2B5EF4-FFF2-40B4-BE49-F238E27FC236}">
                <a16:creationId xmlns:a16="http://schemas.microsoft.com/office/drawing/2014/main" id="{001D2753-A4C2-124E-B441-FEBC4487F892}"/>
              </a:ext>
            </a:extLst>
          </p:cNvPr>
          <p:cNvSpPr>
            <a:spLocks noGrp="1"/>
          </p:cNvSpPr>
          <p:nvPr>
            <p:ph type="body" sz="quarter" idx="11" hasCustomPrompt="1"/>
          </p:nvPr>
        </p:nvSpPr>
        <p:spPr>
          <a:xfrm>
            <a:off x="1049700" y="4276887"/>
            <a:ext cx="5848940" cy="507166"/>
          </a:xfrm>
          <a:prstGeom prst="rect">
            <a:avLst/>
          </a:prstGeom>
        </p:spPr>
        <p:txBody>
          <a:bodyPr/>
          <a:lstStyle>
            <a:lvl1pPr marL="0" indent="0">
              <a:lnSpc>
                <a:spcPct val="114000"/>
              </a:lnSpc>
              <a:spcBef>
                <a:spcPts val="0"/>
              </a:spcBef>
              <a:buNone/>
              <a:defRPr sz="2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Tree>
    <p:extLst>
      <p:ext uri="{BB962C8B-B14F-4D97-AF65-F5344CB8AC3E}">
        <p14:creationId xmlns:p14="http://schemas.microsoft.com/office/powerpoint/2010/main" val="265467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Transition 3">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A56C6F8-5AEF-4F4C-9D29-E92FAE49F27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633" y="-104298"/>
            <a:ext cx="12401266" cy="7044824"/>
          </a:xfrm>
          <a:prstGeom prst="rect">
            <a:avLst/>
          </a:prstGeom>
        </p:spPr>
      </p:pic>
      <p:sp>
        <p:nvSpPr>
          <p:cNvPr id="6" name="Text Placeholder 7">
            <a:extLst>
              <a:ext uri="{FF2B5EF4-FFF2-40B4-BE49-F238E27FC236}">
                <a16:creationId xmlns:a16="http://schemas.microsoft.com/office/drawing/2014/main" id="{AC280E1B-3713-844E-A850-CA27DC0E20E5}"/>
              </a:ext>
            </a:extLst>
          </p:cNvPr>
          <p:cNvSpPr>
            <a:spLocks noGrp="1"/>
          </p:cNvSpPr>
          <p:nvPr>
            <p:ph type="body" sz="quarter" idx="10" hasCustomPrompt="1"/>
          </p:nvPr>
        </p:nvSpPr>
        <p:spPr>
          <a:xfrm>
            <a:off x="1049700" y="1558978"/>
            <a:ext cx="7315200" cy="1549982"/>
          </a:xfrm>
          <a:prstGeom prst="rect">
            <a:avLst/>
          </a:prstGeom>
        </p:spPr>
        <p:txBody>
          <a:bodyPr/>
          <a:lstStyle>
            <a:lvl1pPr marL="0" indent="0">
              <a:lnSpc>
                <a:spcPct val="100000"/>
              </a:lnSpc>
              <a:spcBef>
                <a:spcPts val="0"/>
              </a:spcBef>
              <a:buNone/>
              <a:defRPr sz="5400" b="0" i="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Transition Title</a:t>
            </a:r>
          </a:p>
        </p:txBody>
      </p:sp>
      <p:sp>
        <p:nvSpPr>
          <p:cNvPr id="7" name="Text Placeholder 7">
            <a:extLst>
              <a:ext uri="{FF2B5EF4-FFF2-40B4-BE49-F238E27FC236}">
                <a16:creationId xmlns:a16="http://schemas.microsoft.com/office/drawing/2014/main" id="{6CB199FD-6D67-1942-99B6-09559D70A860}"/>
              </a:ext>
            </a:extLst>
          </p:cNvPr>
          <p:cNvSpPr>
            <a:spLocks noGrp="1"/>
          </p:cNvSpPr>
          <p:nvPr>
            <p:ph type="body" sz="quarter" idx="11" hasCustomPrompt="1"/>
          </p:nvPr>
        </p:nvSpPr>
        <p:spPr>
          <a:xfrm>
            <a:off x="1049700" y="4276887"/>
            <a:ext cx="5848940" cy="507166"/>
          </a:xfrm>
          <a:prstGeom prst="rect">
            <a:avLst/>
          </a:prstGeom>
        </p:spPr>
        <p:txBody>
          <a:bodyPr/>
          <a:lstStyle>
            <a:lvl1pPr marL="0" indent="0">
              <a:lnSpc>
                <a:spcPct val="114000"/>
              </a:lnSpc>
              <a:spcBef>
                <a:spcPts val="0"/>
              </a:spcBef>
              <a:buNone/>
              <a:defRPr sz="2400" b="0" i="0" baseline="0">
                <a:solidFill>
                  <a:schemeClr val="bg1"/>
                </a:solidFill>
                <a:latin typeface="Helvetica Light" panose="020B0403020202020204" pitchFamily="34" charset="0"/>
                <a:ea typeface="Helvetica Neue"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Subtext</a:t>
            </a:r>
          </a:p>
        </p:txBody>
      </p:sp>
    </p:spTree>
    <p:extLst>
      <p:ext uri="{BB962C8B-B14F-4D97-AF65-F5344CB8AC3E}">
        <p14:creationId xmlns:p14="http://schemas.microsoft.com/office/powerpoint/2010/main" val="21902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537ACD-CD55-0247-ACD8-3CA008D144D5}"/>
              </a:ext>
            </a:extLst>
          </p:cNvPr>
          <p:cNvSpPr/>
          <p:nvPr userDrawn="1"/>
        </p:nvSpPr>
        <p:spPr>
          <a:xfrm>
            <a:off x="-110359" y="-110359"/>
            <a:ext cx="12412718" cy="7078718"/>
          </a:xfrm>
          <a:prstGeom prst="rect">
            <a:avLst/>
          </a:prstGeom>
          <a:gradFill flip="none" rotWithShape="1">
            <a:gsLst>
              <a:gs pos="77000">
                <a:srgbClr val="33A8AB"/>
              </a:gs>
              <a:gs pos="36000">
                <a:schemeClr val="accent2"/>
              </a:gs>
              <a:gs pos="100000">
                <a:schemeClr val="accent3"/>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862BCB-CCED-E048-A98B-B7843DFD6735}"/>
              </a:ext>
            </a:extLst>
          </p:cNvPr>
          <p:cNvSpPr/>
          <p:nvPr userDrawn="1"/>
        </p:nvSpPr>
        <p:spPr>
          <a:xfrm>
            <a:off x="349250" y="342900"/>
            <a:ext cx="1195311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B31E6E9-28B0-5342-B936-9A111477AC1A}"/>
              </a:ext>
            </a:extLst>
          </p:cNvPr>
          <p:cNvSpPr>
            <a:spLocks noGrp="1"/>
          </p:cNvSpPr>
          <p:nvPr>
            <p:ph type="title"/>
          </p:nvPr>
        </p:nvSpPr>
        <p:spPr>
          <a:xfrm>
            <a:off x="650929" y="578939"/>
            <a:ext cx="11062850" cy="527760"/>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4B40EAE-4BFF-8F4A-A3E0-8D24BAE56978}"/>
              </a:ext>
            </a:extLst>
          </p:cNvPr>
          <p:cNvSpPr>
            <a:spLocks noGrp="1"/>
          </p:cNvSpPr>
          <p:nvPr>
            <p:ph type="body" idx="1"/>
          </p:nvPr>
        </p:nvSpPr>
        <p:spPr>
          <a:xfrm>
            <a:off x="650929" y="1342738"/>
            <a:ext cx="11062850" cy="479501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a:extLst>
              <a:ext uri="{FF2B5EF4-FFF2-40B4-BE49-F238E27FC236}">
                <a16:creationId xmlns:a16="http://schemas.microsoft.com/office/drawing/2014/main" id="{93652104-B081-F747-A030-37A571096FE3}"/>
              </a:ext>
            </a:extLst>
          </p:cNvPr>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a:off x="10400301" y="6610950"/>
            <a:ext cx="954729" cy="229440"/>
          </a:xfrm>
          <a:prstGeom prst="rect">
            <a:avLst/>
          </a:prstGeom>
        </p:spPr>
      </p:pic>
      <p:sp>
        <p:nvSpPr>
          <p:cNvPr id="21" name="TextBox 20">
            <a:extLst>
              <a:ext uri="{FF2B5EF4-FFF2-40B4-BE49-F238E27FC236}">
                <a16:creationId xmlns:a16="http://schemas.microsoft.com/office/drawing/2014/main" id="{6DE1FB4A-FCB7-2548-A0F7-80956BC6ED1A}"/>
              </a:ext>
            </a:extLst>
          </p:cNvPr>
          <p:cNvSpPr txBox="1"/>
          <p:nvPr userDrawn="1"/>
        </p:nvSpPr>
        <p:spPr>
          <a:xfrm>
            <a:off x="11482308" y="6592574"/>
            <a:ext cx="360443" cy="261610"/>
          </a:xfrm>
          <a:prstGeom prst="rect">
            <a:avLst/>
          </a:prstGeom>
          <a:noFill/>
        </p:spPr>
        <p:txBody>
          <a:bodyPr wrap="square" rtlCol="0" anchor="ctr">
            <a:spAutoFit/>
          </a:bodyPr>
          <a:lstStyle/>
          <a:p>
            <a:fld id="{D1907DC0-8503-F54B-934E-45FDC1DEC60B}" type="slidenum">
              <a:rPr lang="en-US" sz="1100" b="1" i="0" smtClean="0">
                <a:solidFill>
                  <a:schemeClr val="bg1"/>
                </a:solidFill>
                <a:latin typeface="Helvetica" pitchFamily="2" charset="0"/>
              </a:rPr>
              <a:pPr/>
              <a:t>‹#›</a:t>
            </a:fld>
            <a:endParaRPr lang="en-US" sz="1100" b="1" i="0" dirty="0">
              <a:solidFill>
                <a:schemeClr val="bg1"/>
              </a:solidFill>
              <a:latin typeface="Helvetica" pitchFamily="2" charset="0"/>
            </a:endParaRPr>
          </a:p>
        </p:txBody>
      </p:sp>
      <p:sp>
        <p:nvSpPr>
          <p:cNvPr id="4" name="Rectangle 3">
            <a:extLst>
              <a:ext uri="{FF2B5EF4-FFF2-40B4-BE49-F238E27FC236}">
                <a16:creationId xmlns:a16="http://schemas.microsoft.com/office/drawing/2014/main" id="{3576EA1E-6B1C-F549-80D1-3C72E50CE4CB}"/>
              </a:ext>
            </a:extLst>
          </p:cNvPr>
          <p:cNvSpPr/>
          <p:nvPr userDrawn="1"/>
        </p:nvSpPr>
        <p:spPr>
          <a:xfrm>
            <a:off x="349249" y="6617948"/>
            <a:ext cx="1835631" cy="215444"/>
          </a:xfrm>
          <a:prstGeom prst="rect">
            <a:avLst/>
          </a:prstGeom>
        </p:spPr>
        <p:txBody>
          <a:bodyPr wrap="none">
            <a:spAutoFit/>
          </a:bodyPr>
          <a:lstStyle/>
          <a:p>
            <a:pPr algn="l"/>
            <a:r>
              <a:rPr lang="sk-SK" sz="800" b="0" i="0" kern="1200" spc="8" dirty="0">
                <a:solidFill>
                  <a:schemeClr val="bg1">
                    <a:lumMod val="75000"/>
                  </a:schemeClr>
                </a:solidFill>
                <a:effectLst/>
                <a:latin typeface="Helvetica" pitchFamily="2" charset="0"/>
                <a:ea typeface="Helvetica Neue Thin" charset="0"/>
                <a:cs typeface="Arial" panose="020B0604020202020204" pitchFamily="34" charset="0"/>
              </a:rPr>
              <a:t>© 202</a:t>
            </a:r>
            <a:r>
              <a:rPr lang="en-US" sz="800" b="0" i="0" kern="1200" spc="8" dirty="0">
                <a:solidFill>
                  <a:schemeClr val="bg1">
                    <a:lumMod val="75000"/>
                  </a:schemeClr>
                </a:solidFill>
                <a:effectLst/>
                <a:latin typeface="Helvetica" pitchFamily="2" charset="0"/>
                <a:ea typeface="Helvetica Neue Thin" charset="0"/>
                <a:cs typeface="Arial" panose="020B0604020202020204" pitchFamily="34" charset="0"/>
              </a:rPr>
              <a:t>3</a:t>
            </a:r>
            <a:r>
              <a:rPr lang="sk-SK" sz="800" b="0" i="0" kern="1200" spc="8" dirty="0">
                <a:solidFill>
                  <a:schemeClr val="bg1">
                    <a:lumMod val="75000"/>
                  </a:schemeClr>
                </a:solidFill>
                <a:effectLst/>
                <a:latin typeface="Helvetica" pitchFamily="2" charset="0"/>
                <a:ea typeface="Helvetica Neue Thin" charset="0"/>
                <a:cs typeface="Arial" panose="020B0604020202020204" pitchFamily="34" charset="0"/>
              </a:rPr>
              <a:t> MOBILION SYSTEMS, INC</a:t>
            </a:r>
            <a:endParaRPr lang="en-US" sz="800" b="0" i="0" spc="8" dirty="0">
              <a:solidFill>
                <a:schemeClr val="bg1">
                  <a:lumMod val="75000"/>
                </a:schemeClr>
              </a:solidFill>
              <a:latin typeface="Helvetica" pitchFamily="2" charset="0"/>
              <a:ea typeface="Helvetica Neue Thin" charset="0"/>
              <a:cs typeface="Arial" panose="020B0604020202020204" pitchFamily="34" charset="0"/>
            </a:endParaRPr>
          </a:p>
        </p:txBody>
      </p:sp>
    </p:spTree>
    <p:extLst>
      <p:ext uri="{BB962C8B-B14F-4D97-AF65-F5344CB8AC3E}">
        <p14:creationId xmlns:p14="http://schemas.microsoft.com/office/powerpoint/2010/main" val="571667730"/>
      </p:ext>
    </p:extLst>
  </p:cSld>
  <p:clrMap bg1="lt1" tx1="dk1" bg2="lt2" tx2="dk2" accent1="accent1" accent2="accent2" accent3="accent3" accent4="accent4" accent5="accent5" accent6="accent6" hlink="hlink" folHlink="folHlink"/>
  <p:sldLayoutIdLst>
    <p:sldLayoutId id="2147484037" r:id="rId1"/>
    <p:sldLayoutId id="2147483650" r:id="rId2"/>
    <p:sldLayoutId id="2147483651" r:id="rId3"/>
    <p:sldLayoutId id="2147483659" r:id="rId4"/>
    <p:sldLayoutId id="2147483660" r:id="rId5"/>
    <p:sldLayoutId id="2147483781" r:id="rId6"/>
    <p:sldLayoutId id="2147484041" r:id="rId7"/>
    <p:sldLayoutId id="2147484042" r:id="rId8"/>
    <p:sldLayoutId id="2147484043" r:id="rId9"/>
    <p:sldLayoutId id="2147484044" r:id="rId10"/>
    <p:sldLayoutId id="2147484048" r:id="rId11"/>
    <p:sldLayoutId id="2147484049" r:id="rId12"/>
    <p:sldLayoutId id="2147484051" r:id="rId13"/>
    <p:sldLayoutId id="2147484053" r:id="rId14"/>
    <p:sldLayoutId id="2147484054" r:id="rId15"/>
    <p:sldLayoutId id="2147484055" r:id="rId16"/>
    <p:sldLayoutId id="2147484056" r:id="rId17"/>
    <p:sldLayoutId id="2147484057" r:id="rId18"/>
    <p:sldLayoutId id="2147484058" r:id="rId19"/>
    <p:sldLayoutId id="2147484059" r:id="rId20"/>
    <p:sldLayoutId id="2147484060" r:id="rId21"/>
    <p:sldLayoutId id="2147484061" r:id="rId22"/>
    <p:sldLayoutId id="2147483652" r:id="rId23"/>
    <p:sldLayoutId id="2147483653" r:id="rId24"/>
    <p:sldLayoutId id="2147483654" r:id="rId25"/>
    <p:sldLayoutId id="2147483655" r:id="rId26"/>
    <p:sldLayoutId id="2147483657" r:id="rId27"/>
    <p:sldLayoutId id="2147484045" r:id="rId28"/>
    <p:sldLayoutId id="2147483661" r:id="rId29"/>
    <p:sldLayoutId id="2147484046"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0" i="0" kern="1200">
          <a:solidFill>
            <a:schemeClr val="accent1"/>
          </a:solidFill>
          <a:latin typeface="Helvetica Light" panose="020B040302020202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100000"/>
        </a:lnSpc>
        <a:spcBef>
          <a:spcPts val="0"/>
        </a:spcBef>
        <a:spcAft>
          <a:spcPts val="600"/>
        </a:spcAft>
        <a:buClr>
          <a:schemeClr val="accent2"/>
        </a:buClr>
        <a:buFont typeface="Arial" panose="020B0604020202020204" pitchFamily="34" charset="0"/>
        <a:buChar char="•"/>
        <a:tabLst/>
        <a:defRPr sz="2800" b="0" i="0" kern="1200">
          <a:solidFill>
            <a:schemeClr val="accent6"/>
          </a:solidFill>
          <a:latin typeface="Helvetica Light" panose="020B0403020202020204" pitchFamily="34" charset="0"/>
          <a:ea typeface="+mn-ea"/>
          <a:cs typeface="+mn-cs"/>
        </a:defRPr>
      </a:lvl1pPr>
      <a:lvl2pPr marL="577850" indent="-254000" algn="l" defTabSz="914400" rtl="0" eaLnBrk="1" latinLnBrk="0" hangingPunct="1">
        <a:lnSpc>
          <a:spcPct val="100000"/>
        </a:lnSpc>
        <a:spcBef>
          <a:spcPts val="0"/>
        </a:spcBef>
        <a:spcAft>
          <a:spcPts val="600"/>
        </a:spcAft>
        <a:buClr>
          <a:schemeClr val="accent2"/>
        </a:buClr>
        <a:buFont typeface="Arial" panose="020B0604020202020204" pitchFamily="34" charset="0"/>
        <a:buChar char="•"/>
        <a:tabLst/>
        <a:defRPr sz="2400" b="0" i="0" kern="1200">
          <a:solidFill>
            <a:schemeClr val="accent6"/>
          </a:solidFill>
          <a:latin typeface="Helvetica Light" panose="020B0403020202020204" pitchFamily="34" charset="0"/>
          <a:ea typeface="+mn-ea"/>
          <a:cs typeface="+mn-cs"/>
        </a:defRPr>
      </a:lvl2pPr>
      <a:lvl3pPr marL="923925" indent="-254000" algn="l" defTabSz="914400" rtl="0" eaLnBrk="1" latinLnBrk="0" hangingPunct="1">
        <a:lnSpc>
          <a:spcPct val="100000"/>
        </a:lnSpc>
        <a:spcBef>
          <a:spcPts val="0"/>
        </a:spcBef>
        <a:spcAft>
          <a:spcPts val="600"/>
        </a:spcAft>
        <a:buClr>
          <a:schemeClr val="accent2"/>
        </a:buClr>
        <a:buFont typeface="Arial" panose="020B0604020202020204" pitchFamily="34" charset="0"/>
        <a:buChar char="•"/>
        <a:tabLst/>
        <a:defRPr sz="2000" b="0" i="0" kern="1200">
          <a:solidFill>
            <a:schemeClr val="accent6"/>
          </a:solidFill>
          <a:latin typeface="Helvetica Light" panose="020B0403020202020204" pitchFamily="34" charset="0"/>
          <a:ea typeface="+mn-ea"/>
          <a:cs typeface="+mn-cs"/>
        </a:defRPr>
      </a:lvl3pPr>
      <a:lvl4pPr marL="1320800" indent="-254000" algn="l" defTabSz="914400" rtl="0" eaLnBrk="1" latinLnBrk="0" hangingPunct="1">
        <a:lnSpc>
          <a:spcPct val="100000"/>
        </a:lnSpc>
        <a:spcBef>
          <a:spcPts val="0"/>
        </a:spcBef>
        <a:spcAft>
          <a:spcPts val="600"/>
        </a:spcAft>
        <a:buClr>
          <a:schemeClr val="accent2"/>
        </a:buClr>
        <a:buFont typeface="Arial" panose="020B0604020202020204" pitchFamily="34" charset="0"/>
        <a:buChar char="•"/>
        <a:tabLst/>
        <a:defRPr sz="1800" b="0" i="0" kern="1200">
          <a:solidFill>
            <a:schemeClr val="accent6"/>
          </a:solidFill>
          <a:latin typeface="Helvetica Light" panose="020B0403020202020204" pitchFamily="34" charset="0"/>
          <a:ea typeface="+mn-ea"/>
          <a:cs typeface="+mn-cs"/>
        </a:defRPr>
      </a:lvl4pPr>
      <a:lvl5pPr marL="1665288" indent="-254000" algn="l" defTabSz="914400" rtl="0" eaLnBrk="1" latinLnBrk="0" hangingPunct="1">
        <a:lnSpc>
          <a:spcPct val="100000"/>
        </a:lnSpc>
        <a:spcBef>
          <a:spcPts val="0"/>
        </a:spcBef>
        <a:spcAft>
          <a:spcPts val="600"/>
        </a:spcAft>
        <a:buClr>
          <a:schemeClr val="accent2"/>
        </a:buClr>
        <a:buFont typeface="Arial" panose="020B0604020202020204" pitchFamily="34" charset="0"/>
        <a:buChar char="•"/>
        <a:tabLst/>
        <a:defRPr sz="1800" b="0" i="0" kern="1200">
          <a:solidFill>
            <a:schemeClr val="accent6"/>
          </a:solidFill>
          <a:latin typeface="Helvetica Light" panose="020B0403020202020204" pitchFamily="34" charset="0"/>
          <a:ea typeface="+mn-ea"/>
          <a:cs typeface="+mn-cs"/>
        </a:defRPr>
      </a:lvl5pPr>
      <a:lvl6pPr marL="2000250" indent="-254000" algn="l" defTabSz="914400" rtl="0" eaLnBrk="1" latinLnBrk="0" hangingPunct="1">
        <a:lnSpc>
          <a:spcPct val="90000"/>
        </a:lnSpc>
        <a:spcBef>
          <a:spcPts val="500"/>
        </a:spcBef>
        <a:spcAft>
          <a:spcPts val="1200"/>
        </a:spcAft>
        <a:buClr>
          <a:schemeClr val="accent2"/>
        </a:buClr>
        <a:buFont typeface="Arial" panose="020B0604020202020204" pitchFamily="34" charset="0"/>
        <a:buChar char="•"/>
        <a:tabLst/>
        <a:defRPr sz="1800" b="0" i="0" kern="1200">
          <a:solidFill>
            <a:schemeClr val="accent6"/>
          </a:solidFill>
          <a:latin typeface="Helvetica Light" panose="020B0403020202020204" pitchFamily="34" charset="0"/>
          <a:ea typeface="+mn-ea"/>
          <a:cs typeface="+mn-cs"/>
        </a:defRPr>
      </a:lvl6pPr>
      <a:lvl7pPr marL="2346325" indent="-203200" algn="l" defTabSz="914400" rtl="0" eaLnBrk="1" latinLnBrk="0" hangingPunct="1">
        <a:lnSpc>
          <a:spcPct val="90000"/>
        </a:lnSpc>
        <a:spcBef>
          <a:spcPts val="500"/>
        </a:spcBef>
        <a:spcAft>
          <a:spcPts val="1200"/>
        </a:spcAft>
        <a:buClr>
          <a:schemeClr val="accent2"/>
        </a:buClr>
        <a:buFont typeface="Arial" panose="020B0604020202020204" pitchFamily="34" charset="0"/>
        <a:buChar char="•"/>
        <a:tabLst/>
        <a:defRPr sz="1800" b="0" i="0" kern="1200">
          <a:solidFill>
            <a:schemeClr val="accent6"/>
          </a:solidFill>
          <a:latin typeface="Helvetica Light" panose="020B0403020202020204" pitchFamily="34" charset="0"/>
          <a:ea typeface="+mn-ea"/>
          <a:cs typeface="+mn-cs"/>
        </a:defRPr>
      </a:lvl7pPr>
      <a:lvl8pPr marL="2692400" indent="-254000" algn="l" defTabSz="914400" rtl="0" eaLnBrk="1" latinLnBrk="0" hangingPunct="1">
        <a:lnSpc>
          <a:spcPct val="90000"/>
        </a:lnSpc>
        <a:spcBef>
          <a:spcPts val="500"/>
        </a:spcBef>
        <a:spcAft>
          <a:spcPts val="1200"/>
        </a:spcAft>
        <a:buClr>
          <a:schemeClr val="accent2"/>
        </a:buClr>
        <a:buFont typeface="Arial" panose="020B0604020202020204" pitchFamily="34" charset="0"/>
        <a:buChar char="•"/>
        <a:tabLst/>
        <a:defRPr sz="1800" b="0" i="0" kern="1200">
          <a:solidFill>
            <a:schemeClr val="accent6"/>
          </a:solidFill>
          <a:latin typeface="Helvetica Light" panose="020B0403020202020204" pitchFamily="34" charset="0"/>
          <a:ea typeface="+mn-ea"/>
          <a:cs typeface="+mn-cs"/>
        </a:defRPr>
      </a:lvl8pPr>
      <a:lvl9pPr marL="3087688" indent="-203200" algn="l" defTabSz="914400" rtl="0" eaLnBrk="1" latinLnBrk="0" hangingPunct="1">
        <a:lnSpc>
          <a:spcPct val="90000"/>
        </a:lnSpc>
        <a:spcBef>
          <a:spcPts val="500"/>
        </a:spcBef>
        <a:spcAft>
          <a:spcPts val="1200"/>
        </a:spcAft>
        <a:buClr>
          <a:schemeClr val="accent2"/>
        </a:buClr>
        <a:buFont typeface="Arial" panose="020B0604020202020204" pitchFamily="34" charset="0"/>
        <a:buChar char="•"/>
        <a:tabLst/>
        <a:defRPr sz="1800" b="0" i="0" kern="1200">
          <a:solidFill>
            <a:schemeClr val="accent6"/>
          </a:solidFill>
          <a:latin typeface="Helvetica Light" panose="020B0403020202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userDrawn="1">
          <p15:clr>
            <a:srgbClr val="F26B43"/>
          </p15:clr>
        </p15:guide>
        <p15:guide id="2" pos="408" userDrawn="1">
          <p15:clr>
            <a:srgbClr val="F26B43"/>
          </p15:clr>
        </p15:guide>
        <p15:guide id="3" userDrawn="1">
          <p15:clr>
            <a:srgbClr val="F26B43"/>
          </p15:clr>
        </p15:guide>
        <p15:guide id="4" pos="7680" userDrawn="1">
          <p15:clr>
            <a:srgbClr val="F26B43"/>
          </p15:clr>
        </p15:guide>
        <p15:guide id="5" orient="horz" userDrawn="1">
          <p15:clr>
            <a:srgbClr val="F26B43"/>
          </p15:clr>
        </p15:guide>
        <p15:guide id="6" orient="horz" pos="4320" userDrawn="1">
          <p15:clr>
            <a:srgbClr val="F26B43"/>
          </p15:clr>
        </p15:guide>
        <p15:guide id="7" orient="horz" pos="1104" userDrawn="1">
          <p15:clr>
            <a:srgbClr val="F26B43"/>
          </p15:clr>
        </p15:guide>
        <p15:guide id="8" pos="2568" userDrawn="1">
          <p15:clr>
            <a:srgbClr val="F26B43"/>
          </p15:clr>
        </p15:guide>
        <p15:guide id="9" pos="51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Graphical user interface&#10;&#10;Description automatically generated">
            <a:extLst>
              <a:ext uri="{FF2B5EF4-FFF2-40B4-BE49-F238E27FC236}">
                <a16:creationId xmlns:a16="http://schemas.microsoft.com/office/drawing/2014/main" id="{189AC140-411E-CCF0-FBD4-046B4030A471}"/>
              </a:ext>
            </a:extLst>
          </p:cNvPr>
          <p:cNvPicPr>
            <a:picLocks noChangeAspect="1"/>
          </p:cNvPicPr>
          <p:nvPr/>
        </p:nvPicPr>
        <p:blipFill rotWithShape="1">
          <a:blip r:embed="rId2"/>
          <a:srcRect t="5264" r="19311"/>
          <a:stretch/>
        </p:blipFill>
        <p:spPr>
          <a:xfrm>
            <a:off x="6325910" y="2168733"/>
            <a:ext cx="5785570" cy="4179146"/>
          </a:xfrm>
          <a:prstGeom prst="rect">
            <a:avLst/>
          </a:prstGeom>
        </p:spPr>
      </p:pic>
      <p:pic>
        <p:nvPicPr>
          <p:cNvPr id="20" name="Picture 19" descr="Graphical user interface&#10;&#10;Description automatically generated">
            <a:extLst>
              <a:ext uri="{FF2B5EF4-FFF2-40B4-BE49-F238E27FC236}">
                <a16:creationId xmlns:a16="http://schemas.microsoft.com/office/drawing/2014/main" id="{C972677C-792B-DC2F-EC69-49702255BB50}"/>
              </a:ext>
            </a:extLst>
          </p:cNvPr>
          <p:cNvPicPr>
            <a:picLocks noChangeAspect="1"/>
          </p:cNvPicPr>
          <p:nvPr/>
        </p:nvPicPr>
        <p:blipFill rotWithShape="1">
          <a:blip r:embed="rId3"/>
          <a:srcRect t="5671" r="19311"/>
          <a:stretch/>
        </p:blipFill>
        <p:spPr>
          <a:xfrm>
            <a:off x="446717" y="2186687"/>
            <a:ext cx="5785570" cy="4161192"/>
          </a:xfrm>
          <a:prstGeom prst="rect">
            <a:avLst/>
          </a:prstGeom>
        </p:spPr>
      </p:pic>
      <p:sp>
        <p:nvSpPr>
          <p:cNvPr id="7" name="TextBox 6">
            <a:extLst>
              <a:ext uri="{FF2B5EF4-FFF2-40B4-BE49-F238E27FC236}">
                <a16:creationId xmlns:a16="http://schemas.microsoft.com/office/drawing/2014/main" id="{90F2A43B-F624-C8F7-4494-63E9EF0D8D87}"/>
              </a:ext>
            </a:extLst>
          </p:cNvPr>
          <p:cNvSpPr txBox="1"/>
          <p:nvPr/>
        </p:nvSpPr>
        <p:spPr>
          <a:xfrm>
            <a:off x="2730846" y="3446279"/>
            <a:ext cx="985962" cy="338554"/>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Enable</a:t>
            </a:r>
          </a:p>
        </p:txBody>
      </p:sp>
      <p:sp>
        <p:nvSpPr>
          <p:cNvPr id="8" name="TextBox 7">
            <a:extLst>
              <a:ext uri="{FF2B5EF4-FFF2-40B4-BE49-F238E27FC236}">
                <a16:creationId xmlns:a16="http://schemas.microsoft.com/office/drawing/2014/main" id="{C83D4506-6CF4-E7AD-A454-5E813D255C06}"/>
              </a:ext>
            </a:extLst>
          </p:cNvPr>
          <p:cNvSpPr txBox="1"/>
          <p:nvPr/>
        </p:nvSpPr>
        <p:spPr>
          <a:xfrm>
            <a:off x="4205604" y="3262785"/>
            <a:ext cx="985962" cy="338554"/>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Ent PG</a:t>
            </a:r>
          </a:p>
        </p:txBody>
      </p:sp>
      <p:sp>
        <p:nvSpPr>
          <p:cNvPr id="9" name="TextBox 8">
            <a:extLst>
              <a:ext uri="{FF2B5EF4-FFF2-40B4-BE49-F238E27FC236}">
                <a16:creationId xmlns:a16="http://schemas.microsoft.com/office/drawing/2014/main" id="{F12EB960-6D4E-9586-7C8C-22978E6F526F}"/>
              </a:ext>
            </a:extLst>
          </p:cNvPr>
          <p:cNvSpPr txBox="1"/>
          <p:nvPr/>
        </p:nvSpPr>
        <p:spPr>
          <a:xfrm>
            <a:off x="2661885" y="4051713"/>
            <a:ext cx="842836" cy="338554"/>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D </a:t>
            </a:r>
            <a:r>
              <a:rPr lang="en-US" sz="1600" dirty="0" err="1">
                <a:solidFill>
                  <a:schemeClr val="bg1"/>
                </a:solidFill>
                <a:latin typeface="Helvetica Light" panose="020B0403020202020204" pitchFamily="34" charset="0"/>
              </a:rPr>
              <a:t>grd</a:t>
            </a:r>
            <a:endParaRPr lang="en-US" sz="1600" dirty="0">
              <a:solidFill>
                <a:schemeClr val="bg1"/>
              </a:solidFill>
              <a:latin typeface="Helvetica Light" panose="020B0403020202020204" pitchFamily="34" charset="0"/>
            </a:endParaRPr>
          </a:p>
        </p:txBody>
      </p:sp>
      <p:sp>
        <p:nvSpPr>
          <p:cNvPr id="10" name="TextBox 9">
            <a:extLst>
              <a:ext uri="{FF2B5EF4-FFF2-40B4-BE49-F238E27FC236}">
                <a16:creationId xmlns:a16="http://schemas.microsoft.com/office/drawing/2014/main" id="{69667F46-1C69-DCB0-A241-A8DC9C4A002C}"/>
              </a:ext>
            </a:extLst>
          </p:cNvPr>
          <p:cNvSpPr txBox="1"/>
          <p:nvPr/>
        </p:nvSpPr>
        <p:spPr>
          <a:xfrm>
            <a:off x="2428700" y="4633445"/>
            <a:ext cx="2152042" cy="338554"/>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LOBAR G2 SW</a:t>
            </a:r>
          </a:p>
        </p:txBody>
      </p:sp>
      <p:sp>
        <p:nvSpPr>
          <p:cNvPr id="11" name="TextBox 10">
            <a:extLst>
              <a:ext uri="{FF2B5EF4-FFF2-40B4-BE49-F238E27FC236}">
                <a16:creationId xmlns:a16="http://schemas.microsoft.com/office/drawing/2014/main" id="{52718DCE-F36E-73B2-ED0E-8654D197E88B}"/>
              </a:ext>
            </a:extLst>
          </p:cNvPr>
          <p:cNvSpPr txBox="1"/>
          <p:nvPr/>
        </p:nvSpPr>
        <p:spPr>
          <a:xfrm>
            <a:off x="7875130" y="3394887"/>
            <a:ext cx="985962" cy="338554"/>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Enable</a:t>
            </a:r>
          </a:p>
        </p:txBody>
      </p:sp>
      <p:sp>
        <p:nvSpPr>
          <p:cNvPr id="12" name="TextBox 11">
            <a:extLst>
              <a:ext uri="{FF2B5EF4-FFF2-40B4-BE49-F238E27FC236}">
                <a16:creationId xmlns:a16="http://schemas.microsoft.com/office/drawing/2014/main" id="{A7F955AA-6B8F-C9AC-DF2B-0606E5742ECE}"/>
              </a:ext>
            </a:extLst>
          </p:cNvPr>
          <p:cNvSpPr txBox="1"/>
          <p:nvPr/>
        </p:nvSpPr>
        <p:spPr>
          <a:xfrm>
            <a:off x="8776756" y="3713159"/>
            <a:ext cx="1709529" cy="338554"/>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LOBAR G1 SW</a:t>
            </a:r>
          </a:p>
        </p:txBody>
      </p:sp>
      <p:sp>
        <p:nvSpPr>
          <p:cNvPr id="13" name="TextBox 12">
            <a:extLst>
              <a:ext uri="{FF2B5EF4-FFF2-40B4-BE49-F238E27FC236}">
                <a16:creationId xmlns:a16="http://schemas.microsoft.com/office/drawing/2014/main" id="{D1ECD666-9C2C-2F10-25A1-2E5CBBA2F215}"/>
              </a:ext>
            </a:extLst>
          </p:cNvPr>
          <p:cNvSpPr txBox="1"/>
          <p:nvPr/>
        </p:nvSpPr>
        <p:spPr>
          <a:xfrm>
            <a:off x="7875130" y="4190650"/>
            <a:ext cx="985962" cy="338554"/>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Ent ICD</a:t>
            </a:r>
          </a:p>
        </p:txBody>
      </p:sp>
      <p:sp>
        <p:nvSpPr>
          <p:cNvPr id="14" name="TextBox 13">
            <a:extLst>
              <a:ext uri="{FF2B5EF4-FFF2-40B4-BE49-F238E27FC236}">
                <a16:creationId xmlns:a16="http://schemas.microsoft.com/office/drawing/2014/main" id="{BA4C6770-845D-2A46-3DF9-051AEEA4DE87}"/>
              </a:ext>
            </a:extLst>
          </p:cNvPr>
          <p:cNvSpPr txBox="1"/>
          <p:nvPr/>
        </p:nvSpPr>
        <p:spPr>
          <a:xfrm>
            <a:off x="7875130" y="4754428"/>
            <a:ext cx="985962" cy="338554"/>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Ent SG</a:t>
            </a:r>
          </a:p>
        </p:txBody>
      </p:sp>
      <p:sp>
        <p:nvSpPr>
          <p:cNvPr id="15" name="TextBox 14">
            <a:extLst>
              <a:ext uri="{FF2B5EF4-FFF2-40B4-BE49-F238E27FC236}">
                <a16:creationId xmlns:a16="http://schemas.microsoft.com/office/drawing/2014/main" id="{262B202C-9C1F-71D7-FE58-013501959223}"/>
              </a:ext>
            </a:extLst>
          </p:cNvPr>
          <p:cNvSpPr txBox="1"/>
          <p:nvPr/>
        </p:nvSpPr>
        <p:spPr>
          <a:xfrm>
            <a:off x="398889" y="943235"/>
            <a:ext cx="10980753" cy="830997"/>
          </a:xfrm>
          <a:prstGeom prst="rect">
            <a:avLst/>
          </a:prstGeom>
          <a:noFill/>
        </p:spPr>
        <p:txBody>
          <a:bodyPr wrap="square" rtlCol="0">
            <a:spAutoFit/>
          </a:bodyPr>
          <a:lstStyle/>
          <a:p>
            <a:pPr algn="l"/>
            <a:r>
              <a:rPr lang="en-US" sz="2400" dirty="0">
                <a:latin typeface="Helvetica Light" panose="020B0403020202020204" pitchFamily="34" charset="0"/>
              </a:rPr>
              <a:t>Fill: 200 mS   Separation: 500 mS   Trap: 40 mS  Flush: 60 mS   Release: 20 </a:t>
            </a:r>
            <a:r>
              <a:rPr lang="en-US" sz="2400" dirty="0" err="1">
                <a:latin typeface="Helvetica Light" panose="020B0403020202020204" pitchFamily="34" charset="0"/>
              </a:rPr>
              <a:t>ms</a:t>
            </a:r>
            <a:endParaRPr lang="en-US" sz="2400" dirty="0">
              <a:latin typeface="Helvetica Light" panose="020B0403020202020204" pitchFamily="34" charset="0"/>
            </a:endParaRPr>
          </a:p>
          <a:p>
            <a:pPr algn="l"/>
            <a:r>
              <a:rPr lang="en-US" sz="2400" dirty="0">
                <a:latin typeface="Helvetica Light" panose="020B0403020202020204" pitchFamily="34" charset="0"/>
              </a:rPr>
              <a:t>(Here settings are for algorithm check rather than real application setting)</a:t>
            </a:r>
          </a:p>
        </p:txBody>
      </p:sp>
      <p:sp>
        <p:nvSpPr>
          <p:cNvPr id="16" name="TextBox 15">
            <a:extLst>
              <a:ext uri="{FF2B5EF4-FFF2-40B4-BE49-F238E27FC236}">
                <a16:creationId xmlns:a16="http://schemas.microsoft.com/office/drawing/2014/main" id="{45EA5AD3-8E70-91F1-8E69-F6E5CD770344}"/>
              </a:ext>
            </a:extLst>
          </p:cNvPr>
          <p:cNvSpPr txBox="1"/>
          <p:nvPr/>
        </p:nvSpPr>
        <p:spPr>
          <a:xfrm>
            <a:off x="10683801" y="-21309"/>
            <a:ext cx="1508199" cy="400110"/>
          </a:xfrm>
          <a:prstGeom prst="rect">
            <a:avLst/>
          </a:prstGeom>
          <a:noFill/>
        </p:spPr>
        <p:txBody>
          <a:bodyPr wrap="square" rtlCol="0">
            <a:spAutoFit/>
          </a:bodyPr>
          <a:lstStyle/>
          <a:p>
            <a:pPr algn="l"/>
            <a:r>
              <a:rPr lang="en-US" sz="2000" dirty="0">
                <a:latin typeface="Helvetica Light" panose="020B0403020202020204" pitchFamily="34" charset="0"/>
              </a:rPr>
              <a:t>20230110</a:t>
            </a:r>
          </a:p>
        </p:txBody>
      </p:sp>
      <p:sp>
        <p:nvSpPr>
          <p:cNvPr id="17" name="TextBox 16">
            <a:extLst>
              <a:ext uri="{FF2B5EF4-FFF2-40B4-BE49-F238E27FC236}">
                <a16:creationId xmlns:a16="http://schemas.microsoft.com/office/drawing/2014/main" id="{931A6C29-F2C7-14EE-5BE6-FBC07A3D6D68}"/>
              </a:ext>
            </a:extLst>
          </p:cNvPr>
          <p:cNvSpPr txBox="1"/>
          <p:nvPr/>
        </p:nvSpPr>
        <p:spPr>
          <a:xfrm>
            <a:off x="360356" y="388011"/>
            <a:ext cx="8372724" cy="584775"/>
          </a:xfrm>
          <a:prstGeom prst="rect">
            <a:avLst/>
          </a:prstGeom>
          <a:noFill/>
        </p:spPr>
        <p:txBody>
          <a:bodyPr wrap="square" rtlCol="0">
            <a:spAutoFit/>
          </a:bodyPr>
          <a:lstStyle/>
          <a:p>
            <a:pPr algn="l"/>
            <a:r>
              <a:rPr lang="en-US" sz="3200" dirty="0">
                <a:latin typeface="Helvetica Light" panose="020B0403020202020204" pitchFamily="34" charset="0"/>
              </a:rPr>
              <a:t>Timing Table Check after Ding’s Fixing</a:t>
            </a:r>
          </a:p>
        </p:txBody>
      </p:sp>
      <p:sp>
        <p:nvSpPr>
          <p:cNvPr id="18" name="TextBox 17">
            <a:extLst>
              <a:ext uri="{FF2B5EF4-FFF2-40B4-BE49-F238E27FC236}">
                <a16:creationId xmlns:a16="http://schemas.microsoft.com/office/drawing/2014/main" id="{FEA8C091-F59A-D315-9858-14FB8D0E3014}"/>
              </a:ext>
            </a:extLst>
          </p:cNvPr>
          <p:cNvSpPr txBox="1"/>
          <p:nvPr/>
        </p:nvSpPr>
        <p:spPr>
          <a:xfrm>
            <a:off x="906448" y="1774232"/>
            <a:ext cx="7826631" cy="338554"/>
          </a:xfrm>
          <a:prstGeom prst="rect">
            <a:avLst/>
          </a:prstGeom>
          <a:noFill/>
        </p:spPr>
        <p:txBody>
          <a:bodyPr wrap="square" rtlCol="0">
            <a:spAutoFit/>
          </a:bodyPr>
          <a:lstStyle/>
          <a:p>
            <a:pPr algn="l"/>
            <a:r>
              <a:rPr lang="en-US" sz="1600" b="1" dirty="0">
                <a:solidFill>
                  <a:srgbClr val="C00000"/>
                </a:solidFill>
                <a:latin typeface="Helvetica Light" panose="020B0403020202020204" pitchFamily="34" charset="0"/>
              </a:rPr>
              <a:t>Cycle: </a:t>
            </a:r>
            <a:r>
              <a:rPr lang="en-US" sz="1600" b="1" dirty="0">
                <a:solidFill>
                  <a:srgbClr val="00B0F0"/>
                </a:solidFill>
                <a:latin typeface="Helvetica Light" panose="020B0403020202020204" pitchFamily="34" charset="0"/>
              </a:rPr>
              <a:t>&lt;         Fill          &gt;&lt;Trap&gt;&lt;Release&gt;&lt;          Separation             &gt;&lt;      Flush       &gt;</a:t>
            </a:r>
          </a:p>
        </p:txBody>
      </p:sp>
    </p:spTree>
    <p:extLst>
      <p:ext uri="{BB962C8B-B14F-4D97-AF65-F5344CB8AC3E}">
        <p14:creationId xmlns:p14="http://schemas.microsoft.com/office/powerpoint/2010/main" val="299437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Graphical user interface&#10;&#10;Description automatically generated">
            <a:extLst>
              <a:ext uri="{FF2B5EF4-FFF2-40B4-BE49-F238E27FC236}">
                <a16:creationId xmlns:a16="http://schemas.microsoft.com/office/drawing/2014/main" id="{453BDFF7-B707-FC73-DB43-914C49E88F4B}"/>
              </a:ext>
            </a:extLst>
          </p:cNvPr>
          <p:cNvPicPr>
            <a:picLocks noChangeAspect="1"/>
          </p:cNvPicPr>
          <p:nvPr/>
        </p:nvPicPr>
        <p:blipFill rotWithShape="1">
          <a:blip r:embed="rId2"/>
          <a:srcRect t="5846" r="20685"/>
          <a:stretch/>
        </p:blipFill>
        <p:spPr>
          <a:xfrm>
            <a:off x="6429443" y="2002293"/>
            <a:ext cx="5436255" cy="3970299"/>
          </a:xfrm>
          <a:prstGeom prst="rect">
            <a:avLst/>
          </a:prstGeom>
        </p:spPr>
      </p:pic>
      <p:pic>
        <p:nvPicPr>
          <p:cNvPr id="3" name="Picture 2" descr="Graphical user interface, diagram&#10;&#10;Description automatically generated">
            <a:extLst>
              <a:ext uri="{FF2B5EF4-FFF2-40B4-BE49-F238E27FC236}">
                <a16:creationId xmlns:a16="http://schemas.microsoft.com/office/drawing/2014/main" id="{2258F8B1-25C6-49A2-3CEF-434A187DC97C}"/>
              </a:ext>
            </a:extLst>
          </p:cNvPr>
          <p:cNvPicPr>
            <a:picLocks noChangeAspect="1"/>
          </p:cNvPicPr>
          <p:nvPr/>
        </p:nvPicPr>
        <p:blipFill rotWithShape="1">
          <a:blip r:embed="rId3"/>
          <a:srcRect t="5383" r="19231"/>
          <a:stretch/>
        </p:blipFill>
        <p:spPr>
          <a:xfrm>
            <a:off x="407502" y="2002293"/>
            <a:ext cx="5798577" cy="3970299"/>
          </a:xfrm>
          <a:prstGeom prst="rect">
            <a:avLst/>
          </a:prstGeom>
        </p:spPr>
      </p:pic>
      <p:sp>
        <p:nvSpPr>
          <p:cNvPr id="7" name="TextBox 6">
            <a:extLst>
              <a:ext uri="{FF2B5EF4-FFF2-40B4-BE49-F238E27FC236}">
                <a16:creationId xmlns:a16="http://schemas.microsoft.com/office/drawing/2014/main" id="{90F2A43B-F624-C8F7-4494-63E9EF0D8D87}"/>
              </a:ext>
            </a:extLst>
          </p:cNvPr>
          <p:cNvSpPr txBox="1"/>
          <p:nvPr/>
        </p:nvSpPr>
        <p:spPr>
          <a:xfrm>
            <a:off x="1685896" y="3228010"/>
            <a:ext cx="961262" cy="342085"/>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Enable</a:t>
            </a:r>
          </a:p>
        </p:txBody>
      </p:sp>
      <p:sp>
        <p:nvSpPr>
          <p:cNvPr id="8" name="TextBox 7">
            <a:extLst>
              <a:ext uri="{FF2B5EF4-FFF2-40B4-BE49-F238E27FC236}">
                <a16:creationId xmlns:a16="http://schemas.microsoft.com/office/drawing/2014/main" id="{C83D4506-6CF4-E7AD-A454-5E813D255C06}"/>
              </a:ext>
            </a:extLst>
          </p:cNvPr>
          <p:cNvSpPr txBox="1"/>
          <p:nvPr/>
        </p:nvSpPr>
        <p:spPr>
          <a:xfrm>
            <a:off x="2826160" y="3014646"/>
            <a:ext cx="961262" cy="342085"/>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Ent PG</a:t>
            </a:r>
          </a:p>
        </p:txBody>
      </p:sp>
      <p:sp>
        <p:nvSpPr>
          <p:cNvPr id="9" name="TextBox 8">
            <a:extLst>
              <a:ext uri="{FF2B5EF4-FFF2-40B4-BE49-F238E27FC236}">
                <a16:creationId xmlns:a16="http://schemas.microsoft.com/office/drawing/2014/main" id="{F12EB960-6D4E-9586-7C8C-22978E6F526F}"/>
              </a:ext>
            </a:extLst>
          </p:cNvPr>
          <p:cNvSpPr txBox="1"/>
          <p:nvPr/>
        </p:nvSpPr>
        <p:spPr>
          <a:xfrm>
            <a:off x="1685896" y="3752559"/>
            <a:ext cx="821721" cy="342085"/>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D </a:t>
            </a:r>
            <a:r>
              <a:rPr lang="en-US" sz="1600" dirty="0" err="1">
                <a:solidFill>
                  <a:schemeClr val="bg1"/>
                </a:solidFill>
                <a:latin typeface="Helvetica Light" panose="020B0403020202020204" pitchFamily="34" charset="0"/>
              </a:rPr>
              <a:t>grd</a:t>
            </a:r>
            <a:endParaRPr lang="en-US" sz="1600" dirty="0">
              <a:solidFill>
                <a:schemeClr val="bg1"/>
              </a:solidFill>
              <a:latin typeface="Helvetica Light" panose="020B0403020202020204" pitchFamily="34" charset="0"/>
            </a:endParaRPr>
          </a:p>
        </p:txBody>
      </p:sp>
      <p:sp>
        <p:nvSpPr>
          <p:cNvPr id="10" name="TextBox 9">
            <a:extLst>
              <a:ext uri="{FF2B5EF4-FFF2-40B4-BE49-F238E27FC236}">
                <a16:creationId xmlns:a16="http://schemas.microsoft.com/office/drawing/2014/main" id="{69667F46-1C69-DCB0-A241-A8DC9C4A002C}"/>
              </a:ext>
            </a:extLst>
          </p:cNvPr>
          <p:cNvSpPr txBox="1"/>
          <p:nvPr/>
        </p:nvSpPr>
        <p:spPr>
          <a:xfrm>
            <a:off x="2096756" y="4386937"/>
            <a:ext cx="2098129" cy="342085"/>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LOBAR G2 SW</a:t>
            </a:r>
          </a:p>
        </p:txBody>
      </p:sp>
      <p:sp>
        <p:nvSpPr>
          <p:cNvPr id="11" name="TextBox 10">
            <a:extLst>
              <a:ext uri="{FF2B5EF4-FFF2-40B4-BE49-F238E27FC236}">
                <a16:creationId xmlns:a16="http://schemas.microsoft.com/office/drawing/2014/main" id="{52718DCE-F36E-73B2-ED0E-8654D197E88B}"/>
              </a:ext>
            </a:extLst>
          </p:cNvPr>
          <p:cNvSpPr txBox="1"/>
          <p:nvPr/>
        </p:nvSpPr>
        <p:spPr>
          <a:xfrm>
            <a:off x="7692304" y="3193348"/>
            <a:ext cx="961262" cy="342085"/>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Enable</a:t>
            </a:r>
          </a:p>
        </p:txBody>
      </p:sp>
      <p:sp>
        <p:nvSpPr>
          <p:cNvPr id="12" name="TextBox 11">
            <a:extLst>
              <a:ext uri="{FF2B5EF4-FFF2-40B4-BE49-F238E27FC236}">
                <a16:creationId xmlns:a16="http://schemas.microsoft.com/office/drawing/2014/main" id="{A7F955AA-6B8F-C9AC-DF2B-0606E5742ECE}"/>
              </a:ext>
            </a:extLst>
          </p:cNvPr>
          <p:cNvSpPr txBox="1"/>
          <p:nvPr/>
        </p:nvSpPr>
        <p:spPr>
          <a:xfrm>
            <a:off x="8539503" y="3460893"/>
            <a:ext cx="1666702" cy="342085"/>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LOBAR G1 SW</a:t>
            </a:r>
          </a:p>
        </p:txBody>
      </p:sp>
      <p:sp>
        <p:nvSpPr>
          <p:cNvPr id="13" name="TextBox 12">
            <a:extLst>
              <a:ext uri="{FF2B5EF4-FFF2-40B4-BE49-F238E27FC236}">
                <a16:creationId xmlns:a16="http://schemas.microsoft.com/office/drawing/2014/main" id="{D1ECD666-9C2C-2F10-25A1-2E5CBBA2F215}"/>
              </a:ext>
            </a:extLst>
          </p:cNvPr>
          <p:cNvSpPr txBox="1"/>
          <p:nvPr/>
        </p:nvSpPr>
        <p:spPr>
          <a:xfrm>
            <a:off x="9923117" y="3899480"/>
            <a:ext cx="961262" cy="342085"/>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Ent ICD</a:t>
            </a:r>
          </a:p>
        </p:txBody>
      </p:sp>
      <p:sp>
        <p:nvSpPr>
          <p:cNvPr id="14" name="TextBox 13">
            <a:extLst>
              <a:ext uri="{FF2B5EF4-FFF2-40B4-BE49-F238E27FC236}">
                <a16:creationId xmlns:a16="http://schemas.microsoft.com/office/drawing/2014/main" id="{BA4C6770-845D-2A46-3DF9-051AEEA4DE87}"/>
              </a:ext>
            </a:extLst>
          </p:cNvPr>
          <p:cNvSpPr txBox="1"/>
          <p:nvPr/>
        </p:nvSpPr>
        <p:spPr>
          <a:xfrm>
            <a:off x="7837193" y="4412237"/>
            <a:ext cx="961262" cy="342085"/>
          </a:xfrm>
          <a:prstGeom prst="rect">
            <a:avLst/>
          </a:prstGeom>
          <a:noFill/>
        </p:spPr>
        <p:txBody>
          <a:bodyPr wrap="square" rtlCol="0">
            <a:spAutoFit/>
          </a:bodyPr>
          <a:lstStyle/>
          <a:p>
            <a:pPr algn="l"/>
            <a:r>
              <a:rPr lang="en-US" sz="1600" dirty="0">
                <a:solidFill>
                  <a:schemeClr val="bg1"/>
                </a:solidFill>
                <a:latin typeface="Helvetica Light" panose="020B0403020202020204" pitchFamily="34" charset="0"/>
              </a:rPr>
              <a:t>Ent SG</a:t>
            </a:r>
          </a:p>
        </p:txBody>
      </p:sp>
      <p:sp>
        <p:nvSpPr>
          <p:cNvPr id="15" name="TextBox 14">
            <a:extLst>
              <a:ext uri="{FF2B5EF4-FFF2-40B4-BE49-F238E27FC236}">
                <a16:creationId xmlns:a16="http://schemas.microsoft.com/office/drawing/2014/main" id="{262B202C-9C1F-71D7-FE58-013501959223}"/>
              </a:ext>
            </a:extLst>
          </p:cNvPr>
          <p:cNvSpPr txBox="1"/>
          <p:nvPr/>
        </p:nvSpPr>
        <p:spPr>
          <a:xfrm>
            <a:off x="398889" y="549533"/>
            <a:ext cx="10980753" cy="830997"/>
          </a:xfrm>
          <a:prstGeom prst="rect">
            <a:avLst/>
          </a:prstGeom>
          <a:noFill/>
        </p:spPr>
        <p:txBody>
          <a:bodyPr wrap="square" rtlCol="0">
            <a:spAutoFit/>
          </a:bodyPr>
          <a:lstStyle/>
          <a:p>
            <a:pPr algn="l"/>
            <a:r>
              <a:rPr lang="en-US" sz="2400" dirty="0">
                <a:latin typeface="Helvetica Light" panose="020B0403020202020204" pitchFamily="34" charset="0"/>
              </a:rPr>
              <a:t>Fill: 600 mS   Separation: 1000 mS   Trap: 0.2 mS  Flush: 20 mS   Release: 5 </a:t>
            </a:r>
            <a:r>
              <a:rPr lang="en-US" sz="2400" dirty="0" err="1">
                <a:latin typeface="Helvetica Light" panose="020B0403020202020204" pitchFamily="34" charset="0"/>
              </a:rPr>
              <a:t>ms</a:t>
            </a:r>
            <a:endParaRPr lang="en-US" sz="2400" dirty="0">
              <a:latin typeface="Helvetica Light" panose="020B0403020202020204" pitchFamily="34" charset="0"/>
            </a:endParaRPr>
          </a:p>
          <a:p>
            <a:pPr algn="l"/>
            <a:r>
              <a:rPr lang="en-US" sz="2400" dirty="0">
                <a:latin typeface="Helvetica Light" panose="020B0403020202020204" pitchFamily="34" charset="0"/>
              </a:rPr>
              <a:t>(Here settings are from one real application)</a:t>
            </a:r>
          </a:p>
        </p:txBody>
      </p:sp>
      <p:sp>
        <p:nvSpPr>
          <p:cNvPr id="18" name="TextBox 17">
            <a:extLst>
              <a:ext uri="{FF2B5EF4-FFF2-40B4-BE49-F238E27FC236}">
                <a16:creationId xmlns:a16="http://schemas.microsoft.com/office/drawing/2014/main" id="{4E52DFDE-5F6F-BC93-BAD4-71ED04B47BB3}"/>
              </a:ext>
            </a:extLst>
          </p:cNvPr>
          <p:cNvSpPr txBox="1"/>
          <p:nvPr/>
        </p:nvSpPr>
        <p:spPr>
          <a:xfrm>
            <a:off x="826935" y="1560957"/>
            <a:ext cx="7826631" cy="338554"/>
          </a:xfrm>
          <a:prstGeom prst="rect">
            <a:avLst/>
          </a:prstGeom>
          <a:noFill/>
        </p:spPr>
        <p:txBody>
          <a:bodyPr wrap="square" rtlCol="0">
            <a:spAutoFit/>
          </a:bodyPr>
          <a:lstStyle/>
          <a:p>
            <a:pPr algn="l"/>
            <a:r>
              <a:rPr lang="en-US" sz="1600" b="1" dirty="0">
                <a:solidFill>
                  <a:srgbClr val="C00000"/>
                </a:solidFill>
                <a:latin typeface="Helvetica Light" panose="020B0403020202020204" pitchFamily="34" charset="0"/>
              </a:rPr>
              <a:t>Cycle: </a:t>
            </a:r>
            <a:r>
              <a:rPr lang="en-US" sz="1600" b="1" dirty="0">
                <a:solidFill>
                  <a:srgbClr val="00B0F0"/>
                </a:solidFill>
                <a:latin typeface="Helvetica Light" panose="020B0403020202020204" pitchFamily="34" charset="0"/>
              </a:rPr>
              <a:t>&lt;         Fill          &gt;&lt;Trap&gt;&lt;Release&gt;&lt;          Separation             &gt;&lt;      Flush       &gt;</a:t>
            </a:r>
          </a:p>
        </p:txBody>
      </p:sp>
    </p:spTree>
    <p:extLst>
      <p:ext uri="{BB962C8B-B14F-4D97-AF65-F5344CB8AC3E}">
        <p14:creationId xmlns:p14="http://schemas.microsoft.com/office/powerpoint/2010/main" val="287761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OBILion Theme">
  <a:themeElements>
    <a:clrScheme name="Custom 1">
      <a:dk1>
        <a:srgbClr val="000000"/>
      </a:dk1>
      <a:lt1>
        <a:srgbClr val="FFFFFF"/>
      </a:lt1>
      <a:dk2>
        <a:srgbClr val="44546A"/>
      </a:dk2>
      <a:lt2>
        <a:srgbClr val="E7E6E6"/>
      </a:lt2>
      <a:accent1>
        <a:srgbClr val="172E26"/>
      </a:accent1>
      <a:accent2>
        <a:srgbClr val="008863"/>
      </a:accent2>
      <a:accent3>
        <a:srgbClr val="65C8F2"/>
      </a:accent3>
      <a:accent4>
        <a:srgbClr val="8C8E97"/>
      </a:accent4>
      <a:accent5>
        <a:srgbClr val="D6D7D8"/>
      </a:accent5>
      <a:accent6>
        <a:srgbClr val="2C2E2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3200" dirty="0" smtClean="0">
            <a:latin typeface="Helvetica Light" panose="020B0403020202020204" pitchFamily="34" charset="0"/>
          </a:defRPr>
        </a:defPPr>
      </a:lstStyle>
    </a:txDef>
  </a:objectDefaults>
  <a:extraClrSchemeLst/>
  <a:extLst>
    <a:ext uri="{05A4C25C-085E-4340-85A3-A5531E510DB2}">
      <thm15:themeFamily xmlns:thm15="http://schemas.microsoft.com/office/thememl/2012/main" name="MOBILion.PowerPoint Template DRAFT 2023 1.6.23.potx  -  Read-Only" id="{1E16FDA0-4563-495F-8173-891421DDCA0E}" vid="{7989BD89-AAFC-44FB-A574-77595FAA09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0D510944BAD2B4DA288FCE746A60942" ma:contentTypeVersion="0" ma:contentTypeDescription="Create a new document." ma:contentTypeScope="" ma:versionID="6c1e95cab01090ea035881456650276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766D3E-3E68-456B-8AD8-5A275D75AA0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1B550F5-38B3-4F58-A616-5CB066F4AD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DD0CA67-C355-4DDC-9302-40968C8494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MOBILion.PowerPoint Template 2023</Template>
  <TotalTime>1</TotalTime>
  <Words>127</Words>
  <Application>Microsoft Office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Helvetica</vt:lpstr>
      <vt:lpstr>Helvetica Light</vt:lpstr>
      <vt:lpstr>Segoe UI</vt:lpstr>
      <vt:lpstr>MOBILion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Zongyuan Chen</dc:creator>
  <cp:lastModifiedBy>Zongyuan Chen</cp:lastModifiedBy>
  <cp:revision>1</cp:revision>
  <cp:lastPrinted>2020-01-02T03:23:24Z</cp:lastPrinted>
  <dcterms:created xsi:type="dcterms:W3CDTF">2023-01-10T16:45:20Z</dcterms:created>
  <dcterms:modified xsi:type="dcterms:W3CDTF">2023-01-10T18:54:41Z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0x010100C0D510944BAD2B4DA288FCE746A60942</vt:lpwstr>
  </property>
</Properties>
</file>