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3E2E7-5892-49FF-ACA2-BEFE5B393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8BAB8F-EDAA-44CC-AAF3-FB45AD040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54A0DB-AE0D-4A3E-9EDC-D61ECEE1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66D9-FBFC-4D74-AE94-672CD63B1A3B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7F82DA-83D4-4633-BC3F-0BDC8ED5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0CD56-AFE4-4CD9-92F2-6725D23B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79C6-F705-466F-92C8-B5560C2AB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8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B9FDE-D537-4ED8-8629-B9AFA415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741315-A863-4A87-A9C7-700854E42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B902D7-9009-456A-913C-25408D37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66D9-FBFC-4D74-AE94-672CD63B1A3B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55DA37-13B5-4D29-9E06-937AACA8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257335-87C5-4EE9-B6BD-C3A3A6F2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79C6-F705-466F-92C8-B5560C2AB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63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6F389B-2E36-4FF2-9435-9F6E8E7FD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A9038A-5EBB-490B-A6E5-982AA48CF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7588FA-227E-41AA-913C-4610A4CC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66D9-FBFC-4D74-AE94-672CD63B1A3B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531566-4C57-469A-A770-5C1B5CDA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7A79E1-A249-4310-9112-E47F754B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79C6-F705-466F-92C8-B5560C2AB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26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34C42-1A0F-4139-9DF0-E790006F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8EACA-C5E6-464C-93C6-F0539433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3C1FB-1C9E-4654-8370-7B069481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66D9-FBFC-4D74-AE94-672CD63B1A3B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D315E-E7BE-4D4D-814C-47F2C178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05F40C-C5CB-4A80-AEC1-CC0F0CFD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79C6-F705-466F-92C8-B5560C2AB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0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0E9F-8C2A-4469-85FC-CD6F6E78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31C579-7754-45F5-841A-B07BB870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2CD370-EFB4-4ECC-969B-424E7186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66D9-FBFC-4D74-AE94-672CD63B1A3B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45B1F8-15CD-4DFF-97DF-DC1ABDBC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F11EC-AB2F-4684-901C-2FDC844E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79C6-F705-466F-92C8-B5560C2AB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25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40A11-6850-46A2-9C4A-3F56F0D2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89CBB-7C93-4049-AACE-B239D8BC2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98EFC9-07B9-417F-8470-F141D9BF3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B92730-50D2-4B4E-8C29-BA66AF83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66D9-FBFC-4D74-AE94-672CD63B1A3B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F26130-DAD1-4DAE-BABD-2866F70F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A889D1-4DBB-486C-8752-16EF3912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79C6-F705-466F-92C8-B5560C2AB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0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362A0-CC8D-48CA-B8FD-9E58BD4F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E548B9-9407-4966-A5F6-AAC517594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E06F8C-A4E1-419A-9BCF-2C3551019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8BF53F-109C-4B2F-9332-C3A328E9E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2D4BAC-1BD8-4A88-BF0C-E788F9810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427598-39F7-4EE9-80A4-17EE599E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66D9-FBFC-4D74-AE94-672CD63B1A3B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F2A4EE-13A5-40CA-AE81-B077A8A8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9EC890-358E-400B-9ECF-80AB2E2A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79C6-F705-466F-92C8-B5560C2AB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69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90957-4C9D-4A4F-9766-A6B50BC4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B481B8-8A05-4468-974C-83EF1625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66D9-FBFC-4D74-AE94-672CD63B1A3B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E0721F-FE91-48AA-A392-9F6C943C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EE980F-4FFE-4AEC-8268-13DBACA7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79C6-F705-466F-92C8-B5560C2AB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98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B3DA30-D0C5-4F57-BA67-2F170831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66D9-FBFC-4D74-AE94-672CD63B1A3B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3FF2E5-9CEE-417D-9EE0-9CE6E4D9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620EEA-B6D2-431A-AF20-D1CAFED8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79C6-F705-466F-92C8-B5560C2AB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04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A7A08-8A70-4B15-90FC-2A3BC1EA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88B5C9-AB3E-450F-A79B-DC39E3FB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B7D401-2255-4B2F-8E45-7CB34DA1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E498C0-1162-4C96-8A19-AA3DC1DA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66D9-FBFC-4D74-AE94-672CD63B1A3B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4762BD-551B-409B-88A0-54409130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38C77A-8C6A-48A2-8EA6-8AD21867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79C6-F705-466F-92C8-B5560C2AB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01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B5A93-01A3-4B46-AF9A-DE28D12B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16B37E-7E21-4805-BA9F-02F11EEAF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8D2D0E-0BF2-4D3C-B7A2-BC3D8C281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38F5D3-B6AA-4F2F-B021-D723D4C7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66D9-FBFC-4D74-AE94-672CD63B1A3B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E1501D-E80C-4590-B3B7-F3AADE6D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8D4E3D-DB41-4CFB-9CD4-4DD099D5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79C6-F705-466F-92C8-B5560C2AB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59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E1CBF-1C75-43AA-810F-6FB652CE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260E9-4936-4F80-8BF1-393CEC7C0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534AD-FD8D-499C-8FF2-D3BBFB09B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166D9-FBFC-4D74-AE94-672CD63B1A3B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AAB2E5-4645-466A-A42B-46B65423D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B5DAA3-5670-4852-BF28-4FAB83646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79C6-F705-466F-92C8-B5560C2AB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84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3C8B7-FD32-42D6-A492-001DA0CC8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Змейка(Проект </a:t>
            </a:r>
            <a:r>
              <a:rPr lang="en-US" dirty="0" err="1"/>
              <a:t>Pygame</a:t>
            </a:r>
            <a:r>
              <a:rPr lang="ru-RU" dirty="0"/>
              <a:t> </a:t>
            </a:r>
            <a:r>
              <a:rPr lang="ru-RU" dirty="0" err="1"/>
              <a:t>Дельмухаметова</a:t>
            </a:r>
            <a:r>
              <a:rPr lang="ru-RU" dirty="0"/>
              <a:t> Данилы)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822626-CBD4-47C6-91E6-50BB5D578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92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BF008-5971-4336-BF36-CEEE9FD1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  <a:r>
              <a:rPr lang="en-US" dirty="0"/>
              <a:t>:</a:t>
            </a:r>
            <a:r>
              <a:rPr lang="ru-RU" dirty="0"/>
              <a:t> Сделать игру Змейка на </a:t>
            </a:r>
            <a:r>
              <a:rPr lang="en-US" dirty="0" err="1"/>
              <a:t>pygame</a:t>
            </a:r>
            <a:r>
              <a:rPr lang="ru-RU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1577C9-7BAA-4B7B-B7FA-7AE6CA05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457" y="1834502"/>
            <a:ext cx="4187001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←</a:t>
            </a:r>
            <a:r>
              <a:rPr lang="ru-RU" dirty="0"/>
              <a:t>Это главный экран игры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Это змейка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→</a:t>
            </a:r>
          </a:p>
          <a:p>
            <a:pPr marL="0" indent="0">
              <a:buNone/>
            </a:pPr>
            <a:endParaRPr lang="ru-RU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       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←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Это еда змейки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Фон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↓               Фон в            к                        конце ↓ 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3BD582-8842-4B2F-AC54-9FAA78B3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5" y="1690688"/>
            <a:ext cx="5353443" cy="42144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B5D450-2D48-4A76-B724-2E954C31C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287" y="1834502"/>
            <a:ext cx="1677796" cy="16777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76AA13B-B448-4E23-812D-6690F39C7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45" y="3015021"/>
            <a:ext cx="1216980" cy="12169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3307FDA-E759-40D9-8720-906096F86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3" y="4908582"/>
            <a:ext cx="2657383" cy="19930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055B9DA-913F-4B4D-BAEE-A43A4D2FE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929" y="5192301"/>
            <a:ext cx="3271422" cy="17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F502D-F9FA-4333-83F8-ABD951E3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игры при проигрыше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22D3C-3F0B-4F98-A8FC-36EAA839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                                                                                </a:t>
            </a:r>
            <a:r>
              <a:rPr lang="ru-RU" sz="3200" dirty="0"/>
              <a:t>Размер окна игры-</a:t>
            </a:r>
          </a:p>
          <a:p>
            <a:pPr lvl="8"/>
            <a:r>
              <a:rPr lang="ru-RU" sz="3200" dirty="0"/>
              <a:t>     					800 на 600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6B9148-1248-47CC-BA6C-9810700B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1" y="1290512"/>
            <a:ext cx="7130275" cy="562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91CCD-65D6-4FA2-A649-CD88FFB2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41" y="22177"/>
            <a:ext cx="10515600" cy="1325563"/>
          </a:xfrm>
        </p:spPr>
        <p:txBody>
          <a:bodyPr/>
          <a:lstStyle/>
          <a:p>
            <a:r>
              <a:rPr lang="ru-RU" dirty="0"/>
              <a:t>Использовал 3 функции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5FC02F-0055-40A1-9C58-60381657D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" y="1834523"/>
            <a:ext cx="1218237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Функция</a:t>
            </a:r>
            <a:r>
              <a:rPr lang="en-US" dirty="0"/>
              <a:t> </a:t>
            </a:r>
            <a:r>
              <a:rPr lang="en-US" dirty="0" err="1"/>
              <a:t>Your_score</a:t>
            </a:r>
            <a:r>
              <a:rPr lang="en-US" dirty="0"/>
              <a:t> </a:t>
            </a:r>
            <a:r>
              <a:rPr lang="ru-RU" dirty="0"/>
              <a:t>считает сколько еды ты съел и выводит на экран это число</a:t>
            </a:r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dirty="0" err="1"/>
              <a:t>our_snake</a:t>
            </a:r>
            <a:r>
              <a:rPr lang="en-US" dirty="0"/>
              <a:t> </a:t>
            </a:r>
            <a:r>
              <a:rPr lang="ru-RU" dirty="0"/>
              <a:t>выводит змейку на экран</a:t>
            </a:r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dirty="0" err="1"/>
              <a:t>gameLoop</a:t>
            </a:r>
            <a:r>
              <a:rPr lang="ru-RU" dirty="0"/>
              <a:t> самая главная, в ней выводиться  еда на экран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в ней вызываются другие функции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Здесь происходит поедание пищи 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↓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246DDB-41E0-401B-9385-6B604620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402" y="1000857"/>
            <a:ext cx="1762371" cy="3524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BA8F838-5959-4628-BF5D-096ABC31F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066" y="3352312"/>
            <a:ext cx="7154273" cy="3810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45A555-C284-49AA-A131-D434EC302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86" y="4321010"/>
            <a:ext cx="4620270" cy="4763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56B362-BBF1-435B-996F-E8F0F538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956" y="4378167"/>
            <a:ext cx="3639058" cy="36200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B85782C-129C-4910-9469-0C1AD8AFF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268" y="5352859"/>
            <a:ext cx="7191229" cy="15051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9EADF4-C71C-4AB0-A9B1-B5A97EE27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576" y="275416"/>
            <a:ext cx="4867955" cy="5334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3E2A10-AF64-4172-985F-A6671D01F6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0835" y="879795"/>
            <a:ext cx="5866282" cy="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6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03072-6E90-4D6E-83F0-2FB0B9BC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Также я использовал музыку в моем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07351-C185-43C7-9B79-49A126D06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Мои иконки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Скорость змейки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Шрифты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9D3B74-B8AD-4F72-8119-39647599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13" y="1115913"/>
            <a:ext cx="6354062" cy="14194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9957AB-AB4D-460B-8C44-63F175FC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695" y="2747867"/>
            <a:ext cx="7068536" cy="13622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29E4C8-DB83-4A19-98CD-8DA530FE9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012" y="4434141"/>
            <a:ext cx="2695951" cy="3334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6505EC7-5004-4562-B796-605536FF0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603" y="5294646"/>
            <a:ext cx="670653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20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112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Змейка(Проект Pygame Дельмухаметова Данилы)</vt:lpstr>
      <vt:lpstr>Идея: Сделать игру Змейка на pygame.</vt:lpstr>
      <vt:lpstr>Экран игры при проигрыше</vt:lpstr>
      <vt:lpstr>Использовал 3 функции </vt:lpstr>
      <vt:lpstr>Также я использовал музыку в моем проекте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Змейка(Проект Pygame Дельмухаметова Данилы)</dc:title>
  <dc:creator>влад белаз</dc:creator>
  <cp:lastModifiedBy>влад белаз</cp:lastModifiedBy>
  <cp:revision>4</cp:revision>
  <dcterms:created xsi:type="dcterms:W3CDTF">2021-01-24T12:03:45Z</dcterms:created>
  <dcterms:modified xsi:type="dcterms:W3CDTF">2021-01-24T12:30:31Z</dcterms:modified>
</cp:coreProperties>
</file>