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471" r:id="rId7"/>
    <p:sldId id="472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56449-86B8-4CB2-AAF1-5FE5E17F628E}" v="1" dt="2023-04-06T22:56:3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70" d="100"/>
          <a:sy n="70" d="100"/>
        </p:scale>
        <p:origin x="264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Alex Barreira" userId="7fd0970c-b3cf-41cb-97a8-b008d4ec6ec9" providerId="ADAL" clId="{B249B1AB-0152-438C-B998-E4655FFC9A77}"/>
    <pc:docChg chg="undo custSel delSld modSld modSection">
      <pc:chgData name="Alex Barreira" userId="7fd0970c-b3cf-41cb-97a8-b008d4ec6ec9" providerId="ADAL" clId="{B249B1AB-0152-438C-B998-E4655FFC9A77}" dt="2022-08-10T23:13:54.558" v="200" actId="20577"/>
      <pc:docMkLst>
        <pc:docMk/>
      </pc:docMkLst>
      <pc:sldChg chg="modSp mod">
        <pc:chgData name="Alex Barreira" userId="7fd0970c-b3cf-41cb-97a8-b008d4ec6ec9" providerId="ADAL" clId="{B249B1AB-0152-438C-B998-E4655FFC9A77}" dt="2022-08-10T23:13:54.558" v="200" actId="20577"/>
        <pc:sldMkLst>
          <pc:docMk/>
          <pc:sldMk cId="2008643402" sldId="471"/>
        </pc:sldMkLst>
        <pc:spChg chg="mod">
          <ac:chgData name="Alex Barreira" userId="7fd0970c-b3cf-41cb-97a8-b008d4ec6ec9" providerId="ADAL" clId="{B249B1AB-0152-438C-B998-E4655FFC9A77}" dt="2022-08-10T23:13:01.773" v="169" actId="1410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40.752" v="193" actId="14100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B249B1AB-0152-438C-B998-E4655FFC9A77}" dt="2022-08-10T23:12:37.270" v="164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1:16.350" v="125" actId="6549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2:30.461" v="162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54.558" v="200" actId="2057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Alex Barreira" userId="7fd0970c-b3cf-41cb-97a8-b008d4ec6ec9" providerId="ADAL" clId="{B249B1AB-0152-438C-B998-E4655FFC9A77}" dt="2022-08-10T23:12:48.543" v="166" actId="47"/>
        <pc:sldMkLst>
          <pc:docMk/>
          <pc:sldMk cId="3197077889" sldId="472"/>
        </pc:sldMkLst>
      </pc:sldChg>
      <pc:sldChg chg="del">
        <pc:chgData name="Alex Barreira" userId="7fd0970c-b3cf-41cb-97a8-b008d4ec6ec9" providerId="ADAL" clId="{B249B1AB-0152-438C-B998-E4655FFC9A77}" dt="2022-08-10T23:12:47.644" v="165" actId="47"/>
        <pc:sldMkLst>
          <pc:docMk/>
          <pc:sldMk cId="3935020308" sldId="473"/>
        </pc:sldMkLst>
      </pc:sldChg>
    </pc:docChg>
  </pc:docChgLst>
  <pc:docChgLst>
    <pc:chgData name="Alex Barreira" userId="7fd0970c-b3cf-41cb-97a8-b008d4ec6ec9" providerId="ADAL" clId="{C46C4D87-CE51-4A79-92B7-28EF77C3267D}"/>
    <pc:docChg chg="delSld modSection">
      <pc:chgData name="Alex Barreira" userId="7fd0970c-b3cf-41cb-97a8-b008d4ec6ec9" providerId="ADAL" clId="{C46C4D87-CE51-4A79-92B7-28EF77C3267D}" dt="2022-02-22T19:52:22.219" v="1" actId="47"/>
      <pc:docMkLst>
        <pc:docMk/>
      </pc:docMkLst>
      <pc:sldChg chg="del">
        <pc:chgData name="Alex Barreira" userId="7fd0970c-b3cf-41cb-97a8-b008d4ec6ec9" providerId="ADAL" clId="{C46C4D87-CE51-4A79-92B7-28EF77C3267D}" dt="2022-02-22T19:52:21.663" v="0" actId="47"/>
        <pc:sldMkLst>
          <pc:docMk/>
          <pc:sldMk cId="0" sldId="256"/>
        </pc:sldMkLst>
      </pc:sldChg>
      <pc:sldChg chg="del">
        <pc:chgData name="Alex Barreira" userId="7fd0970c-b3cf-41cb-97a8-b008d4ec6ec9" providerId="ADAL" clId="{C46C4D87-CE51-4A79-92B7-28EF77C3267D}" dt="2022-02-22T19:52:22.219" v="1" actId="47"/>
        <pc:sldMkLst>
          <pc:docMk/>
          <pc:sldMk cId="948876888" sldId="344"/>
        </pc:sldMkLst>
      </pc:sldChg>
      <pc:sldMasterChg chg="delSldLayout">
        <pc:chgData name="Alex Barreira" userId="7fd0970c-b3cf-41cb-97a8-b008d4ec6ec9" providerId="ADAL" clId="{C46C4D87-CE51-4A79-92B7-28EF77C3267D}" dt="2022-02-22T19:52:21.663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C46C4D87-CE51-4A79-92B7-28EF77C3267D}" dt="2022-02-22T19:52:21.663" v="0" actId="47"/>
          <pc:sldLayoutMkLst>
            <pc:docMk/>
            <pc:sldMasterMk cId="0" sldId="2147483656"/>
            <pc:sldLayoutMk cId="0" sldId="2147483663"/>
          </pc:sldLayoutMkLst>
        </pc:sldLayoutChg>
      </pc:sldMasterChg>
    </pc:docChg>
  </pc:docChgLst>
  <pc:docChgLst>
    <pc:chgData name="Raul Meira de Souza" userId="0b810766-76aa-4ac6-b01e-c80b8c896654" providerId="ADAL" clId="{39156449-86B8-4CB2-AAF1-5FE5E17F628E}"/>
    <pc:docChg chg="addSld modSld">
      <pc:chgData name="Raul Meira de Souza" userId="0b810766-76aa-4ac6-b01e-c80b8c896654" providerId="ADAL" clId="{39156449-86B8-4CB2-AAF1-5FE5E17F628E}" dt="2023-04-06T23:32:05.745" v="690" actId="14100"/>
      <pc:docMkLst>
        <pc:docMk/>
      </pc:docMkLst>
      <pc:sldChg chg="modSp mod modShow">
        <pc:chgData name="Raul Meira de Souza" userId="0b810766-76aa-4ac6-b01e-c80b8c896654" providerId="ADAL" clId="{39156449-86B8-4CB2-AAF1-5FE5E17F628E}" dt="2023-04-06T23:27:23.497" v="687" actId="729"/>
        <pc:sldMkLst>
          <pc:docMk/>
          <pc:sldMk cId="2008643402" sldId="471"/>
        </pc:sldMkLst>
        <pc:spChg chg="mod">
          <ac:chgData name="Raul Meira de Souza" userId="0b810766-76aa-4ac6-b01e-c80b8c896654" providerId="ADAL" clId="{39156449-86B8-4CB2-AAF1-5FE5E17F628E}" dt="2023-04-06T23:00:02.995" v="97" actId="5793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2:56:35.894" v="12" actId="20577"/>
          <ac:spMkLst>
            <pc:docMk/>
            <pc:sldMk cId="2008643402" sldId="471"/>
            <ac:spMk id="3" creationId="{00000000-0000-0000-0000-000000000000}"/>
          </ac:spMkLst>
        </pc:spChg>
      </pc:sldChg>
      <pc:sldChg chg="modSp add mod">
        <pc:chgData name="Raul Meira de Souza" userId="0b810766-76aa-4ac6-b01e-c80b8c896654" providerId="ADAL" clId="{39156449-86B8-4CB2-AAF1-5FE5E17F628E}" dt="2023-04-06T23:32:05.745" v="690" actId="14100"/>
        <pc:sldMkLst>
          <pc:docMk/>
          <pc:sldMk cId="3623059110" sldId="472"/>
        </pc:sldMkLst>
        <pc:spChg chg="mod">
          <ac:chgData name="Raul Meira de Souza" userId="0b810766-76aa-4ac6-b01e-c80b8c896654" providerId="ADAL" clId="{39156449-86B8-4CB2-AAF1-5FE5E17F628E}" dt="2023-04-06T23:27:00.143" v="686" actId="20577"/>
          <ac:spMkLst>
            <pc:docMk/>
            <pc:sldMk cId="3623059110" sldId="472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3:03:34.052" v="173" actId="20577"/>
          <ac:spMkLst>
            <pc:docMk/>
            <pc:sldMk cId="3623059110" sldId="472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09:37.260" v="370" actId="20577"/>
          <ac:spMkLst>
            <pc:docMk/>
            <pc:sldMk cId="3623059110" sldId="472"/>
            <ac:spMk id="4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32:05.745" v="690" actId="14100"/>
          <ac:spMkLst>
            <pc:docMk/>
            <pc:sldMk cId="3623059110" sldId="472"/>
            <ac:spMk id="10" creationId="{D3402D46-6FCA-8FD7-00B6-FA471CEE5862}"/>
          </ac:spMkLst>
        </pc:spChg>
        <pc:spChg chg="mod">
          <ac:chgData name="Raul Meira de Souza" userId="0b810766-76aa-4ac6-b01e-c80b8c896654" providerId="ADAL" clId="{39156449-86B8-4CB2-AAF1-5FE5E17F628E}" dt="2023-04-06T23:07:35.087" v="247" actId="1076"/>
          <ac:spMkLst>
            <pc:docMk/>
            <pc:sldMk cId="3623059110" sldId="472"/>
            <ac:spMk id="14" creationId="{84EC0B93-2677-4368-A88C-4D732E9CB3CF}"/>
          </ac:spMkLst>
        </pc:spChg>
        <pc:spChg chg="mod">
          <ac:chgData name="Raul Meira de Souza" userId="0b810766-76aa-4ac6-b01e-c80b8c896654" providerId="ADAL" clId="{39156449-86B8-4CB2-AAF1-5FE5E17F628E}" dt="2023-04-06T23:17:12.253" v="536" actId="1076"/>
          <ac:spMkLst>
            <pc:docMk/>
            <pc:sldMk cId="3623059110" sldId="472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39156449-86B8-4CB2-AAF1-5FE5E17F628E}" dt="2023-04-06T23:30:22.254" v="689" actId="20577"/>
          <ac:spMkLst>
            <pc:docMk/>
            <pc:sldMk cId="3623059110" sldId="472"/>
            <ac:spMk id="6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FE5F9168-8E21-408B-951B-3938B20EC805}"/>
    <pc:docChg chg="addSld delSld modSld modSection">
      <pc:chgData name="Alex Barreira" userId="7fd0970c-b3cf-41cb-97a8-b008d4ec6ec9" providerId="ADAL" clId="{FE5F9168-8E21-408B-951B-3938B20EC805}" dt="2021-07-05T18:54:33.928" v="161" actId="20577"/>
      <pc:docMkLst>
        <pc:docMk/>
      </pc:docMkLst>
      <pc:sldChg chg="modSp mod">
        <pc:chgData name="Alex Barreira" userId="7fd0970c-b3cf-41cb-97a8-b008d4ec6ec9" providerId="ADAL" clId="{FE5F9168-8E21-408B-951B-3938B20EC805}" dt="2021-07-05T18:54:04.850" v="152" actId="20577"/>
        <pc:sldMkLst>
          <pc:docMk/>
          <pc:sldMk cId="2008643402" sldId="471"/>
        </pc:sldMkLst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48.622" v="10" actId="1036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FE5F9168-8E21-408B-951B-3938B20EC805}" dt="2021-07-05T18:52:52.778" v="93" actId="2057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4:04.850" v="152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3:55.237" v="145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109" creationId="{00000000-0000-0000-0000-000000000000}"/>
          </ac:spMkLst>
        </pc:spChg>
      </pc:sldChg>
      <pc:sldChg chg="modSp add mod">
        <pc:chgData name="Alex Barreira" userId="7fd0970c-b3cf-41cb-97a8-b008d4ec6ec9" providerId="ADAL" clId="{FE5F9168-8E21-408B-951B-3938B20EC805}" dt="2021-07-05T18:54:27.457" v="156" actId="20577"/>
        <pc:sldMkLst>
          <pc:docMk/>
          <pc:sldMk cId="3197077889" sldId="472"/>
        </pc:sldMkLst>
        <pc:spChg chg="mod">
          <ac:chgData name="Alex Barreira" userId="7fd0970c-b3cf-41cb-97a8-b008d4ec6ec9" providerId="ADAL" clId="{FE5F9168-8E21-408B-951B-3938B20EC805}" dt="2021-07-05T18:54:27.457" v="156" actId="20577"/>
          <ac:spMkLst>
            <pc:docMk/>
            <pc:sldMk cId="3197077889" sldId="472"/>
            <ac:spMk id="3" creationId="{00000000-0000-0000-0000-000000000000}"/>
          </ac:spMkLst>
        </pc:spChg>
      </pc:sldChg>
      <pc:sldChg chg="del">
        <pc:chgData name="Alex Barreira" userId="7fd0970c-b3cf-41cb-97a8-b008d4ec6ec9" providerId="ADAL" clId="{FE5F9168-8E21-408B-951B-3938B20EC805}" dt="2021-07-05T18:54:17.588" v="153" actId="47"/>
        <pc:sldMkLst>
          <pc:docMk/>
          <pc:sldMk cId="3384590979" sldId="472"/>
        </pc:sldMkLst>
      </pc:sldChg>
      <pc:sldChg chg="modSp add mod">
        <pc:chgData name="Alex Barreira" userId="7fd0970c-b3cf-41cb-97a8-b008d4ec6ec9" providerId="ADAL" clId="{FE5F9168-8E21-408B-951B-3938B20EC805}" dt="2021-07-05T18:54:33.928" v="161" actId="20577"/>
        <pc:sldMkLst>
          <pc:docMk/>
          <pc:sldMk cId="3935020308" sldId="473"/>
        </pc:sldMkLst>
        <pc:spChg chg="mod">
          <ac:chgData name="Alex Barreira" userId="7fd0970c-b3cf-41cb-97a8-b008d4ec6ec9" providerId="ADAL" clId="{FE5F9168-8E21-408B-951B-3938B20EC805}" dt="2021-07-05T18:54:33.928" v="161" actId="20577"/>
          <ac:spMkLst>
            <pc:docMk/>
            <pc:sldMk cId="3935020308" sldId="4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5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1 - 23/03/2023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do site institucional #Rafael Moreira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aplicação completa #Rafael Moreira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Home #Gustavo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Carriel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Login #Diogo Moreno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Página do site institucional – Cadastro #Diogo Moreno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de Dados na Azure #Raul Meira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da classe Cliente #Alexandre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da classe Porquinho #Raul Meira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Receita #Alexandre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Despesa #Alexandre Rodrigues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Nenhum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Home da Dashboard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Extrato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Cartão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Organizar sprint backlog e </a:t>
            </a:r>
            <a:r>
              <a:rPr lang="pt-BR" sz="14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a documentação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078505" y="111270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3605244" y="565283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353323" y="222650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4794878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2 - 30/03/2023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30148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Cloud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(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Atividades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Finalizadas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)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 seu responsável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(Atividades em andamento ou por iniciar) c/  seu responsável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do site institucional #Rafael Moreira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Listas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Extrato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Home da Dashboard #Alexandre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Cartão #Alexandre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Pouco conhecimento em React.JS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Quantidade de Telas para desenvolvimento (Front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e Back </a:t>
            </a:r>
            <a:r>
              <a:rPr lang="pt-BR" sz="1323" b="1" dirty="0" err="1"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de Login #Alexandre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Funcionalidade de exportar arquivos CSV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gerais #Alexandre e 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#Raul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Dashboard no site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Adaptação ao React.JS #Gustavo e 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protótipo do site institucional versão mobile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Testes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do Back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#Gustavo e Rafael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sprint backlog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</a:rPr>
              <a:t>product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backlog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Atualizar a documentação do projeto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Diagrama de solução de Software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3354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26358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29564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D3402D46-6FCA-8FD7-00B6-FA471CEE5862}"/>
              </a:ext>
            </a:extLst>
          </p:cNvPr>
          <p:cNvSpPr>
            <a:spLocks noChangeAspect="1"/>
          </p:cNvSpPr>
          <p:nvPr/>
        </p:nvSpPr>
        <p:spPr>
          <a:xfrm>
            <a:off x="10169447" y="1155900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B7560C33-4B60-C89A-3731-2294CE8CE15B}"/>
              </a:ext>
            </a:extLst>
          </p:cNvPr>
          <p:cNvSpPr>
            <a:spLocks noChangeAspect="1"/>
          </p:cNvSpPr>
          <p:nvPr/>
        </p:nvSpPr>
        <p:spPr>
          <a:xfrm>
            <a:off x="11938848" y="136758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20">
            <a:extLst>
              <a:ext uri="{FF2B5EF4-FFF2-40B4-BE49-F238E27FC236}">
                <a16:creationId xmlns:a16="http://schemas.microsoft.com/office/drawing/2014/main" id="{43AC09ED-3C9B-0C85-00A6-3239F78E498E}"/>
              </a:ext>
            </a:extLst>
          </p:cNvPr>
          <p:cNvSpPr>
            <a:spLocks noChangeAspect="1"/>
          </p:cNvSpPr>
          <p:nvPr/>
        </p:nvSpPr>
        <p:spPr>
          <a:xfrm>
            <a:off x="3393840" y="486075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4" name="Oval 134">
            <a:extLst>
              <a:ext uri="{FF2B5EF4-FFF2-40B4-BE49-F238E27FC236}">
                <a16:creationId xmlns:a16="http://schemas.microsoft.com/office/drawing/2014/main" id="{84EC0B93-2677-4368-A88C-4D732E9CB3CF}"/>
              </a:ext>
            </a:extLst>
          </p:cNvPr>
          <p:cNvSpPr>
            <a:spLocks noChangeAspect="1"/>
          </p:cNvSpPr>
          <p:nvPr/>
        </p:nvSpPr>
        <p:spPr>
          <a:xfrm>
            <a:off x="4921275" y="549221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5" name="Oval 134">
            <a:extLst>
              <a:ext uri="{FF2B5EF4-FFF2-40B4-BE49-F238E27FC236}">
                <a16:creationId xmlns:a16="http://schemas.microsoft.com/office/drawing/2014/main" id="{FC7E31FD-1643-0588-5577-A663FA285D0F}"/>
              </a:ext>
            </a:extLst>
          </p:cNvPr>
          <p:cNvSpPr>
            <a:spLocks noChangeAspect="1"/>
          </p:cNvSpPr>
          <p:nvPr/>
        </p:nvSpPr>
        <p:spPr>
          <a:xfrm>
            <a:off x="4345211" y="648903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5259509" y="15779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05911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15826</TotalTime>
  <Words>354</Words>
  <Application>Microsoft Office PowerPoint</Application>
  <PresentationFormat>Personalizar</PresentationFormat>
  <Paragraphs>83</Paragraphs>
  <Slides>2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SEMANA 1 - 23/03/2023</vt:lpstr>
      <vt:lpstr>SEMANA 2 - 30/03/2023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Raul Meira de Souza</cp:lastModifiedBy>
  <cp:revision>349</cp:revision>
  <cp:lastPrinted>2018-08-30T22:45:44Z</cp:lastPrinted>
  <dcterms:created xsi:type="dcterms:W3CDTF">2016-12-01T16:19:35Z</dcterms:created>
  <dcterms:modified xsi:type="dcterms:W3CDTF">2023-04-06T23:32:16Z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