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1210" r:id="rId7"/>
    <p:sldId id="1214" r:id="rId8"/>
    <p:sldId id="1216" r:id="rId9"/>
    <p:sldId id="27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63" d="100"/>
          <a:sy n="63" d="100"/>
        </p:scale>
        <p:origin x="80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77C74E0B-743A-42A7-977E-45E5C636DD9B}"/>
    <pc:docChg chg="undo custSel modSld">
      <pc:chgData name="Raul Meira de Souza" userId="0b810766-76aa-4ac6-b01e-c80b8c896654" providerId="ADAL" clId="{77C74E0B-743A-42A7-977E-45E5C636DD9B}" dt="2023-05-15T23:20:59.231" v="29" actId="1076"/>
      <pc:docMkLst>
        <pc:docMk/>
      </pc:docMkLst>
      <pc:sldChg chg="modSp mod">
        <pc:chgData name="Raul Meira de Souza" userId="0b810766-76aa-4ac6-b01e-c80b8c896654" providerId="ADAL" clId="{77C74E0B-743A-42A7-977E-45E5C636DD9B}" dt="2023-05-15T23:20:59.231" v="29" actId="1076"/>
        <pc:sldMkLst>
          <pc:docMk/>
          <pc:sldMk cId="4268742440" sldId="1214"/>
        </pc:sldMkLst>
        <pc:spChg chg="mod">
          <ac:chgData name="Raul Meira de Souza" userId="0b810766-76aa-4ac6-b01e-c80b8c896654" providerId="ADAL" clId="{77C74E0B-743A-42A7-977E-45E5C636DD9B}" dt="2023-05-15T23:20:59.231" v="29" actId="1076"/>
          <ac:spMkLst>
            <pc:docMk/>
            <pc:sldMk cId="4268742440" sldId="1214"/>
            <ac:spMk id="4" creationId="{00000000-0000-0000-0000-000000000000}"/>
          </ac:spMkLst>
        </pc:spChg>
        <pc:spChg chg="mod">
          <ac:chgData name="Raul Meira de Souza" userId="0b810766-76aa-4ac6-b01e-c80b8c896654" providerId="ADAL" clId="{77C74E0B-743A-42A7-977E-45E5C636DD9B}" dt="2023-05-15T23:20:00.368" v="17" actId="1076"/>
          <ac:spMkLst>
            <pc:docMk/>
            <pc:sldMk cId="4268742440" sldId="1214"/>
            <ac:spMk id="5" creationId="{847AB586-883C-43E4-A325-528B6927F645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10" creationId="{2ECD0671-69B4-4A7F-87A3-D043B6999F3D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28" creationId="{1C2919EA-7F4A-4B56-81F5-86D9E72B1BB9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29" creationId="{E41B93D7-7C43-4F38-B2C7-36AA09EE77C1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30" creationId="{29BCB860-DCE0-484B-BF9F-99A0581E284E}"/>
          </ac:spMkLst>
        </pc:spChg>
        <pc:grpChg chg="mod">
          <ac:chgData name="Raul Meira de Souza" userId="0b810766-76aa-4ac6-b01e-c80b8c896654" providerId="ADAL" clId="{77C74E0B-743A-42A7-977E-45E5C636DD9B}" dt="2023-05-15T23:20:00.368" v="17" actId="1076"/>
          <ac:grpSpMkLst>
            <pc:docMk/>
            <pc:sldMk cId="4268742440" sldId="1214"/>
            <ac:grpSpMk id="14" creationId="{83DF1606-3CBB-404A-A2C9-7175F8FB6BEF}"/>
          </ac:grpSpMkLst>
        </pc:grpChg>
        <pc:cxnChg chg="mod">
          <ac:chgData name="Raul Meira de Souza" userId="0b810766-76aa-4ac6-b01e-c80b8c896654" providerId="ADAL" clId="{77C74E0B-743A-42A7-977E-45E5C636DD9B}" dt="2023-05-15T23:20:48.909" v="28" actId="14100"/>
          <ac:cxnSpMkLst>
            <pc:docMk/>
            <pc:sldMk cId="4268742440" sldId="1214"/>
            <ac:cxnSpMk id="8" creationId="{7737C901-63D2-4B09-A235-AFC66659F7BF}"/>
          </ac:cxnSpMkLst>
        </pc:cxnChg>
        <pc:cxnChg chg="mod">
          <ac:chgData name="Raul Meira de Souza" userId="0b810766-76aa-4ac6-b01e-c80b8c896654" providerId="ADAL" clId="{77C74E0B-743A-42A7-977E-45E5C636DD9B}" dt="2023-05-15T23:20:45.168" v="26" actId="14100"/>
          <ac:cxnSpMkLst>
            <pc:docMk/>
            <pc:sldMk cId="4268742440" sldId="1214"/>
            <ac:cxnSpMk id="23" creationId="{9142C912-572F-12BE-8D0A-256B5DBB06DF}"/>
          </ac:cxnSpMkLst>
        </pc:cxnChg>
        <pc:cxnChg chg="mod">
          <ac:chgData name="Raul Meira de Souza" userId="0b810766-76aa-4ac6-b01e-c80b8c896654" providerId="ADAL" clId="{77C74E0B-743A-42A7-977E-45E5C636DD9B}" dt="2023-05-15T23:20:46.984" v="27" actId="14100"/>
          <ac:cxnSpMkLst>
            <pc:docMk/>
            <pc:sldMk cId="4268742440" sldId="1214"/>
            <ac:cxnSpMk id="36" creationId="{BDB27878-4D59-76C6-96A7-613A29E24B9A}"/>
          </ac:cxnSpMkLst>
        </pc:cxnChg>
        <pc:cxnChg chg="mod">
          <ac:chgData name="Raul Meira de Souza" userId="0b810766-76aa-4ac6-b01e-c80b8c896654" providerId="ADAL" clId="{77C74E0B-743A-42A7-977E-45E5C636DD9B}" dt="2023-05-15T23:20:38.198" v="25" actId="14100"/>
          <ac:cxnSpMkLst>
            <pc:docMk/>
            <pc:sldMk cId="4268742440" sldId="1214"/>
            <ac:cxnSpMk id="44" creationId="{3C23B3A4-7EF6-4CB2-94D0-F5F5175921C1}"/>
          </ac:cxnSpMkLst>
        </pc:cxnChg>
      </pc:sldChg>
    </pc:docChg>
  </pc:docChgLst>
  <pc:docChgLst>
    <pc:chgData name="Raul Meira de Souza" userId="0b810766-76aa-4ac6-b01e-c80b8c896654" providerId="ADAL" clId="{43728F57-93BB-44C6-8187-B823D8C04B40}"/>
    <pc:docChg chg="undo custSel modSld">
      <pc:chgData name="Raul Meira de Souza" userId="0b810766-76aa-4ac6-b01e-c80b8c896654" providerId="ADAL" clId="{43728F57-93BB-44C6-8187-B823D8C04B40}" dt="2023-05-15T23:36:48.318" v="35" actId="20577"/>
      <pc:docMkLst>
        <pc:docMk/>
      </pc:docMkLst>
      <pc:sldChg chg="modSp mod">
        <pc:chgData name="Raul Meira de Souza" userId="0b810766-76aa-4ac6-b01e-c80b8c896654" providerId="ADAL" clId="{43728F57-93BB-44C6-8187-B823D8C04B40}" dt="2023-05-15T23:36:48.318" v="35" actId="20577"/>
        <pc:sldMkLst>
          <pc:docMk/>
          <pc:sldMk cId="4268742440" sldId="1214"/>
        </pc:sldMkLst>
        <pc:spChg chg="mod">
          <ac:chgData name="Raul Meira de Souza" userId="0b810766-76aa-4ac6-b01e-c80b8c896654" providerId="ADAL" clId="{43728F57-93BB-44C6-8187-B823D8C04B40}" dt="2023-05-15T23:36:48.318" v="35" actId="20577"/>
          <ac:spMkLst>
            <pc:docMk/>
            <pc:sldMk cId="4268742440" sldId="1214"/>
            <ac:spMk id="5" creationId="{847AB586-883C-43E4-A325-528B6927F645}"/>
          </ac:spMkLst>
        </pc:spChg>
        <pc:spChg chg="mod">
          <ac:chgData name="Raul Meira de Souza" userId="0b810766-76aa-4ac6-b01e-c80b8c896654" providerId="ADAL" clId="{43728F57-93BB-44C6-8187-B823D8C04B40}" dt="2023-05-15T23:35:07.711" v="15" actId="1076"/>
          <ac:spMkLst>
            <pc:docMk/>
            <pc:sldMk cId="4268742440" sldId="1214"/>
            <ac:spMk id="7" creationId="{8C9583AC-D792-41E0-B4A5-F84CCCBD2214}"/>
          </ac:spMkLst>
        </pc:spChg>
        <pc:spChg chg="mod">
          <ac:chgData name="Raul Meira de Souza" userId="0b810766-76aa-4ac6-b01e-c80b8c896654" providerId="ADAL" clId="{43728F57-93BB-44C6-8187-B823D8C04B40}" dt="2023-05-15T23:35:22.921" v="28" actId="1036"/>
          <ac:spMkLst>
            <pc:docMk/>
            <pc:sldMk cId="4268742440" sldId="1214"/>
            <ac:spMk id="12" creationId="{FBF54B83-3431-CB10-44BE-506C27F22B73}"/>
          </ac:spMkLst>
        </pc:spChg>
        <pc:spChg chg="mod">
          <ac:chgData name="Raul Meira de Souza" userId="0b810766-76aa-4ac6-b01e-c80b8c896654" providerId="ADAL" clId="{43728F57-93BB-44C6-8187-B823D8C04B40}" dt="2023-05-15T23:35:58.526" v="30" actId="14100"/>
          <ac:spMkLst>
            <pc:docMk/>
            <pc:sldMk cId="4268742440" sldId="1214"/>
            <ac:spMk id="21" creationId="{131E6C1A-C24B-FB04-A87C-C55C72088EA3}"/>
          </ac:spMkLst>
        </pc:spChg>
        <pc:spChg chg="mod">
          <ac:chgData name="Raul Meira de Souza" userId="0b810766-76aa-4ac6-b01e-c80b8c896654" providerId="ADAL" clId="{43728F57-93BB-44C6-8187-B823D8C04B40}" dt="2023-05-15T23:34:35.895" v="10" actId="14100"/>
          <ac:spMkLst>
            <pc:docMk/>
            <pc:sldMk cId="4268742440" sldId="1214"/>
            <ac:spMk id="39" creationId="{60AD2F0F-D763-4D31-8FC0-24982FD2204F}"/>
          </ac:spMkLst>
        </pc:spChg>
        <pc:spChg chg="mod">
          <ac:chgData name="Raul Meira de Souza" userId="0b810766-76aa-4ac6-b01e-c80b8c896654" providerId="ADAL" clId="{43728F57-93BB-44C6-8187-B823D8C04B40}" dt="2023-05-15T23:34:31.449" v="9" actId="14100"/>
          <ac:spMkLst>
            <pc:docMk/>
            <pc:sldMk cId="4268742440" sldId="1214"/>
            <ac:spMk id="45" creationId="{92D9F5ED-71FD-2F07-D621-73DB8E89219C}"/>
          </ac:spMkLst>
        </pc:spChg>
        <pc:spChg chg="mod">
          <ac:chgData name="Raul Meira de Souza" userId="0b810766-76aa-4ac6-b01e-c80b8c896654" providerId="ADAL" clId="{43728F57-93BB-44C6-8187-B823D8C04B40}" dt="2023-05-15T23:34:26.595" v="8" actId="14100"/>
          <ac:spMkLst>
            <pc:docMk/>
            <pc:sldMk cId="4268742440" sldId="1214"/>
            <ac:spMk id="51" creationId="{3813A276-FEB0-0C61-5356-D611F248978F}"/>
          </ac:spMkLst>
        </pc:spChg>
        <pc:cxnChg chg="mod">
          <ac:chgData name="Raul Meira de Souza" userId="0b810766-76aa-4ac6-b01e-c80b8c896654" providerId="ADAL" clId="{43728F57-93BB-44C6-8187-B823D8C04B40}" dt="2023-05-15T23:35:10.952" v="16" actId="14100"/>
          <ac:cxnSpMkLst>
            <pc:docMk/>
            <pc:sldMk cId="4268742440" sldId="1214"/>
            <ac:cxnSpMk id="8" creationId="{7737C901-63D2-4B09-A235-AFC66659F7BF}"/>
          </ac:cxnSpMkLst>
        </pc:cxnChg>
        <pc:cxnChg chg="mod">
          <ac:chgData name="Raul Meira de Souza" userId="0b810766-76aa-4ac6-b01e-c80b8c896654" providerId="ADAL" clId="{43728F57-93BB-44C6-8187-B823D8C04B40}" dt="2023-05-15T23:34:31.449" v="9" actId="14100"/>
          <ac:cxnSpMkLst>
            <pc:docMk/>
            <pc:sldMk cId="4268742440" sldId="1214"/>
            <ac:cxnSpMk id="36" creationId="{BDB27878-4D59-76C6-96A7-613A29E24B9A}"/>
          </ac:cxnSpMkLst>
        </pc:cxnChg>
      </pc:sldChg>
    </pc:docChg>
  </pc:docChgLst>
  <pc:docChgLst>
    <pc:chgData name="Raul Meira de Souza" userId="0b810766-76aa-4ac6-b01e-c80b8c896654" providerId="ADAL" clId="{ADC36DD9-CB54-43FE-9625-B372A7B87E71}"/>
    <pc:docChg chg="delSld">
      <pc:chgData name="Raul Meira de Souza" userId="0b810766-76aa-4ac6-b01e-c80b8c896654" providerId="ADAL" clId="{ADC36DD9-CB54-43FE-9625-B372A7B87E71}" dt="2023-04-22T00:05:46.942" v="0" actId="47"/>
      <pc:docMkLst>
        <pc:docMk/>
      </pc:docMkLst>
      <pc:sldChg chg="del">
        <pc:chgData name="Raul Meira de Souza" userId="0b810766-76aa-4ac6-b01e-c80b8c896654" providerId="ADAL" clId="{ADC36DD9-CB54-43FE-9625-B372A7B87E71}" dt="2023-04-22T00:05:46.942" v="0" actId="47"/>
        <pc:sldMkLst>
          <pc:docMk/>
          <pc:sldMk cId="3840735795" sldId="12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8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792332"/>
            <a:ext cx="7559675" cy="471055"/>
          </a:xfrm>
        </p:spPr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Arquitetura de Software</a:t>
            </a:r>
            <a:endParaRPr lang="pt-BR" sz="1800" dirty="0"/>
          </a:p>
          <a:p>
            <a:r>
              <a:rPr lang="pt-BR" sz="1800" dirty="0"/>
              <a:t>Aula 9 – Entregável de PI</a:t>
            </a:r>
            <a:endParaRPr lang="pt-BR" dirty="0"/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1" y="5372996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Entregável de PI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60ECA1-330B-47CA-9601-D13CDC9929EE}"/>
              </a:ext>
            </a:extLst>
          </p:cNvPr>
          <p:cNvSpPr/>
          <p:nvPr/>
        </p:nvSpPr>
        <p:spPr>
          <a:xfrm>
            <a:off x="520375" y="1128986"/>
            <a:ext cx="10964995" cy="360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b="1" dirty="0"/>
              <a:t>Número do Grupo: 3</a:t>
            </a:r>
          </a:p>
          <a:p>
            <a:endParaRPr lang="pt-BR" sz="1632" b="1" dirty="0"/>
          </a:p>
          <a:p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1: Alexandre Costa</a:t>
            </a:r>
          </a:p>
          <a:p>
            <a:endParaRPr lang="pt-BR" sz="1632" b="1" dirty="0"/>
          </a:p>
          <a:p>
            <a:r>
              <a:rPr lang="pt-BR" sz="1632" b="1" dirty="0"/>
              <a:t>Nome Completo 2: Diogo Moreno</a:t>
            </a:r>
          </a:p>
          <a:p>
            <a:endParaRPr lang="pt-BR" sz="1632" b="1" dirty="0"/>
          </a:p>
          <a:p>
            <a:r>
              <a:rPr lang="pt-BR" sz="1632" b="1" dirty="0"/>
              <a:t>Nome Completo 3: Gustavo </a:t>
            </a:r>
            <a:r>
              <a:rPr lang="pt-BR" sz="1632" b="1" dirty="0" err="1"/>
              <a:t>Carriel</a:t>
            </a:r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4: Rafael Moreira</a:t>
            </a:r>
          </a:p>
          <a:p>
            <a:endParaRPr lang="pt-BR" sz="1632" b="1" dirty="0"/>
          </a:p>
          <a:p>
            <a:r>
              <a:rPr lang="pt-BR" sz="1632" b="1" dirty="0"/>
              <a:t>Nome Completo 5: Raul Meira de Souza</a:t>
            </a:r>
          </a:p>
          <a:p>
            <a:endParaRPr lang="pt-BR" sz="163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20009" y="8207"/>
            <a:ext cx="10858825" cy="56712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da Arquitetura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096000" y="933534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2334722" y="4099415"/>
            <a:ext cx="2131712" cy="218776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4466434" y="2670603"/>
            <a:ext cx="3076073" cy="25226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570359" y="1223319"/>
            <a:ext cx="2676014" cy="2043546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700" b="1" spc="-85" dirty="0" err="1">
                <a:solidFill>
                  <a:srgbClr val="FFFFFF"/>
                </a:solidFill>
                <a:latin typeface="Tahoma"/>
                <a:cs typeface="Tahoma"/>
              </a:rPr>
              <a:t>Microservice</a:t>
            </a:r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[Container – Java </a:t>
            </a:r>
            <a:r>
              <a:rPr lang="pt-BR" sz="1632" dirty="0" err="1">
                <a:solidFill>
                  <a:prstClr val="white"/>
                </a:solidFill>
                <a:latin typeface="Calibri"/>
              </a:rPr>
              <a:t>SpringBoot</a:t>
            </a:r>
            <a:r>
              <a:rPr lang="pt-BR" sz="1632" dirty="0">
                <a:solidFill>
                  <a:prstClr val="white"/>
                </a:solidFill>
                <a:latin typeface="Calibri"/>
              </a:rPr>
              <a:t>]</a:t>
            </a:r>
          </a:p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API de cadastros e integrações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7574626" y="4148038"/>
            <a:ext cx="2731718" cy="2043545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2143761" y="724801"/>
            <a:ext cx="2617144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8908366" y="3266865"/>
            <a:ext cx="32119" cy="8811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7AB586-883C-43E4-A325-528B6927F645}"/>
              </a:ext>
            </a:extLst>
          </p:cNvPr>
          <p:cNvSpPr txBox="1"/>
          <p:nvPr/>
        </p:nvSpPr>
        <p:spPr>
          <a:xfrm>
            <a:off x="7645578" y="4429238"/>
            <a:ext cx="261172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Tahoma"/>
                <a:cs typeface="Tahoma"/>
              </a:rPr>
              <a:t>ClientSide</a:t>
            </a:r>
            <a:r>
              <a:rPr lang="pt-BR" sz="1500" b="1" spc="-85" dirty="0">
                <a:solidFill>
                  <a:srgbClr val="FFFFFF"/>
                </a:solidFill>
                <a:latin typeface="Tahoma"/>
                <a:cs typeface="Tahoma"/>
              </a:rPr>
              <a:t> WEB</a:t>
            </a:r>
          </a:p>
          <a:p>
            <a:pPr algn="ctr"/>
            <a:endParaRPr lang="pt-BR" sz="15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Calibri"/>
              </a:rPr>
              <a:t>[ Container: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ReactJS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JavaScript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CSS, HTML e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eCharts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 ]</a:t>
            </a:r>
          </a:p>
          <a:p>
            <a:pPr algn="ctr"/>
            <a:endParaRPr lang="pt-BR" sz="15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Calibri"/>
              </a:rPr>
              <a:t>Site institucional e aplicação com Dashboard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F54B83-3431-CB10-44BE-506C27F22B73}"/>
              </a:ext>
            </a:extLst>
          </p:cNvPr>
          <p:cNvSpPr txBox="1"/>
          <p:nvPr/>
        </p:nvSpPr>
        <p:spPr>
          <a:xfrm>
            <a:off x="2344436" y="4896340"/>
            <a:ext cx="213592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500" b="1" spc="-8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[Container: SQL Server]</a:t>
            </a:r>
            <a:endParaRPr lang="pt-BR" sz="13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5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Armazenar os dados da Aplicação</a:t>
            </a:r>
            <a:endParaRPr lang="pt-BR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1E6C1A-C24B-FB04-A87C-C55C72088EA3}"/>
              </a:ext>
            </a:extLst>
          </p:cNvPr>
          <p:cNvSpPr txBox="1"/>
          <p:nvPr/>
        </p:nvSpPr>
        <p:spPr>
          <a:xfrm>
            <a:off x="2143759" y="759388"/>
            <a:ext cx="2644997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[Container: API </a:t>
            </a:r>
            <a:r>
              <a:rPr lang="pt-BR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SMS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142C912-572F-12BE-8D0A-256B5DBB06DF}"/>
              </a:ext>
            </a:extLst>
          </p:cNvPr>
          <p:cNvCxnSpPr>
            <a:cxnSpLocks/>
          </p:cNvCxnSpPr>
          <p:nvPr/>
        </p:nvCxnSpPr>
        <p:spPr>
          <a:xfrm flipH="1" flipV="1">
            <a:off x="4802044" y="1440316"/>
            <a:ext cx="2768315" cy="3501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DB27878-4D59-76C6-96A7-613A29E24B9A}"/>
              </a:ext>
            </a:extLst>
          </p:cNvPr>
          <p:cNvCxnSpPr>
            <a:cxnSpLocks/>
            <a:stCxn id="10" idx="1"/>
            <a:endCxn id="45" idx="3"/>
          </p:cNvCxnSpPr>
          <p:nvPr/>
        </p:nvCxnSpPr>
        <p:spPr>
          <a:xfrm flipH="1">
            <a:off x="4760606" y="2245092"/>
            <a:ext cx="2809753" cy="8269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29">
            <a:extLst>
              <a:ext uri="{FF2B5EF4-FFF2-40B4-BE49-F238E27FC236}">
                <a16:creationId xmlns:a16="http://schemas.microsoft.com/office/drawing/2014/main" id="{92D9F5ED-71FD-2F07-D621-73DB8E89219C}"/>
              </a:ext>
            </a:extLst>
          </p:cNvPr>
          <p:cNvSpPr/>
          <p:nvPr/>
        </p:nvSpPr>
        <p:spPr>
          <a:xfrm>
            <a:off x="2143760" y="2456512"/>
            <a:ext cx="2616846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13A276-FEB0-0C61-5356-D611F248978F}"/>
              </a:ext>
            </a:extLst>
          </p:cNvPr>
          <p:cNvSpPr txBox="1"/>
          <p:nvPr/>
        </p:nvSpPr>
        <p:spPr>
          <a:xfrm>
            <a:off x="2143760" y="2463768"/>
            <a:ext cx="2616845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[Container - API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E-mail</a:t>
            </a:r>
          </a:p>
        </p:txBody>
      </p:sp>
      <p:sp>
        <p:nvSpPr>
          <p:cNvPr id="28" name="Retângulo 6">
            <a:extLst>
              <a:ext uri="{FF2B5EF4-FFF2-40B4-BE49-F238E27FC236}">
                <a16:creationId xmlns:a16="http://schemas.microsoft.com/office/drawing/2014/main" id="{1C2919EA-7F4A-4B56-81F5-86D9E72B1BB9}"/>
              </a:ext>
            </a:extLst>
          </p:cNvPr>
          <p:cNvSpPr/>
          <p:nvPr/>
        </p:nvSpPr>
        <p:spPr>
          <a:xfrm>
            <a:off x="7634653" y="1293845"/>
            <a:ext cx="2148723" cy="2096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Multiply 18">
            <a:extLst>
              <a:ext uri="{FF2B5EF4-FFF2-40B4-BE49-F238E27FC236}">
                <a16:creationId xmlns:a16="http://schemas.microsoft.com/office/drawing/2014/main" id="{E41B93D7-7C43-4F38-B2C7-36AA09EE77C1}"/>
              </a:ext>
            </a:extLst>
          </p:cNvPr>
          <p:cNvSpPr/>
          <p:nvPr/>
        </p:nvSpPr>
        <p:spPr>
          <a:xfrm>
            <a:off x="10006210" y="1262006"/>
            <a:ext cx="240163" cy="273286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0" name="Circular Arrow 19">
            <a:extLst>
              <a:ext uri="{FF2B5EF4-FFF2-40B4-BE49-F238E27FC236}">
                <a16:creationId xmlns:a16="http://schemas.microsoft.com/office/drawing/2014/main" id="{29BCB860-DCE0-484B-BF9F-99A0581E284E}"/>
              </a:ext>
            </a:extLst>
          </p:cNvPr>
          <p:cNvSpPr/>
          <p:nvPr/>
        </p:nvSpPr>
        <p:spPr>
          <a:xfrm rot="16500000">
            <a:off x="9871109" y="1278007"/>
            <a:ext cx="199539" cy="240136"/>
          </a:xfrm>
          <a:prstGeom prst="circular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234837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Justificativas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D035-278D-4387-8E9C-4B5ED055F8F1}"/>
              </a:ext>
            </a:extLst>
          </p:cNvPr>
          <p:cNvSpPr txBox="1"/>
          <p:nvPr/>
        </p:nvSpPr>
        <p:spPr>
          <a:xfrm>
            <a:off x="1041400" y="1326985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ClientSide</a:t>
            </a:r>
            <a:r>
              <a:rPr lang="en-US" b="1" dirty="0"/>
              <a:t> WEB 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O uso do </a:t>
            </a:r>
            <a:r>
              <a:rPr lang="pt-BR" sz="1600" dirty="0" err="1"/>
              <a:t>React</a:t>
            </a:r>
            <a:r>
              <a:rPr lang="pt-BR" sz="1600" dirty="0"/>
              <a:t> em uma aplicação web </a:t>
            </a:r>
            <a:r>
              <a:rPr lang="pt-BR" sz="1600" dirty="0" err="1"/>
              <a:t>client-side</a:t>
            </a:r>
            <a:r>
              <a:rPr lang="pt-BR" sz="1600" dirty="0"/>
              <a:t> é justificado pela sua capacidade de criar interfaces de usuário dinâmicas, responsivas e de alta performance, utilizando uma arquitetura baseada em componentes reutilizáveis, tornando o desenvolvimento mais rápido e eficiente, além de oferecer uma ampla gama de bibliotecas e ferramentas de suporte.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52D252-4A91-45B9-A7F4-3CD2EE26D619}"/>
              </a:ext>
            </a:extLst>
          </p:cNvPr>
          <p:cNvSpPr txBox="1"/>
          <p:nvPr/>
        </p:nvSpPr>
        <p:spPr>
          <a:xfrm>
            <a:off x="1041400" y="2538063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Microservice </a:t>
            </a:r>
            <a:r>
              <a:rPr lang="en-US" dirty="0"/>
              <a:t>- </a:t>
            </a:r>
            <a:r>
              <a:rPr lang="pt-BR" sz="1600" dirty="0"/>
              <a:t>O uso do Spring Boot é justificado pela sua flexibilidade, facilidade de desenvolvimento e gerenciamento, além de suportar uma ampla variedade de integrações com outros sistemas e tecnologias, permitindo a criação de soluções escaláveis, resilientes e de alta performance, com baixo acoplamento e alta coesão, o que resulta em um software mais robusto, confiável e fácil de manter.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E19152-DE4E-4D0A-A299-CB3A4B0497E3}"/>
              </a:ext>
            </a:extLst>
          </p:cNvPr>
          <p:cNvSpPr txBox="1"/>
          <p:nvPr/>
        </p:nvSpPr>
        <p:spPr>
          <a:xfrm>
            <a:off x="1041400" y="3749141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do banco de dados SQL Server na nuvem Azure se justifica pela alta disponibilidade, escalabilidade e segurança que essa combinação oferece, além da facilidade de gerenciamento e da redução dos custos, permitindo assim que a aplicação acesse os dados de forma rápida e confiável, e melhorando a eficiência do desenvolvimento e da manutenção da aplicação.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A13C9A-665E-461E-8EF6-65C617DF2F83}"/>
              </a:ext>
            </a:extLst>
          </p:cNvPr>
          <p:cNvSpPr txBox="1"/>
          <p:nvPr/>
        </p:nvSpPr>
        <p:spPr>
          <a:xfrm>
            <a:off x="1041400" y="4960219"/>
            <a:ext cx="1010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Twilio e Google SMTP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da plataforma </a:t>
            </a:r>
            <a:r>
              <a:rPr lang="pt-BR" sz="1600" dirty="0" err="1"/>
              <a:t>Twilio</a:t>
            </a:r>
            <a:r>
              <a:rPr lang="pt-BR" sz="1600" dirty="0"/>
              <a:t> para envio de SMS e do Google SMTP para envio de e-mails é justificada pela confiabilidade, escalabilidade e facilidade de integração dessas soluções em diferentes tipos de aplicação, permitindo que as mensagens sejam entregues de forma rápida e segura, além de oferecer recursos avançados de monitoramento e gerenciamento de envios, tornando mais eficiente e confiável o processo de comunicação com os usuários finais.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1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418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Barlow</vt:lpstr>
      <vt:lpstr>Calibri</vt:lpstr>
      <vt:lpstr>Simplon Mono</vt:lpstr>
      <vt:lpstr>Tahoma</vt:lpstr>
      <vt:lpstr>Wingdings</vt:lpstr>
      <vt:lpstr>Tema do Office</vt:lpstr>
      <vt:lpstr>Apresentação do PowerPoint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384</cp:revision>
  <dcterms:created xsi:type="dcterms:W3CDTF">2021-08-25T19:26:40Z</dcterms:created>
  <dcterms:modified xsi:type="dcterms:W3CDTF">2023-05-15T23:36:52Z</dcterms:modified>
</cp:coreProperties>
</file>