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B4BDC-18E0-472F-BB36-56AB25C8A37C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73679-D377-4A29-B0F0-302DDA617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https://haythamfayek.com/2016/04/21/speech-processing-for-machine-learning.html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23B4-0E90-4601-8055-BB8E0DB3D2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87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1A6A4-2C0D-4E73-8A9B-F2917933A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2D8599-E11F-4C8F-9FF2-458644E05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271FE-7472-420B-805A-EC1FCD59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EA7-A65F-4604-B780-343177C0B8DD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45D984-75A9-4674-9C3B-70FB6C6B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7DF00-45B2-4AD4-B55E-D4F54E16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0841-5F26-4BBF-B4BA-957A71C28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5B502-DB36-438A-B088-3F4BA64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3350A3-A507-487D-9FAD-14E23CF8F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AA166-5AAA-47C5-917C-DA0172B2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EA7-A65F-4604-B780-343177C0B8DD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33DB9-E7EB-49E0-96EB-EFE96E4B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54CCE-D7C3-4177-A8DD-891813E7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0841-5F26-4BBF-B4BA-957A71C28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2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14EE4D-671B-4FAA-B826-75EF7481D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70CEE9-82C0-4ECE-A19D-530CFBB99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A6DF62-CA70-4EB2-9B65-72B82956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EA7-A65F-4604-B780-343177C0B8DD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2179-54B0-4124-9342-85A0EF85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2DADB8-25CA-43BE-8680-D2BFBC80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0841-5F26-4BBF-B4BA-957A71C28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5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0FF68-6587-4285-9CC8-FCF75C5D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DACE1-5FDE-4137-AA82-E184ACC65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DF008-732A-464E-920B-6235F0C8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EA7-A65F-4604-B780-343177C0B8DD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59C7B-BB4E-48AB-91BA-3F34D112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DEF8F-1531-4941-9DCA-C06FEFF1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0841-5F26-4BBF-B4BA-957A71C28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10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AA2D6-5441-4FEA-B23D-5047F0FB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A32C67-46AA-4786-9E05-9D4DD1F87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3F744-5EA1-4F01-A5A2-F3B44D9F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EA7-A65F-4604-B780-343177C0B8DD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1DDF1-0386-44A1-82E7-AFB41969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F3608-B077-4FE2-B883-367A6FA8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0841-5F26-4BBF-B4BA-957A71C28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71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61930-4EAD-433F-8491-46C185B9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69D6E-16B9-4486-813C-BB5B0B7EB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B7AAC6-B4A7-4FB8-8998-5CCBFE088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26DE87-236A-4A9E-96FA-0B3F0B6B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EA7-A65F-4604-B780-343177C0B8DD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E3B8D4-F2FB-4FB6-8665-BA9051C6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0BFA19-8FE8-4A79-9B80-31EDA6A5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0841-5F26-4BBF-B4BA-957A71C28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64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C9C71-37D5-4DF8-BA2C-6A27A2DD5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8E5141-7379-4549-8C04-2FE44AD43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A0020D-D52D-4914-9336-F3BA22368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2CFA06-5E5B-4626-889D-2E76A1450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04FF6A-525C-4C9A-82F1-635E05A2D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60C402-B37E-4513-913C-A5531342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EA7-A65F-4604-B780-343177C0B8DD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B3D8EA-8493-4CF5-AC2E-2048B0C8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80795B-E6DF-42C7-B0DA-9653FDE4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0841-5F26-4BBF-B4BA-957A71C28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70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D6C95-ACAF-4155-A8A0-23D72963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AD13ED-4055-4FAB-9FA9-BD0B5223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EA7-A65F-4604-B780-343177C0B8DD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CB0A19-031A-4FC4-BCF6-13B772B5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AF86CB-7104-4EB1-8737-A812E697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0841-5F26-4BBF-B4BA-957A71C28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40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75055E-0091-446D-BD0C-D71F1795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EA7-A65F-4604-B780-343177C0B8DD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53CD82-B3F1-4E97-B8D5-ED7870DD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737F44-E623-4BD9-B516-B15E16AD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0841-5F26-4BBF-B4BA-957A71C28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8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7E84D-B359-425A-B955-4D268672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8EAF3-9FC0-428B-BD25-5815C1E6C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27B2EE-2126-4D3F-8868-1A9115F28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1C158C-E7EE-4CEC-AEEB-17E07A6F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EA7-A65F-4604-B780-343177C0B8DD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EB09BD-6EB0-402B-9EAC-3C28A05B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FE1402-47A0-4547-8292-63433F3F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0841-5F26-4BBF-B4BA-957A71C28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56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F2204-69B1-4715-845D-A2E34AF6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7D56B1-9C45-45E6-9FEE-03CEF395F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7CCC3D-0BEB-4FF0-8178-A20F28DA3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EC92BF-09AB-4569-BBB5-8B860097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EA7-A65F-4604-B780-343177C0B8DD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F59656-91C8-4A40-8396-CB69A521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8C1DB8-E97F-42DB-956F-60F9E065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0841-5F26-4BBF-B4BA-957A71C28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40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183DB4-4BAE-41B4-8A89-3394CB3D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2E79FD-DA3D-4011-AD8A-EB61AAB6A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E1951-4A2C-48B4-A58F-CF0EF88D6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49EA7-A65F-4604-B780-343177C0B8DD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189E1-2D83-4935-8DD2-BF97FABA2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B42C6-5BB9-4517-9E61-F3A05663F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C0841-5F26-4BBF-B4BA-957A71C28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19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9E164-0162-6FA4-2505-CE8BCBFBC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879DED-2C5A-61F8-A82D-9F5DEB988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语音特征提取与可视化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王诗瑶、陈杨、刘成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B4241A-CAF3-4F11-2231-B14FD8DC8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900" y="0"/>
            <a:ext cx="1447800" cy="1421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09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BAD7C-3D4C-9A50-4520-C4155CAB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30F08-29EE-9CC6-7B04-C1C937438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987"/>
            <a:ext cx="4658032" cy="4351338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实验内容：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给定一段语音信号（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16KHZ Wav PCM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），提取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80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维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Log Mel Spectrogram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Fbank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）特征，并画图。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根据上课内容和代码实践回答雨课堂中的问题。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可选项：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抽取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spectrogram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特征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并可视化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抽取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MFCC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特征，并可视化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抽取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PLP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特征，并可视化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1D7A0F0F-9942-FC4A-742E-E604DFBB5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793" y="2124842"/>
            <a:ext cx="6134578" cy="346003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303D407-157D-933C-24EB-5B9180975ABD}"/>
              </a:ext>
            </a:extLst>
          </p:cNvPr>
          <p:cNvSpPr/>
          <p:nvPr/>
        </p:nvSpPr>
        <p:spPr>
          <a:xfrm>
            <a:off x="5804452" y="2009627"/>
            <a:ext cx="6134578" cy="1637968"/>
          </a:xfrm>
          <a:prstGeom prst="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E43A20-6281-D91B-9CE6-ED142DE14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900" y="0"/>
            <a:ext cx="1447800" cy="1421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65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5FC7C-3FD6-B5F3-B305-00A6F56D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AC365-42DA-2AEB-1340-9F187368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Github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链接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https://github.com/wsywsywsywsywsy979/speech_feature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答疑 （微信或实验室）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王诗瑶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陈杨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刘成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实验课地点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星期四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10:00-11:40 [3-17]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开始于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2023-03-02)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津南实验楼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203,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津南实验楼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204(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津南综合实验楼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E94CDF-AC15-D566-813A-2522F5959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900" y="0"/>
            <a:ext cx="1447800" cy="1421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17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5FC7C-3FD6-B5F3-B305-00A6F56D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提交答案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AC365-42DA-2AEB-1340-9F187368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提交形式：将实验报告（含核心代码和结果截图）制作为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pdf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格式上传到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长江雨课堂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ddl:2023-3-16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作业评分标准：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作业总分：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抽取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fbank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核心代码正确，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fbank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图像正确：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回答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2-3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道问题，全部正确：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附加题：每个加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C24152-F083-4A77-989D-993A02B4B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900" y="0"/>
            <a:ext cx="1447800" cy="1421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59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217</Words>
  <Application>Microsoft Office PowerPoint</Application>
  <PresentationFormat>宽屏</PresentationFormat>
  <Paragraphs>30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Office 主题​​</vt:lpstr>
      <vt:lpstr>实验一</vt:lpstr>
      <vt:lpstr>实验描述</vt:lpstr>
      <vt:lpstr>参考代码</vt:lpstr>
      <vt:lpstr>提交答案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</dc:title>
  <dc:creator>诗瑶</dc:creator>
  <cp:lastModifiedBy>诗瑶</cp:lastModifiedBy>
  <cp:revision>10</cp:revision>
  <dcterms:created xsi:type="dcterms:W3CDTF">2023-02-25T07:29:45Z</dcterms:created>
  <dcterms:modified xsi:type="dcterms:W3CDTF">2023-03-02T01:55:39Z</dcterms:modified>
</cp:coreProperties>
</file>