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186C9-B1A2-4619-90AE-559ED1959FA2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6B83-6E2C-4A44-B01A-4C17AD6F1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171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https://haythamfayek.com/2016/04/21/speech-processing-for-machine-learning.html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23B4-0E90-4601-8055-BB8E0DB3D2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87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A3773-7712-4448-A0D6-80F1A8D07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55E9D5-28C2-4CFF-836E-4BA1C032D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EB38FB-678D-4709-AF48-CA30FB1E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D7A1-B32A-400A-9D57-D3230D9A874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17459C-0857-4E82-9C88-ED3EF327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2536A-13A1-4AA1-A8E5-506A9D5F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9619-354F-405D-8437-DCC1DBADC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40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8CE2B-B368-4386-A5B2-C86B80D1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797B95-A161-4392-AF53-5EA467B45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1CCF6-B675-4C8F-950A-17D213FA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D7A1-B32A-400A-9D57-D3230D9A874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5B53B-BE4D-4EA4-BF91-0B14557C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3F483-334D-4DE5-B8C3-F8419287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9619-354F-405D-8437-DCC1DBADC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2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0A10A6-458E-4FEA-A7FF-ABDA44764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4F2761-D7F6-45A6-96C7-5D58DFCC2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CF8C1-489C-402F-9193-B0AA8E69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D7A1-B32A-400A-9D57-D3230D9A874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26EEC7-DAF9-4EA5-B090-766B52F5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3A96C-B7BC-4D11-A1EE-E6AF45ED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9619-354F-405D-8437-DCC1DBADC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78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2E77F-F20A-45A0-905A-D9A7B612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D79DD-5410-4961-94B5-7E4354EFE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73F18-D9FF-4C4D-9679-FD53110B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D7A1-B32A-400A-9D57-D3230D9A874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1B658-D343-49E5-96F9-64F92A08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C5976-7460-4A30-AC20-82C58355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9619-354F-405D-8437-DCC1DBADC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74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CB6CF-2693-4901-B58D-0D9D8034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F022B0-7DAE-4E16-993D-CD21C34EF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2117A-9BDC-4C57-8864-B65E91F2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D7A1-B32A-400A-9D57-D3230D9A874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1940D-F35E-4E16-8C20-7A5778C9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606CA-D55C-4D37-8A12-8775D09A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9619-354F-405D-8437-DCC1DBADC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07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6B985-CBF5-4821-8316-1199B424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22197-EA43-4E1A-A8E9-D6B5385BF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59976D-61A5-40A0-874F-59E38C12E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8680F-F5B5-42EF-818A-A936CE94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D7A1-B32A-400A-9D57-D3230D9A874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933EBC-C48A-4C5A-8635-99F9993C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8D3C05-4458-46AF-9824-88A449CB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9619-354F-405D-8437-DCC1DBADC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8B327-B399-4332-9BE8-B05DA7F9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E07CC6-CADB-4612-9804-5CEC22A2C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8EDFC5-B33C-4949-8251-1956CA7B8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419CB9-E1B4-4D59-82D7-3F0D95C6A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742D21-B3D3-4F32-9F3B-357CA4C80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D1BC8B-B2BB-4254-825F-6EA971EF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D7A1-B32A-400A-9D57-D3230D9A874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858089-1A2E-4DE7-B89B-A7A4A617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867350-7502-477D-AD32-FFE5A3E6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9619-354F-405D-8437-DCC1DBADC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3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56232-1BDA-4AE3-AE0F-AFD4AAEC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379CAD-9605-4C4C-A4C1-ADF49150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D7A1-B32A-400A-9D57-D3230D9A874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4A1D73-4319-405F-A269-94BD7625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843D89-3E6D-41A7-BD52-300A9910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9619-354F-405D-8437-DCC1DBADC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41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E7BA42-1075-4395-9E11-7F461821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D7A1-B32A-400A-9D57-D3230D9A874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123F74-0331-4CA7-8578-EB2F39A8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438793-97EC-47E9-A043-B02B3A8B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9619-354F-405D-8437-DCC1DBADC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3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2F7F8-007F-4BC4-B338-E8D234BB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8E78D-51EF-4C9C-87F5-4E93F9A8C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28D83C-92AC-4DB8-AAAB-BCDA5E078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1F4C4E-E712-44F0-9EA5-8816B89C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D7A1-B32A-400A-9D57-D3230D9A874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948265-45A8-48CE-8874-CBA7802A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B75F74-F34B-4A77-805B-49C5F176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9619-354F-405D-8437-DCC1DBADC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94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87E23-A708-44DA-9874-AE9DC5B9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340F52-D554-47D7-9AC9-12465BA3E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427506-5F5C-4A12-B241-E1061F9BF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565303-8215-46ED-823F-C3CDB1E8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D7A1-B32A-400A-9D57-D3230D9A874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028B7E-26D4-4FCA-B7F2-96332FD8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3CCD91-6D01-4CEA-8746-84047E80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9619-354F-405D-8437-DCC1DBADC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39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2A5EAB-96B6-4349-9E33-9A7C734D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2D6D7E-E24F-488B-AE39-18B088BDD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1A9AF-A907-41E8-991C-11B7F4791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3D7A1-B32A-400A-9D57-D3230D9A874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0495E-5388-4CAB-B650-B2718034A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D3460-4AA3-40C5-9259-583F82DD4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A9619-354F-405D-8437-DCC1DBADC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43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44214671/article/details/113469811" TargetMode="External"/><Relationship Id="rId2" Type="http://schemas.openxmlformats.org/officeDocument/2006/relationships/hyperlink" Target="https://yulizi123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runoob.com/w3cnote/matplotlib-tutorial.html" TargetMode="External"/><Relationship Id="rId4" Type="http://schemas.openxmlformats.org/officeDocument/2006/relationships/hyperlink" Target="https://www.runoob.com/numpy/numpy-tutorial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9E164-0162-6FA4-2505-CE8BCBFBC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879DED-2C5A-61F8-A82D-9F5DEB988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环境搭建及基础知识练习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王诗瑶、陈杨、刘成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B4241A-CAF3-4F11-2231-B14FD8DC8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900" y="0"/>
            <a:ext cx="1447800" cy="1421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28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BAD7C-3D4C-9A50-4520-C4155CAB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30F08-29EE-9CC6-7B04-C1C937438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987"/>
            <a:ext cx="10303276" cy="4262642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搭建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实验环境，学习并掌握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Python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，可参考：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莫烦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Python (yulizi123.github.io)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hlinkClick r:id="rId3"/>
              </a:rPr>
              <a:t>Windows </a:t>
            </a:r>
            <a:r>
              <a:rPr lang="zh-CN" altLang="en-US" sz="1800" dirty="0">
                <a:hlinkClick r:id="rId3"/>
              </a:rPr>
              <a:t>系统上如何安装 </a:t>
            </a:r>
            <a:r>
              <a:rPr lang="en-US" altLang="zh-CN" sz="1800" dirty="0">
                <a:hlinkClick r:id="rId3"/>
              </a:rPr>
              <a:t>Python </a:t>
            </a:r>
            <a:r>
              <a:rPr lang="zh-CN" altLang="en-US" sz="1800" dirty="0">
                <a:hlinkClick r:id="rId3"/>
              </a:rPr>
              <a:t>环境（详细教程）</a:t>
            </a:r>
            <a:r>
              <a:rPr lang="en-US" altLang="zh-CN" sz="1800" dirty="0">
                <a:hlinkClick r:id="rId3"/>
              </a:rPr>
              <a:t>_</a:t>
            </a:r>
            <a:r>
              <a:rPr lang="zh-CN" altLang="en-US" sz="1800" dirty="0">
                <a:hlinkClick r:id="rId3"/>
              </a:rPr>
              <a:t>怎样安装</a:t>
            </a:r>
            <a:r>
              <a:rPr lang="en-US" altLang="zh-CN" sz="1800" dirty="0">
                <a:hlinkClick r:id="rId3"/>
              </a:rPr>
              <a:t>python_</a:t>
            </a:r>
            <a:r>
              <a:rPr lang="zh-CN" altLang="en-US" sz="1800" dirty="0">
                <a:hlinkClick r:id="rId3"/>
              </a:rPr>
              <a:t>疯魔</a:t>
            </a:r>
            <a:r>
              <a:rPr lang="en-US" altLang="zh-CN" sz="1800" dirty="0">
                <a:hlinkClick r:id="rId3"/>
              </a:rPr>
              <a:t>coding</a:t>
            </a:r>
            <a:r>
              <a:rPr lang="zh-CN" altLang="en-US" sz="1800" dirty="0">
                <a:hlinkClick r:id="rId3"/>
              </a:rPr>
              <a:t>君的博客</a:t>
            </a:r>
            <a:r>
              <a:rPr lang="en-US" altLang="zh-CN" sz="1800" dirty="0">
                <a:hlinkClick r:id="rId3"/>
              </a:rPr>
              <a:t>-CSDN</a:t>
            </a:r>
            <a:r>
              <a:rPr lang="zh-CN" altLang="en-US" sz="1800" dirty="0">
                <a:hlinkClick r:id="rId3"/>
              </a:rPr>
              <a:t>博客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学习并掌握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可参考：</a:t>
            </a:r>
            <a:r>
              <a:rPr lang="en-US" altLang="zh-CN" sz="1800" dirty="0">
                <a:hlinkClick r:id="rId4"/>
              </a:rPr>
              <a:t> NumPy </a:t>
            </a:r>
            <a:r>
              <a:rPr lang="zh-CN" altLang="en-US" sz="1800" dirty="0">
                <a:hlinkClick r:id="rId4"/>
              </a:rPr>
              <a:t>教程 </a:t>
            </a:r>
            <a:r>
              <a:rPr lang="en-US" altLang="zh-CN" sz="1800" dirty="0">
                <a:hlinkClick r:id="rId4"/>
              </a:rPr>
              <a:t>| </a:t>
            </a:r>
            <a:r>
              <a:rPr lang="zh-CN" altLang="en-US" sz="1800" dirty="0">
                <a:hlinkClick r:id="rId4"/>
              </a:rPr>
              <a:t>菜鸟教程 </a:t>
            </a:r>
            <a:r>
              <a:rPr lang="en-US" altLang="zh-CN" sz="1800" dirty="0">
                <a:hlinkClick r:id="rId4"/>
              </a:rPr>
              <a:t>(runoob.com)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学习并掌握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，可参考：</a:t>
            </a:r>
            <a:r>
              <a:rPr lang="en-US" altLang="zh-CN" sz="1800" dirty="0">
                <a:hlinkClick r:id="rId5"/>
              </a:rPr>
              <a:t> Matplotlib </a:t>
            </a:r>
            <a:r>
              <a:rPr lang="zh-CN" altLang="en-US" sz="1800" dirty="0">
                <a:hlinkClick r:id="rId5"/>
              </a:rPr>
              <a:t>教程 </a:t>
            </a:r>
            <a:r>
              <a:rPr lang="en-US" altLang="zh-CN" sz="1800" dirty="0">
                <a:hlinkClick r:id="rId5"/>
              </a:rPr>
              <a:t>| </a:t>
            </a:r>
            <a:r>
              <a:rPr lang="zh-CN" altLang="en-US" sz="1800" dirty="0">
                <a:hlinkClick r:id="rId5"/>
              </a:rPr>
              <a:t>菜鸟教程 </a:t>
            </a:r>
            <a:r>
              <a:rPr lang="en-US" altLang="zh-CN" sz="1800" dirty="0">
                <a:hlinkClick r:id="rId5"/>
              </a:rPr>
              <a:t>(runoob.com)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Tip: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以上参考资料内容不深，可自行寻找更多资料进行学习，此次实验为下次实验的基础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E43A20-6281-D91B-9CE6-ED142DE141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900" y="0"/>
            <a:ext cx="1447800" cy="1421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65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5FC7C-3FD6-B5F3-B305-00A6F56D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Tip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AC365-42DA-2AEB-1340-9F187368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答疑 （微信或实验教室）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王诗瑶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实验课地点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星期四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10:00-11:40 [3-17]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开始于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2023-03-02)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津南实验楼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203,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津南实验楼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204(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津南校区综合实验楼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E94CDF-AC15-D566-813A-2522F5959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900" y="0"/>
            <a:ext cx="1447800" cy="1421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17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186</Words>
  <Application>Microsoft Office PowerPoint</Application>
  <PresentationFormat>宽屏</PresentationFormat>
  <Paragraphs>15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Office 主题​​</vt:lpstr>
      <vt:lpstr>实验零</vt:lpstr>
      <vt:lpstr>实验描述</vt:lpstr>
      <vt:lpstr>Tip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实验零</dc:title>
  <dc:creator>诗瑶</dc:creator>
  <cp:lastModifiedBy>诗瑶</cp:lastModifiedBy>
  <cp:revision>6</cp:revision>
  <dcterms:created xsi:type="dcterms:W3CDTF">2023-02-25T07:22:23Z</dcterms:created>
  <dcterms:modified xsi:type="dcterms:W3CDTF">2023-02-28T13:37:22Z</dcterms:modified>
</cp:coreProperties>
</file>