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0" r:id="rId4"/>
    <p:sldId id="268" r:id="rId5"/>
    <p:sldId id="271" r:id="rId6"/>
    <p:sldId id="272" r:id="rId7"/>
    <p:sldId id="269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8466" autoAdjust="0"/>
  </p:normalViewPr>
  <p:slideViewPr>
    <p:cSldViewPr snapToGrid="0">
      <p:cViewPr varScale="1">
        <p:scale>
          <a:sx n="78" d="100"/>
          <a:sy n="7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CF96-65CB-4BA3-A1EF-0BB040F8A4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23B4-0E90-4601-8055-BB8E0DB3D2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https://haythamfayek.com/2016/04/21/speech-processing-for-machine-learning.html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23B4-0E90-4601-8055-BB8E0DB3D2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8230-2901-42C4-8ED7-4226454A4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E471-013D-4FF4-B053-4989E94E3A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DTW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实验描述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987"/>
            <a:ext cx="4658032" cy="4351338"/>
          </a:xfrm>
        </p:spPr>
        <p:txBody>
          <a:bodyPr>
            <a:normAutofit lnSpcReduction="20000"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学习并掌握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Python, 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Matplotlib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理解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DTW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算法原理，参考博客如下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https://blog.csdn.net/chenxy_bwave/article/details/121052541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https://blog.csdn.net/chenxy_bwave/article/details/121052541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本实验给定三个音频文件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yes1.wav no2.wav  yes3.wav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核心算法的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dtw.py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文件和函数工具包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basic_operator.py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15710" y="1103630"/>
            <a:ext cx="4213860" cy="3695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230" y="4941570"/>
            <a:ext cx="4853940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270" y="5655310"/>
            <a:ext cx="4213860" cy="822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10" y="4564380"/>
            <a:ext cx="485394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任务描述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987"/>
            <a:ext cx="4658032" cy="4351338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TODO1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：理解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DTW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算法，写入递推公式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TODO2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yes1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no2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dtw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距离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yes3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yes1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dtw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距离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70" y="2087245"/>
            <a:ext cx="350202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70" y="4259580"/>
            <a:ext cx="3550920" cy="754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25820" y="1273175"/>
            <a:ext cx="4582160" cy="326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TODO3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yes1</a:t>
            </a:r>
            <a:r>
              <a:rPr lang="zh-CN" altLang="en-US"/>
              <a:t>和</a:t>
            </a:r>
            <a:r>
              <a:rPr lang="en-US" altLang="zh-CN"/>
              <a:t>yes3</a:t>
            </a:r>
            <a:r>
              <a:rPr lang="zh-CN" altLang="en-US"/>
              <a:t>两个音频帧与帧之间的对应关系画出来，下面以</a:t>
            </a:r>
            <a:r>
              <a:rPr lang="en-US" altLang="zh-CN"/>
              <a:t>yes1</a:t>
            </a:r>
            <a:r>
              <a:rPr lang="zh-CN"/>
              <a:t>与</a:t>
            </a:r>
            <a:r>
              <a:rPr lang="en-US" altLang="zh-CN"/>
              <a:t>no2</a:t>
            </a:r>
            <a:r>
              <a:rPr lang="zh-CN" altLang="en-US"/>
              <a:t>的关系图为例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65" y="2308860"/>
            <a:ext cx="5821680" cy="11201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205" y="3429000"/>
            <a:ext cx="603504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提交要求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987"/>
            <a:ext cx="4658032" cy="4351338"/>
          </a:xfrm>
        </p:spPr>
        <p:txBody>
          <a:bodyPr>
            <a:normAutofit/>
          </a:bodyPr>
          <a:lstStyle/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03300" y="1864995"/>
            <a:ext cx="7331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zh-CN" altLang="en-US"/>
              <a:t>长江雨课堂上提交</a:t>
            </a:r>
            <a:endParaRPr lang="en-US" altLang="zh-CN"/>
          </a:p>
          <a:p>
            <a:r>
              <a:rPr lang="en-US" altLang="zh-CN"/>
              <a:t>1. TODO2 </a:t>
            </a:r>
            <a:r>
              <a:rPr lang="zh-CN" altLang="en-US"/>
              <a:t>之中打印的距离</a:t>
            </a:r>
            <a:endParaRPr lang="zh-CN" altLang="en-US"/>
          </a:p>
          <a:p>
            <a:r>
              <a:rPr lang="en-US" altLang="zh-CN"/>
              <a:t>2. TODO3 </a:t>
            </a:r>
            <a:r>
              <a:rPr lang="zh-CN" altLang="en-US"/>
              <a:t>之中输出的图表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https://github.com/chenyang399/dtw.git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答疑 （微信或实验室）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实验课地点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星期四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10:00-11:40 [3-17]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开始于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2023-03-02)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203,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204(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 南校区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津南校区 津南综合实验楼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津南综合实验楼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推荐文献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https://www.ee.columbia.edu/~dpwe/papers/Itak75-lpcasr.pdf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https://rtavenar.github.io/blog/dtw.html#bibliography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0" y="0"/>
            <a:ext cx="1447800" cy="14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239.1795275590553,&quot;width&quot;:2280}"/>
</p:tagLst>
</file>

<file path=ppt/tags/tag2.xml><?xml version="1.0" encoding="utf-8"?>
<p:tagLst xmlns:p="http://schemas.openxmlformats.org/presentationml/2006/main">
  <p:tag name="KSO_WM_UNIT_PLACING_PICTURE_USER_VIEWPORT" val="{&quot;height&quot;:5820,&quot;width&quot;:6636}"/>
</p:tagLst>
</file>

<file path=ppt/tags/tag3.xml><?xml version="1.0" encoding="utf-8"?>
<p:tagLst xmlns:p="http://schemas.openxmlformats.org/presentationml/2006/main">
  <p:tag name="KSO_WM_UNIT_PLACING_PICTURE_USER_VIEWPORT" val="{&quot;height&quot;:2239.1795275590553,&quot;width&quot;:2280}"/>
</p:tagLst>
</file>

<file path=ppt/tags/tag4.xml><?xml version="1.0" encoding="utf-8"?>
<p:tagLst xmlns:p="http://schemas.openxmlformats.org/presentationml/2006/main">
  <p:tag name="KSO_WM_UNIT_PLACING_PICTURE_USER_VIEWPORT" val="{&quot;height&quot;:2239.1795275590553,&quot;width&quot;:2280}"/>
</p:tagLst>
</file>

<file path=ppt/tags/tag5.xml><?xml version="1.0" encoding="utf-8"?>
<p:tagLst xmlns:p="http://schemas.openxmlformats.org/presentationml/2006/main">
  <p:tag name="KSO_WPP_MARK_KEY" val="78a83331-e9c5-4505-8b38-57d9b84ce776"/>
  <p:tag name="COMMONDATA" val="eyJoZGlkIjoiOGI4NjI5OTBmMDM1ODFlMDkzNDFlZTFiMWNhZWU5Z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宽屏</PresentationFormat>
  <Paragraphs>60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实验二</vt:lpstr>
      <vt:lpstr>实验描述</vt:lpstr>
      <vt:lpstr>任务描述</vt:lpstr>
      <vt:lpstr>提交要求</vt:lpstr>
      <vt:lpstr>参考代码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Qin Yong</dc:creator>
  <cp:lastModifiedBy>陈杨</cp:lastModifiedBy>
  <cp:revision>20</cp:revision>
  <dcterms:created xsi:type="dcterms:W3CDTF">2023-02-24T08:21:00Z</dcterms:created>
  <dcterms:modified xsi:type="dcterms:W3CDTF">2023-03-16T02:02:20Z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127F8A5D2D2B485986955CB726CF4763</vt:lpwstr>
  </property>
  <property fmtid="{D5CDD505-2E9C-101B-9397-08002B2CF9AE}" pid="3" name="KSOProductBuildVer">
    <vt:lpwstr>2052-11.1.0.13703</vt:lpwstr>
  </property>
</Properties>
</file>