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7" r:id="rId9"/>
    <p:sldId id="268" r:id="rId10"/>
    <p:sldId id="26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https://haythamfayek.com/2016/04/21/speech-processing-for-machine-learning.html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23B4-0E90-4601-8055-BB8E0DB3D2A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FF69-2D86-4ADF-982B-6D826CE8890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EB23-9BC5-45F7-A5BD-AE3D8B1051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FFNNLM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5022"/>
            <a:ext cx="9144000" cy="852777"/>
          </a:xfrm>
        </p:spPr>
        <p:txBody>
          <a:bodyPr/>
          <a:lstStyle/>
          <a:p>
            <a:r>
              <a:rPr lang="zh-CN" altLang="en-US" dirty="0"/>
              <a:t>秦勇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提交答案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提交形式：</a:t>
            </a:r>
          </a:p>
          <a:p>
            <a:pPr lvl="1"/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</a:rPr>
              <a:t>将实验报告（含核心代码和结果截图）制作为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</a:rPr>
              <a:t>格式上传到长江雨课堂</a:t>
            </a:r>
            <a:endParaRPr lang="en-US" altLang="zh-CN" sz="205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ddl: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2023-4-13 8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作业评分标准：共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FFNNLM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，提交输出结果截图：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回答雨课堂中两个问题：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tensorboard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曲线，提交结果截图：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计算给定两个句子的复杂度，提交对应代码和结果截图：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改进模型（附加，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FFNNLM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800" spc="-5" dirty="0">
                <a:latin typeface="Arial" panose="020B0604020202020204"/>
                <a:cs typeface="Arial" panose="020B0604020202020204"/>
              </a:rPr>
              <a:t>Corpus: </a:t>
            </a:r>
          </a:p>
          <a:p>
            <a:pPr lvl="1">
              <a:lnSpc>
                <a:spcPct val="170000"/>
              </a:lnSpc>
            </a:pPr>
            <a:r>
              <a:rPr lang="en-US" altLang="zh-CN" spc="-5" dirty="0">
                <a:latin typeface="Arial" panose="020B0604020202020204"/>
                <a:cs typeface="Arial" panose="020B0604020202020204"/>
              </a:rPr>
              <a:t>https://github.com/neubig/anlp-code/tree/main/data/ptb-text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70000"/>
              </a:lnSpc>
            </a:pPr>
            <a:r>
              <a:rPr lang="en-US" altLang="zh-CN" sz="2800" spc="-5" dirty="0">
                <a:latin typeface="Arial" panose="020B0604020202020204"/>
                <a:cs typeface="Arial" panose="020B0604020202020204"/>
              </a:rPr>
              <a:t>Reference code: </a:t>
            </a:r>
          </a:p>
          <a:p>
            <a:pPr lvl="1">
              <a:lnSpc>
                <a:spcPct val="170000"/>
              </a:lnSpc>
            </a:pPr>
            <a:r>
              <a:rPr lang="en-US" altLang="zh-CN" spc="-5" dirty="0">
                <a:latin typeface="Arial" panose="020B0604020202020204"/>
                <a:cs typeface="Arial" panose="020B0604020202020204"/>
              </a:rPr>
              <a:t>https://github.com/neubig/anlp-code/blob/main/03-lm/nn-lm.py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0000"/>
              </a:lnSpc>
              <a:spcBef>
                <a:spcPts val="260"/>
              </a:spcBef>
            </a:pPr>
            <a:r>
              <a:rPr lang="en-US" altLang="zh-CN" sz="3600" spc="-5" dirty="0">
                <a:latin typeface="Arial" panose="020B0604020202020204"/>
                <a:cs typeface="Arial" panose="020B0604020202020204"/>
              </a:rPr>
              <a:t>Result: </a:t>
            </a:r>
          </a:p>
          <a:p>
            <a:pPr marL="1041400" marR="5080" lvl="1" indent="-571500">
              <a:lnSpc>
                <a:spcPct val="170000"/>
              </a:lnSpc>
              <a:spcBef>
                <a:spcPts val="260"/>
              </a:spcBef>
            </a:pP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Your code</a:t>
            </a:r>
          </a:p>
          <a:p>
            <a:pPr marL="1041400" marR="5080" lvl="1" indent="-571500">
              <a:lnSpc>
                <a:spcPct val="170000"/>
              </a:lnSpc>
              <a:spcBef>
                <a:spcPts val="260"/>
              </a:spcBef>
            </a:pP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Visualization of loss on train-set and dev-set per epoch (</a:t>
            </a:r>
            <a:r>
              <a:rPr lang="en-US" altLang="zh-CN" sz="2400" spc="-5" dirty="0" err="1">
                <a:latin typeface="Arial" panose="020B0604020202020204"/>
                <a:cs typeface="Arial" panose="020B0604020202020204"/>
              </a:rPr>
              <a:t>tensorboard</a:t>
            </a: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)</a:t>
            </a:r>
          </a:p>
          <a:p>
            <a:pPr marL="1498600" marR="5080" lvl="2" indent="-571500">
              <a:lnSpc>
                <a:spcPct val="170000"/>
              </a:lnSpc>
              <a:spcBef>
                <a:spcPts val="260"/>
              </a:spcBef>
            </a:pP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it is a plus if you can improve the mode</a:t>
            </a:r>
          </a:p>
          <a:p>
            <a:pPr marL="1498600" marR="5080" lvl="2" indent="-571500">
              <a:lnSpc>
                <a:spcPct val="170000"/>
              </a:lnSpc>
              <a:spcBef>
                <a:spcPts val="260"/>
              </a:spcBef>
            </a:pP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It is a plus if you can calculate the perplexity of “Jane went to the store” and “store to Jane went the” using the trained model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About visualize the curve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5022"/>
            <a:ext cx="9144000" cy="852777"/>
          </a:xfrm>
        </p:spPr>
        <p:txBody>
          <a:bodyPr/>
          <a:lstStyle/>
          <a:p>
            <a:r>
              <a:rPr lang="zh-CN" altLang="en-US" dirty="0"/>
              <a:t>秦勇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1&gt; install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en-US" altLang="zh-CN" dirty="0"/>
              <a:t>2&gt; install 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r>
              <a:rPr lang="en-US" altLang="zh-CN" dirty="0"/>
              <a:t>3&gt; write code to generate data which you want to visualize</a:t>
            </a:r>
          </a:p>
          <a:p>
            <a:r>
              <a:rPr lang="en-US" altLang="zh-CN" dirty="0"/>
              <a:t>4&gt; run “</a:t>
            </a:r>
            <a:r>
              <a:rPr lang="en-US" altLang="zh-CN" dirty="0" err="1"/>
              <a:t>tensorboard</a:t>
            </a:r>
            <a:r>
              <a:rPr lang="en-US" altLang="zh-CN" dirty="0"/>
              <a:t> –</a:t>
            </a:r>
            <a:r>
              <a:rPr lang="en-US" altLang="zh-CN" dirty="0" err="1"/>
              <a:t>logdir</a:t>
            </a:r>
            <a:r>
              <a:rPr lang="en-US" altLang="zh-CN" dirty="0"/>
              <a:t> &lt;your log 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5&gt; run browser to view your curve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from </a:t>
            </a:r>
            <a:r>
              <a:rPr lang="en-US" altLang="zh-CN" b="1" dirty="0" err="1"/>
              <a:t>torch.utils.tensorboard</a:t>
            </a:r>
            <a:r>
              <a:rPr lang="en-US" altLang="zh-CN" b="1" dirty="0"/>
              <a:t> import </a:t>
            </a:r>
            <a:r>
              <a:rPr lang="en-US" altLang="zh-CN" b="1" dirty="0" err="1"/>
              <a:t>SummaryWriter</a:t>
            </a: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shutil</a:t>
            </a: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import </a:t>
            </a:r>
            <a:r>
              <a:rPr lang="en-US" altLang="zh-CN" b="1" dirty="0" err="1"/>
              <a:t>os</a:t>
            </a: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import random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 err="1"/>
              <a:t>dir_path</a:t>
            </a:r>
            <a:r>
              <a:rPr lang="en-US" altLang="zh-CN" b="1" dirty="0"/>
              <a:t> = './logs'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shutil.rmtree</a:t>
            </a:r>
            <a:r>
              <a:rPr lang="en-US" altLang="zh-CN" b="1" dirty="0"/>
              <a:t>(</a:t>
            </a:r>
            <a:r>
              <a:rPr lang="en-US" altLang="zh-CN" b="1" dirty="0" err="1"/>
              <a:t>dir_path</a:t>
            </a:r>
            <a:r>
              <a:rPr lang="en-US" altLang="zh-CN" b="1" dirty="0"/>
              <a:t>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except </a:t>
            </a:r>
            <a:r>
              <a:rPr lang="en-US" altLang="zh-CN" b="1" dirty="0" err="1"/>
              <a:t>OSError</a:t>
            </a:r>
            <a:r>
              <a:rPr lang="en-US" altLang="zh-CN" b="1" dirty="0"/>
              <a:t> as 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    print("Error: %s : %s" % (</a:t>
            </a:r>
            <a:r>
              <a:rPr lang="en-US" altLang="zh-CN" b="1" dirty="0" err="1"/>
              <a:t>dir_path</a:t>
            </a:r>
            <a:r>
              <a:rPr lang="en-US" altLang="zh-CN" b="1" dirty="0"/>
              <a:t>, </a:t>
            </a:r>
            <a:r>
              <a:rPr lang="en-US" altLang="zh-CN" b="1" dirty="0" err="1"/>
              <a:t>e.strerror</a:t>
            </a:r>
            <a:r>
              <a:rPr lang="en-US" altLang="zh-CN" b="1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if not </a:t>
            </a:r>
            <a:r>
              <a:rPr lang="en-US" altLang="zh-CN" b="1" dirty="0" err="1"/>
              <a:t>os.path.exists</a:t>
            </a:r>
            <a:r>
              <a:rPr lang="en-US" altLang="zh-CN" b="1" dirty="0"/>
              <a:t>("./logs"):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os.makedirs</a:t>
            </a:r>
            <a:r>
              <a:rPr lang="en-US" altLang="zh-CN" b="1" dirty="0"/>
              <a:t>("./logs")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writer = </a:t>
            </a:r>
            <a:r>
              <a:rPr lang="en-US" altLang="zh-CN" b="1" dirty="0" err="1"/>
              <a:t>SummaryWriter</a:t>
            </a:r>
            <a:r>
              <a:rPr lang="en-US" altLang="zh-CN" b="1" dirty="0"/>
              <a:t>('./logs')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for epoch in range(100):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train_loss</a:t>
            </a:r>
            <a:r>
              <a:rPr lang="en-US" altLang="zh-CN" b="1" dirty="0"/>
              <a:t> = epoch**2+3*epoch + 5*</a:t>
            </a:r>
            <a:r>
              <a:rPr lang="en-US" altLang="zh-CN" b="1" dirty="0" err="1"/>
              <a:t>random.uniform</a:t>
            </a:r>
            <a:r>
              <a:rPr lang="en-US" altLang="zh-CN" b="1" dirty="0"/>
              <a:t>(0,100)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writer.add_scalar</a:t>
            </a:r>
            <a:r>
              <a:rPr lang="en-US" altLang="zh-CN" b="1" dirty="0"/>
              <a:t>("loss/train", </a:t>
            </a:r>
            <a:r>
              <a:rPr lang="en-US" altLang="zh-CN" b="1" dirty="0" err="1"/>
              <a:t>train_loss</a:t>
            </a:r>
            <a:r>
              <a:rPr lang="en-US" altLang="zh-CN" b="1" dirty="0"/>
              <a:t>, epoch)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1" dirty="0" err="1"/>
              <a:t>writer.close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tensorboard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tensorboard</a:t>
            </a:r>
            <a:r>
              <a:rPr lang="en-US" altLang="zh-CN" dirty="0"/>
              <a:t> --</a:t>
            </a:r>
            <a:r>
              <a:rPr lang="en-US" altLang="zh-CN" dirty="0" err="1"/>
              <a:t>logdir</a:t>
            </a:r>
            <a:r>
              <a:rPr lang="en-US" altLang="zh-CN" dirty="0"/>
              <a:t> logs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your browser to view your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Localhost:6006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52" y="1856049"/>
            <a:ext cx="6172735" cy="4320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49930" y="5854700"/>
            <a:ext cx="5692140" cy="922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87440" y="1170940"/>
            <a:ext cx="5703570" cy="4863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1569720"/>
            <a:ext cx="5316855" cy="41287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实验内容：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根据提供的语料库和参考代码，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FNN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语言模型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，提交运行结果截图。</a:t>
            </a: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tensorboard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可视化模型在训练集和验证集上的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loss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曲线，以每个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epoch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为单位。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使用训练好的语言模型，计算以下两句话的困惑度：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Jane went to the store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store to Jane went the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改进模型（可选）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拓展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自行了解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RNNLM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BERT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等其他语言模型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https://www.jmlr.org/papers/volume3/bengio03a/bengio03a.pdf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博客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https://blog.csdn.net/blmoistawinde/article/details/104966127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答疑 （微信或实验室）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刘成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实验课地点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星期四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10:00-11:40 [3-17]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开始于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2023-03-02)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津南实验楼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203,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津南实验楼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204(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津南综合实验楼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d5c490f-6b2d-4c80-8ff3-2167f8216da3"/>
  <p:tag name="COMMONDATA" val="eyJoZGlkIjoiNjA3NTkxZjE5ZmJjYmY3YzQwZDZjZTYxYjhmM2N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572,&quot;width&quot;:888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39.1795275590553,&quot;width&quot;:228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582</Words>
  <Application>Microsoft Office PowerPoint</Application>
  <PresentationFormat>宽屏</PresentationFormat>
  <Paragraphs>76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Office 主题​​</vt:lpstr>
      <vt:lpstr>FFNNLM</vt:lpstr>
      <vt:lpstr>Build FFNNLM</vt:lpstr>
      <vt:lpstr>About visualize the curve</vt:lpstr>
      <vt:lpstr>steps</vt:lpstr>
      <vt:lpstr>Code example</vt:lpstr>
      <vt:lpstr>tensorboard command</vt:lpstr>
      <vt:lpstr>Open your browser to view your data</vt:lpstr>
      <vt:lpstr>实验描述</vt:lpstr>
      <vt:lpstr>参考资料</vt:lpstr>
      <vt:lpstr>提交答案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Assignment-1 help</dc:title>
  <dc:creator>Qin Yong</dc:creator>
  <cp:lastModifiedBy>雷 贺奥</cp:lastModifiedBy>
  <cp:revision>18</cp:revision>
  <dcterms:created xsi:type="dcterms:W3CDTF">2022-03-08T08:02:00Z</dcterms:created>
  <dcterms:modified xsi:type="dcterms:W3CDTF">2023-04-07T13:03:24Z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149BF9800AF147D0B1D7DEF9B3376B17</vt:lpwstr>
  </property>
  <property fmtid="{D5CDD505-2E9C-101B-9397-08002B2CF9AE}" pid="3" name="KSOProductBuildVer">
    <vt:lpwstr>2052-11.1.0.12980</vt:lpwstr>
  </property>
</Properties>
</file>