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0" r:id="rId4"/>
    <p:sldId id="258" r:id="rId5"/>
    <p:sldId id="262" r:id="rId6"/>
    <p:sldId id="259" r:id="rId7"/>
    <p:sldId id="268" r:id="rId8"/>
    <p:sldId id="265" r:id="rId9"/>
    <p:sldId id="264" r:id="rId10"/>
    <p:sldId id="269" r:id="rId11"/>
    <p:sldId id="266" r:id="rId12"/>
    <p:sldId id="267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EF2354-66E6-450B-90D9-EC140F2DCA5D}" v="251" dt="2022-09-30T17:33:42.2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0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Almasri" userId="2bfd6ca34236f9a4" providerId="LiveId" clId="{10EF2354-66E6-450B-90D9-EC140F2DCA5D}"/>
    <pc:docChg chg="undo redo custSel addSld delSld modSld sldOrd">
      <pc:chgData name="Mohammad Almasri" userId="2bfd6ca34236f9a4" providerId="LiveId" clId="{10EF2354-66E6-450B-90D9-EC140F2DCA5D}" dt="2022-09-30T17:33:42.200" v="3032"/>
      <pc:docMkLst>
        <pc:docMk/>
      </pc:docMkLst>
      <pc:sldChg chg="addSp modSp new mod setBg">
        <pc:chgData name="Mohammad Almasri" userId="2bfd6ca34236f9a4" providerId="LiveId" clId="{10EF2354-66E6-450B-90D9-EC140F2DCA5D}" dt="2022-09-30T16:20:42.906" v="113" actId="20577"/>
        <pc:sldMkLst>
          <pc:docMk/>
          <pc:sldMk cId="2830344073" sldId="256"/>
        </pc:sldMkLst>
        <pc:spChg chg="mod">
          <ac:chgData name="Mohammad Almasri" userId="2bfd6ca34236f9a4" providerId="LiveId" clId="{10EF2354-66E6-450B-90D9-EC140F2DCA5D}" dt="2022-09-30T16:20:33.322" v="91" actId="20577"/>
          <ac:spMkLst>
            <pc:docMk/>
            <pc:sldMk cId="2830344073" sldId="256"/>
            <ac:spMk id="2" creationId="{FFE656B3-508D-F99B-1363-3BD3AE975067}"/>
          </ac:spMkLst>
        </pc:spChg>
        <pc:spChg chg="mod">
          <ac:chgData name="Mohammad Almasri" userId="2bfd6ca34236f9a4" providerId="LiveId" clId="{10EF2354-66E6-450B-90D9-EC140F2DCA5D}" dt="2022-09-30T16:20:42.906" v="113" actId="20577"/>
          <ac:spMkLst>
            <pc:docMk/>
            <pc:sldMk cId="2830344073" sldId="256"/>
            <ac:spMk id="3" creationId="{8EBA4610-ED6C-8FA1-F4F1-1BCFC717FCFB}"/>
          </ac:spMkLst>
        </pc:spChg>
        <pc:spChg chg="add">
          <ac:chgData name="Mohammad Almasri" userId="2bfd6ca34236f9a4" providerId="LiveId" clId="{10EF2354-66E6-450B-90D9-EC140F2DCA5D}" dt="2022-09-30T16:18:25.942" v="6" actId="26606"/>
          <ac:spMkLst>
            <pc:docMk/>
            <pc:sldMk cId="2830344073" sldId="256"/>
            <ac:spMk id="1031" creationId="{C1DD1A8A-57D5-4A81-AD04-532B043C5611}"/>
          </ac:spMkLst>
        </pc:spChg>
        <pc:spChg chg="add">
          <ac:chgData name="Mohammad Almasri" userId="2bfd6ca34236f9a4" providerId="LiveId" clId="{10EF2354-66E6-450B-90D9-EC140F2DCA5D}" dt="2022-09-30T16:18:25.942" v="6" actId="26606"/>
          <ac:spMkLst>
            <pc:docMk/>
            <pc:sldMk cId="2830344073" sldId="256"/>
            <ac:spMk id="1033" creationId="{007891EC-4501-44ED-A8C8-B11B6DB767AB}"/>
          </ac:spMkLst>
        </pc:spChg>
        <pc:picChg chg="add mod ord">
          <ac:chgData name="Mohammad Almasri" userId="2bfd6ca34236f9a4" providerId="LiveId" clId="{10EF2354-66E6-450B-90D9-EC140F2DCA5D}" dt="2022-09-30T16:18:25.942" v="6" actId="26606"/>
          <ac:picMkLst>
            <pc:docMk/>
            <pc:sldMk cId="2830344073" sldId="256"/>
            <ac:picMk id="1026" creationId="{C77986D7-0784-8700-D6A0-8766888B0057}"/>
          </ac:picMkLst>
        </pc:picChg>
      </pc:sldChg>
      <pc:sldChg chg="modSp add del mod">
        <pc:chgData name="Mohammad Almasri" userId="2bfd6ca34236f9a4" providerId="LiveId" clId="{10EF2354-66E6-450B-90D9-EC140F2DCA5D}" dt="2022-09-30T16:22:01.526" v="168" actId="2696"/>
        <pc:sldMkLst>
          <pc:docMk/>
          <pc:sldMk cId="1245224595" sldId="257"/>
        </pc:sldMkLst>
        <pc:spChg chg="mod">
          <ac:chgData name="Mohammad Almasri" userId="2bfd6ca34236f9a4" providerId="LiveId" clId="{10EF2354-66E6-450B-90D9-EC140F2DCA5D}" dt="2022-09-30T16:21:22.210" v="131" actId="20577"/>
          <ac:spMkLst>
            <pc:docMk/>
            <pc:sldMk cId="1245224595" sldId="257"/>
            <ac:spMk id="2" creationId="{FFE656B3-508D-F99B-1363-3BD3AE975067}"/>
          </ac:spMkLst>
        </pc:spChg>
        <pc:spChg chg="mod">
          <ac:chgData name="Mohammad Almasri" userId="2bfd6ca34236f9a4" providerId="LiveId" clId="{10EF2354-66E6-450B-90D9-EC140F2DCA5D}" dt="2022-09-30T16:21:30.546" v="162" actId="20577"/>
          <ac:spMkLst>
            <pc:docMk/>
            <pc:sldMk cId="1245224595" sldId="257"/>
            <ac:spMk id="3" creationId="{8EBA4610-ED6C-8FA1-F4F1-1BCFC717FCFB}"/>
          </ac:spMkLst>
        </pc:spChg>
      </pc:sldChg>
      <pc:sldChg chg="addSp delSp modSp new mod setBg">
        <pc:chgData name="Mohammad Almasri" userId="2bfd6ca34236f9a4" providerId="LiveId" clId="{10EF2354-66E6-450B-90D9-EC140F2DCA5D}" dt="2022-09-30T17:05:18.203" v="2441" actId="14100"/>
        <pc:sldMkLst>
          <pc:docMk/>
          <pc:sldMk cId="4065494621" sldId="258"/>
        </pc:sldMkLst>
        <pc:spChg chg="mod">
          <ac:chgData name="Mohammad Almasri" userId="2bfd6ca34236f9a4" providerId="LiveId" clId="{10EF2354-66E6-450B-90D9-EC140F2DCA5D}" dt="2022-09-30T17:04:59.488" v="2437" actId="26606"/>
          <ac:spMkLst>
            <pc:docMk/>
            <pc:sldMk cId="4065494621" sldId="258"/>
            <ac:spMk id="2" creationId="{96830F66-5801-F757-99F0-DE5813B43DAC}"/>
          </ac:spMkLst>
        </pc:spChg>
        <pc:spChg chg="mod ord">
          <ac:chgData name="Mohammad Almasri" userId="2bfd6ca34236f9a4" providerId="LiveId" clId="{10EF2354-66E6-450B-90D9-EC140F2DCA5D}" dt="2022-09-30T17:05:18.203" v="2441" actId="14100"/>
          <ac:spMkLst>
            <pc:docMk/>
            <pc:sldMk cId="4065494621" sldId="258"/>
            <ac:spMk id="3" creationId="{F4F66747-AA19-7D65-9F1D-90AC179BAFD1}"/>
          </ac:spMkLst>
        </pc:spChg>
        <pc:spChg chg="add del">
          <ac:chgData name="Mohammad Almasri" userId="2bfd6ca34236f9a4" providerId="LiveId" clId="{10EF2354-66E6-450B-90D9-EC140F2DCA5D}" dt="2022-09-30T17:04:59.473" v="2436" actId="26606"/>
          <ac:spMkLst>
            <pc:docMk/>
            <pc:sldMk cId="4065494621" sldId="258"/>
            <ac:spMk id="7175" creationId="{04812C46-200A-4DEB-A05E-3ED6C68C2387}"/>
          </ac:spMkLst>
        </pc:spChg>
        <pc:spChg chg="add del">
          <ac:chgData name="Mohammad Almasri" userId="2bfd6ca34236f9a4" providerId="LiveId" clId="{10EF2354-66E6-450B-90D9-EC140F2DCA5D}" dt="2022-09-30T17:04:59.473" v="2436" actId="26606"/>
          <ac:spMkLst>
            <pc:docMk/>
            <pc:sldMk cId="4065494621" sldId="258"/>
            <ac:spMk id="7177" creationId="{D1EA859B-E555-4109-94F3-6700E046E008}"/>
          </ac:spMkLst>
        </pc:spChg>
        <pc:picChg chg="add mod ord">
          <ac:chgData name="Mohammad Almasri" userId="2bfd6ca34236f9a4" providerId="LiveId" clId="{10EF2354-66E6-450B-90D9-EC140F2DCA5D}" dt="2022-09-30T17:04:59.488" v="2437" actId="26606"/>
          <ac:picMkLst>
            <pc:docMk/>
            <pc:sldMk cId="4065494621" sldId="258"/>
            <ac:picMk id="7170" creationId="{57225915-4046-0364-D69D-35B14465090F}"/>
          </ac:picMkLst>
        </pc:picChg>
      </pc:sldChg>
      <pc:sldChg chg="add del">
        <pc:chgData name="Mohammad Almasri" userId="2bfd6ca34236f9a4" providerId="LiveId" clId="{10EF2354-66E6-450B-90D9-EC140F2DCA5D}" dt="2022-09-30T16:20:59.090" v="116" actId="2890"/>
        <pc:sldMkLst>
          <pc:docMk/>
          <pc:sldMk cId="3594759452" sldId="259"/>
        </pc:sldMkLst>
      </pc:sldChg>
      <pc:sldChg chg="addSp modSp add mod setBg">
        <pc:chgData name="Mohammad Almasri" userId="2bfd6ca34236f9a4" providerId="LiveId" clId="{10EF2354-66E6-450B-90D9-EC140F2DCA5D}" dt="2022-09-30T17:06:20.204" v="2467" actId="20577"/>
        <pc:sldMkLst>
          <pc:docMk/>
          <pc:sldMk cId="4036464158" sldId="259"/>
        </pc:sldMkLst>
        <pc:spChg chg="mod">
          <ac:chgData name="Mohammad Almasri" userId="2bfd6ca34236f9a4" providerId="LiveId" clId="{10EF2354-66E6-450B-90D9-EC140F2DCA5D}" dt="2022-09-30T17:05:27.107" v="2443" actId="26606"/>
          <ac:spMkLst>
            <pc:docMk/>
            <pc:sldMk cId="4036464158" sldId="259"/>
            <ac:spMk id="2" creationId="{96830F66-5801-F757-99F0-DE5813B43DAC}"/>
          </ac:spMkLst>
        </pc:spChg>
        <pc:spChg chg="mod">
          <ac:chgData name="Mohammad Almasri" userId="2bfd6ca34236f9a4" providerId="LiveId" clId="{10EF2354-66E6-450B-90D9-EC140F2DCA5D}" dt="2022-09-30T17:06:20.204" v="2467" actId="20577"/>
          <ac:spMkLst>
            <pc:docMk/>
            <pc:sldMk cId="4036464158" sldId="259"/>
            <ac:spMk id="3" creationId="{F4F66747-AA19-7D65-9F1D-90AC179BAFD1}"/>
          </ac:spMkLst>
        </pc:spChg>
        <pc:spChg chg="add">
          <ac:chgData name="Mohammad Almasri" userId="2bfd6ca34236f9a4" providerId="LiveId" clId="{10EF2354-66E6-450B-90D9-EC140F2DCA5D}" dt="2022-09-30T17:05:27.107" v="2443" actId="26606"/>
          <ac:spMkLst>
            <pc:docMk/>
            <pc:sldMk cId="4036464158" sldId="259"/>
            <ac:spMk id="8199" creationId="{04812C46-200A-4DEB-A05E-3ED6C68C2387}"/>
          </ac:spMkLst>
        </pc:spChg>
        <pc:spChg chg="add">
          <ac:chgData name="Mohammad Almasri" userId="2bfd6ca34236f9a4" providerId="LiveId" clId="{10EF2354-66E6-450B-90D9-EC140F2DCA5D}" dt="2022-09-30T17:05:27.107" v="2443" actId="26606"/>
          <ac:spMkLst>
            <pc:docMk/>
            <pc:sldMk cId="4036464158" sldId="259"/>
            <ac:spMk id="8201" creationId="{D1EA859B-E555-4109-94F3-6700E046E008}"/>
          </ac:spMkLst>
        </pc:spChg>
        <pc:picChg chg="add mod ord">
          <ac:chgData name="Mohammad Almasri" userId="2bfd6ca34236f9a4" providerId="LiveId" clId="{10EF2354-66E6-450B-90D9-EC140F2DCA5D}" dt="2022-09-30T17:05:27.107" v="2443" actId="26606"/>
          <ac:picMkLst>
            <pc:docMk/>
            <pc:sldMk cId="4036464158" sldId="259"/>
            <ac:picMk id="8194" creationId="{8DDDB802-5D11-21B3-28DE-03EFF96C6A48}"/>
          </ac:picMkLst>
        </pc:picChg>
      </pc:sldChg>
      <pc:sldChg chg="addSp delSp modSp new mod setBg">
        <pc:chgData name="Mohammad Almasri" userId="2bfd6ca34236f9a4" providerId="LiveId" clId="{10EF2354-66E6-450B-90D9-EC140F2DCA5D}" dt="2022-09-30T17:04:45.604" v="2433" actId="26606"/>
        <pc:sldMkLst>
          <pc:docMk/>
          <pc:sldMk cId="1851753278" sldId="260"/>
        </pc:sldMkLst>
        <pc:spChg chg="mod">
          <ac:chgData name="Mohammad Almasri" userId="2bfd6ca34236f9a4" providerId="LiveId" clId="{10EF2354-66E6-450B-90D9-EC140F2DCA5D}" dt="2022-09-30T17:04:45.604" v="2433" actId="26606"/>
          <ac:spMkLst>
            <pc:docMk/>
            <pc:sldMk cId="1851753278" sldId="260"/>
            <ac:spMk id="2" creationId="{5BB7A891-6D97-0298-9AF4-538B3D9235FF}"/>
          </ac:spMkLst>
        </pc:spChg>
        <pc:spChg chg="mod">
          <ac:chgData name="Mohammad Almasri" userId="2bfd6ca34236f9a4" providerId="LiveId" clId="{10EF2354-66E6-450B-90D9-EC140F2DCA5D}" dt="2022-09-30T17:04:45.604" v="2433" actId="26606"/>
          <ac:spMkLst>
            <pc:docMk/>
            <pc:sldMk cId="1851753278" sldId="260"/>
            <ac:spMk id="3" creationId="{18308CB1-25BF-7BC7-1E90-C3A57108E623}"/>
          </ac:spMkLst>
        </pc:spChg>
        <pc:spChg chg="add del">
          <ac:chgData name="Mohammad Almasri" userId="2bfd6ca34236f9a4" providerId="LiveId" clId="{10EF2354-66E6-450B-90D9-EC140F2DCA5D}" dt="2022-09-30T17:04:45.599" v="2432" actId="26606"/>
          <ac:spMkLst>
            <pc:docMk/>
            <pc:sldMk cId="1851753278" sldId="260"/>
            <ac:spMk id="3079" creationId="{2B1D4F77-A17C-43D7-B7FA-545148E4E93D}"/>
          </ac:spMkLst>
        </pc:spChg>
        <pc:spChg chg="add">
          <ac:chgData name="Mohammad Almasri" userId="2bfd6ca34236f9a4" providerId="LiveId" clId="{10EF2354-66E6-450B-90D9-EC140F2DCA5D}" dt="2022-09-30T17:04:45.604" v="2433" actId="26606"/>
          <ac:spMkLst>
            <pc:docMk/>
            <pc:sldMk cId="1851753278" sldId="260"/>
            <ac:spMk id="3081" creationId="{D1EA859B-E555-4109-94F3-6700E046E008}"/>
          </ac:spMkLst>
        </pc:spChg>
        <pc:spChg chg="add">
          <ac:chgData name="Mohammad Almasri" userId="2bfd6ca34236f9a4" providerId="LiveId" clId="{10EF2354-66E6-450B-90D9-EC140F2DCA5D}" dt="2022-09-30T17:04:45.604" v="2433" actId="26606"/>
          <ac:spMkLst>
            <pc:docMk/>
            <pc:sldMk cId="1851753278" sldId="260"/>
            <ac:spMk id="3082" creationId="{04812C46-200A-4DEB-A05E-3ED6C68C2387}"/>
          </ac:spMkLst>
        </pc:spChg>
        <pc:picChg chg="add mod ord">
          <ac:chgData name="Mohammad Almasri" userId="2bfd6ca34236f9a4" providerId="LiveId" clId="{10EF2354-66E6-450B-90D9-EC140F2DCA5D}" dt="2022-09-30T17:04:45.604" v="2433" actId="26606"/>
          <ac:picMkLst>
            <pc:docMk/>
            <pc:sldMk cId="1851753278" sldId="260"/>
            <ac:picMk id="3074" creationId="{106E31F3-27C6-CF2E-5972-4E76BCA9B858}"/>
          </ac:picMkLst>
        </pc:picChg>
      </pc:sldChg>
      <pc:sldChg chg="addSp delSp modSp new mod ord setBg setClrOvrMap">
        <pc:chgData name="Mohammad Almasri" userId="2bfd6ca34236f9a4" providerId="LiveId" clId="{10EF2354-66E6-450B-90D9-EC140F2DCA5D}" dt="2022-09-30T16:22:50.140" v="172" actId="26606"/>
        <pc:sldMkLst>
          <pc:docMk/>
          <pc:sldMk cId="1359412330" sldId="261"/>
        </pc:sldMkLst>
        <pc:spChg chg="mod">
          <ac:chgData name="Mohammad Almasri" userId="2bfd6ca34236f9a4" providerId="LiveId" clId="{10EF2354-66E6-450B-90D9-EC140F2DCA5D}" dt="2022-09-30T16:22:50.140" v="172" actId="26606"/>
          <ac:spMkLst>
            <pc:docMk/>
            <pc:sldMk cId="1359412330" sldId="261"/>
            <ac:spMk id="2" creationId="{3014F986-D238-F29F-8385-59A4EC9AAC19}"/>
          </ac:spMkLst>
        </pc:spChg>
        <pc:spChg chg="mod">
          <ac:chgData name="Mohammad Almasri" userId="2bfd6ca34236f9a4" providerId="LiveId" clId="{10EF2354-66E6-450B-90D9-EC140F2DCA5D}" dt="2022-09-30T16:22:50.140" v="172" actId="26606"/>
          <ac:spMkLst>
            <pc:docMk/>
            <pc:sldMk cId="1359412330" sldId="261"/>
            <ac:spMk id="3" creationId="{FBB45F7D-B18B-FA48-CA4A-44EC51E4E4A8}"/>
          </ac:spMkLst>
        </pc:spChg>
        <pc:spChg chg="add del">
          <ac:chgData name="Mohammad Almasri" userId="2bfd6ca34236f9a4" providerId="LiveId" clId="{10EF2354-66E6-450B-90D9-EC140F2DCA5D}" dt="2022-09-30T16:22:50.133" v="171" actId="26606"/>
          <ac:spMkLst>
            <pc:docMk/>
            <pc:sldMk cId="1359412330" sldId="261"/>
            <ac:spMk id="2055" creationId="{ECC07320-C2CA-4E29-8481-9D9E143C7788}"/>
          </ac:spMkLst>
        </pc:spChg>
        <pc:spChg chg="add del">
          <ac:chgData name="Mohammad Almasri" userId="2bfd6ca34236f9a4" providerId="LiveId" clId="{10EF2354-66E6-450B-90D9-EC140F2DCA5D}" dt="2022-09-30T16:22:50.133" v="171" actId="26606"/>
          <ac:spMkLst>
            <pc:docMk/>
            <pc:sldMk cId="1359412330" sldId="261"/>
            <ac:spMk id="2057" creationId="{178FB36B-5BFE-42CA-BC60-1115E0D95EEC}"/>
          </ac:spMkLst>
        </pc:spChg>
        <pc:spChg chg="add">
          <ac:chgData name="Mohammad Almasri" userId="2bfd6ca34236f9a4" providerId="LiveId" clId="{10EF2354-66E6-450B-90D9-EC140F2DCA5D}" dt="2022-09-30T16:22:50.140" v="172" actId="26606"/>
          <ac:spMkLst>
            <pc:docMk/>
            <pc:sldMk cId="1359412330" sldId="261"/>
            <ac:spMk id="2059" creationId="{AF2F604E-43BE-4DC3-B983-E071523364F8}"/>
          </ac:spMkLst>
        </pc:spChg>
        <pc:spChg chg="add">
          <ac:chgData name="Mohammad Almasri" userId="2bfd6ca34236f9a4" providerId="LiveId" clId="{10EF2354-66E6-450B-90D9-EC140F2DCA5D}" dt="2022-09-30T16:22:50.140" v="172" actId="26606"/>
          <ac:spMkLst>
            <pc:docMk/>
            <pc:sldMk cId="1359412330" sldId="261"/>
            <ac:spMk id="2060" creationId="{0671A8AE-40A1-4631-A6B8-581AFF065482}"/>
          </ac:spMkLst>
        </pc:spChg>
        <pc:spChg chg="add">
          <ac:chgData name="Mohammad Almasri" userId="2bfd6ca34236f9a4" providerId="LiveId" clId="{10EF2354-66E6-450B-90D9-EC140F2DCA5D}" dt="2022-09-30T16:22:50.140" v="172" actId="26606"/>
          <ac:spMkLst>
            <pc:docMk/>
            <pc:sldMk cId="1359412330" sldId="261"/>
            <ac:spMk id="2061" creationId="{08C9B587-E65E-4B52-B37C-ABEBB6E87928}"/>
          </ac:spMkLst>
        </pc:spChg>
        <pc:spChg chg="add">
          <ac:chgData name="Mohammad Almasri" userId="2bfd6ca34236f9a4" providerId="LiveId" clId="{10EF2354-66E6-450B-90D9-EC140F2DCA5D}" dt="2022-09-30T16:22:50.140" v="172" actId="26606"/>
          <ac:spMkLst>
            <pc:docMk/>
            <pc:sldMk cId="1359412330" sldId="261"/>
            <ac:spMk id="2062" creationId="{AB58EF07-17C2-48CF-ABB0-EEF1F17CB8F0}"/>
          </ac:spMkLst>
        </pc:spChg>
        <pc:picChg chg="add mod ord">
          <ac:chgData name="Mohammad Almasri" userId="2bfd6ca34236f9a4" providerId="LiveId" clId="{10EF2354-66E6-450B-90D9-EC140F2DCA5D}" dt="2022-09-30T16:22:50.140" v="172" actId="26606"/>
          <ac:picMkLst>
            <pc:docMk/>
            <pc:sldMk cId="1359412330" sldId="261"/>
            <ac:picMk id="2050" creationId="{910AAFA7-A9D9-820C-72C0-ACFDAF64BAA7}"/>
          </ac:picMkLst>
        </pc:picChg>
      </pc:sldChg>
      <pc:sldChg chg="addSp modSp new mod setBg setClrOvrMap">
        <pc:chgData name="Mohammad Almasri" userId="2bfd6ca34236f9a4" providerId="LiveId" clId="{10EF2354-66E6-450B-90D9-EC140F2DCA5D}" dt="2022-09-30T16:27:54.824" v="486" actId="20577"/>
        <pc:sldMkLst>
          <pc:docMk/>
          <pc:sldMk cId="2506613528" sldId="262"/>
        </pc:sldMkLst>
        <pc:spChg chg="mod">
          <ac:chgData name="Mohammad Almasri" userId="2bfd6ca34236f9a4" providerId="LiveId" clId="{10EF2354-66E6-450B-90D9-EC140F2DCA5D}" dt="2022-09-30T16:25:22.228" v="226" actId="26606"/>
          <ac:spMkLst>
            <pc:docMk/>
            <pc:sldMk cId="2506613528" sldId="262"/>
            <ac:spMk id="2" creationId="{0ABA9DB8-0B12-5416-1B13-79071CDBD7A9}"/>
          </ac:spMkLst>
        </pc:spChg>
        <pc:spChg chg="mod">
          <ac:chgData name="Mohammad Almasri" userId="2bfd6ca34236f9a4" providerId="LiveId" clId="{10EF2354-66E6-450B-90D9-EC140F2DCA5D}" dt="2022-09-30T16:27:54.824" v="486" actId="20577"/>
          <ac:spMkLst>
            <pc:docMk/>
            <pc:sldMk cId="2506613528" sldId="262"/>
            <ac:spMk id="3" creationId="{CAE4254B-3C13-B8AD-9FF4-6D18385F7807}"/>
          </ac:spMkLst>
        </pc:spChg>
        <pc:spChg chg="add">
          <ac:chgData name="Mohammad Almasri" userId="2bfd6ca34236f9a4" providerId="LiveId" clId="{10EF2354-66E6-450B-90D9-EC140F2DCA5D}" dt="2022-09-30T16:25:22.228" v="226" actId="26606"/>
          <ac:spMkLst>
            <pc:docMk/>
            <pc:sldMk cId="2506613528" sldId="262"/>
            <ac:spMk id="9" creationId="{0671A8AE-40A1-4631-A6B8-581AFF065482}"/>
          </ac:spMkLst>
        </pc:spChg>
        <pc:spChg chg="add">
          <ac:chgData name="Mohammad Almasri" userId="2bfd6ca34236f9a4" providerId="LiveId" clId="{10EF2354-66E6-450B-90D9-EC140F2DCA5D}" dt="2022-09-30T16:25:22.228" v="226" actId="26606"/>
          <ac:spMkLst>
            <pc:docMk/>
            <pc:sldMk cId="2506613528" sldId="262"/>
            <ac:spMk id="11" creationId="{AB58EF07-17C2-48CF-ABB0-EEF1F17CB8F0}"/>
          </ac:spMkLst>
        </pc:spChg>
        <pc:spChg chg="add">
          <ac:chgData name="Mohammad Almasri" userId="2bfd6ca34236f9a4" providerId="LiveId" clId="{10EF2354-66E6-450B-90D9-EC140F2DCA5D}" dt="2022-09-30T16:25:22.228" v="226" actId="26606"/>
          <ac:spMkLst>
            <pc:docMk/>
            <pc:sldMk cId="2506613528" sldId="262"/>
            <ac:spMk id="13" creationId="{AF2F604E-43BE-4DC3-B983-E071523364F8}"/>
          </ac:spMkLst>
        </pc:spChg>
        <pc:spChg chg="add">
          <ac:chgData name="Mohammad Almasri" userId="2bfd6ca34236f9a4" providerId="LiveId" clId="{10EF2354-66E6-450B-90D9-EC140F2DCA5D}" dt="2022-09-30T16:25:22.228" v="226" actId="26606"/>
          <ac:spMkLst>
            <pc:docMk/>
            <pc:sldMk cId="2506613528" sldId="262"/>
            <ac:spMk id="15" creationId="{08C9B587-E65E-4B52-B37C-ABEBB6E87928}"/>
          </ac:spMkLst>
        </pc:spChg>
        <pc:picChg chg="add mod ord">
          <ac:chgData name="Mohammad Almasri" userId="2bfd6ca34236f9a4" providerId="LiveId" clId="{10EF2354-66E6-450B-90D9-EC140F2DCA5D}" dt="2022-09-30T16:25:22.228" v="226" actId="26606"/>
          <ac:picMkLst>
            <pc:docMk/>
            <pc:sldMk cId="2506613528" sldId="262"/>
            <ac:picMk id="4" creationId="{34056C70-744F-3D76-D429-A79FBB0F226F}"/>
          </ac:picMkLst>
        </pc:picChg>
      </pc:sldChg>
      <pc:sldChg chg="new del">
        <pc:chgData name="Mohammad Almasri" userId="2bfd6ca34236f9a4" providerId="LiveId" clId="{10EF2354-66E6-450B-90D9-EC140F2DCA5D}" dt="2022-09-30T16:25:08.269" v="224" actId="2696"/>
        <pc:sldMkLst>
          <pc:docMk/>
          <pc:sldMk cId="1705966373" sldId="263"/>
        </pc:sldMkLst>
      </pc:sldChg>
      <pc:sldChg chg="addSp delSp modSp add mod setBg setClrOvrMap">
        <pc:chgData name="Mohammad Almasri" userId="2bfd6ca34236f9a4" providerId="LiveId" clId="{10EF2354-66E6-450B-90D9-EC140F2DCA5D}" dt="2022-09-30T17:02:01.891" v="2413" actId="14100"/>
        <pc:sldMkLst>
          <pc:docMk/>
          <pc:sldMk cId="558386461" sldId="264"/>
        </pc:sldMkLst>
        <pc:spChg chg="mod">
          <ac:chgData name="Mohammad Almasri" userId="2bfd6ca34236f9a4" providerId="LiveId" clId="{10EF2354-66E6-450B-90D9-EC140F2DCA5D}" dt="2022-09-30T17:01:15.252" v="2399" actId="26606"/>
          <ac:spMkLst>
            <pc:docMk/>
            <pc:sldMk cId="558386461" sldId="264"/>
            <ac:spMk id="2" creationId="{1E553CFD-2088-BCC8-A232-A770AB432A07}"/>
          </ac:spMkLst>
        </pc:spChg>
        <pc:spChg chg="mod">
          <ac:chgData name="Mohammad Almasri" userId="2bfd6ca34236f9a4" providerId="LiveId" clId="{10EF2354-66E6-450B-90D9-EC140F2DCA5D}" dt="2022-09-30T17:02:01.891" v="2413" actId="14100"/>
          <ac:spMkLst>
            <pc:docMk/>
            <pc:sldMk cId="558386461" sldId="264"/>
            <ac:spMk id="3" creationId="{824EAD02-F8F5-22B1-1FEC-83B7A134302E}"/>
          </ac:spMkLst>
        </pc:spChg>
        <pc:spChg chg="add">
          <ac:chgData name="Mohammad Almasri" userId="2bfd6ca34236f9a4" providerId="LiveId" clId="{10EF2354-66E6-450B-90D9-EC140F2DCA5D}" dt="2022-09-30T17:01:15.252" v="2399" actId="26606"/>
          <ac:spMkLst>
            <pc:docMk/>
            <pc:sldMk cId="558386461" sldId="264"/>
            <ac:spMk id="5" creationId="{02D886F1-CB4A-4FC1-AAA7-9402B0D0DDDD}"/>
          </ac:spMkLst>
        </pc:spChg>
        <pc:spChg chg="add">
          <ac:chgData name="Mohammad Almasri" userId="2bfd6ca34236f9a4" providerId="LiveId" clId="{10EF2354-66E6-450B-90D9-EC140F2DCA5D}" dt="2022-09-30T17:01:15.252" v="2399" actId="26606"/>
          <ac:spMkLst>
            <pc:docMk/>
            <pc:sldMk cId="558386461" sldId="264"/>
            <ac:spMk id="6" creationId="{762B7B97-C3EE-4AEE-A61F-AFA873FE2FCA}"/>
          </ac:spMkLst>
        </pc:spChg>
        <pc:spChg chg="add del">
          <ac:chgData name="Mohammad Almasri" userId="2bfd6ca34236f9a4" providerId="LiveId" clId="{10EF2354-66E6-450B-90D9-EC140F2DCA5D}" dt="2022-09-30T17:00:48.314" v="2398" actId="26606"/>
          <ac:spMkLst>
            <pc:docMk/>
            <pc:sldMk cId="558386461" sldId="264"/>
            <ac:spMk id="8" creationId="{EA67B5B4-3A24-436E-B663-1B2EBFF8A0CD}"/>
          </ac:spMkLst>
        </pc:spChg>
        <pc:spChg chg="add del">
          <ac:chgData name="Mohammad Almasri" userId="2bfd6ca34236f9a4" providerId="LiveId" clId="{10EF2354-66E6-450B-90D9-EC140F2DCA5D}" dt="2022-09-30T17:00:48.314" v="2398" actId="26606"/>
          <ac:spMkLst>
            <pc:docMk/>
            <pc:sldMk cId="558386461" sldId="264"/>
            <ac:spMk id="10" creationId="{987FDF89-C993-41F4-A1B8-DBAFF16008A9}"/>
          </ac:spMkLst>
        </pc:spChg>
        <pc:spChg chg="add del">
          <ac:chgData name="Mohammad Almasri" userId="2bfd6ca34236f9a4" providerId="LiveId" clId="{10EF2354-66E6-450B-90D9-EC140F2DCA5D}" dt="2022-09-30T17:00:48.314" v="2398" actId="26606"/>
          <ac:spMkLst>
            <pc:docMk/>
            <pc:sldMk cId="558386461" sldId="264"/>
            <ac:spMk id="12" creationId="{64E585EA-75FD-4025-8270-F66A58A15CDA}"/>
          </ac:spMkLst>
        </pc:spChg>
      </pc:sldChg>
      <pc:sldChg chg="addSp modSp new mod setBg setClrOvrMap">
        <pc:chgData name="Mohammad Almasri" userId="2bfd6ca34236f9a4" providerId="LiveId" clId="{10EF2354-66E6-450B-90D9-EC140F2DCA5D}" dt="2022-09-30T16:27:38.463" v="464" actId="26606"/>
        <pc:sldMkLst>
          <pc:docMk/>
          <pc:sldMk cId="319899374" sldId="265"/>
        </pc:sldMkLst>
        <pc:spChg chg="mod">
          <ac:chgData name="Mohammad Almasri" userId="2bfd6ca34236f9a4" providerId="LiveId" clId="{10EF2354-66E6-450B-90D9-EC140F2DCA5D}" dt="2022-09-30T16:27:38.463" v="464" actId="26606"/>
          <ac:spMkLst>
            <pc:docMk/>
            <pc:sldMk cId="319899374" sldId="265"/>
            <ac:spMk id="2" creationId="{9894F72F-6A8C-5F68-1CD4-C776235B1365}"/>
          </ac:spMkLst>
        </pc:spChg>
        <pc:spChg chg="mod">
          <ac:chgData name="Mohammad Almasri" userId="2bfd6ca34236f9a4" providerId="LiveId" clId="{10EF2354-66E6-450B-90D9-EC140F2DCA5D}" dt="2022-09-30T16:27:38.463" v="464" actId="26606"/>
          <ac:spMkLst>
            <pc:docMk/>
            <pc:sldMk cId="319899374" sldId="265"/>
            <ac:spMk id="3" creationId="{81DB9F3D-1186-F90A-6AF2-9AB2472BB162}"/>
          </ac:spMkLst>
        </pc:spChg>
        <pc:spChg chg="add">
          <ac:chgData name="Mohammad Almasri" userId="2bfd6ca34236f9a4" providerId="LiveId" clId="{10EF2354-66E6-450B-90D9-EC140F2DCA5D}" dt="2022-09-30T16:27:38.463" v="464" actId="26606"/>
          <ac:spMkLst>
            <pc:docMk/>
            <pc:sldMk cId="319899374" sldId="265"/>
            <ac:spMk id="9" creationId="{0671A8AE-40A1-4631-A6B8-581AFF065482}"/>
          </ac:spMkLst>
        </pc:spChg>
        <pc:spChg chg="add">
          <ac:chgData name="Mohammad Almasri" userId="2bfd6ca34236f9a4" providerId="LiveId" clId="{10EF2354-66E6-450B-90D9-EC140F2DCA5D}" dt="2022-09-30T16:27:38.463" v="464" actId="26606"/>
          <ac:spMkLst>
            <pc:docMk/>
            <pc:sldMk cId="319899374" sldId="265"/>
            <ac:spMk id="11" creationId="{AB58EF07-17C2-48CF-ABB0-EEF1F17CB8F0}"/>
          </ac:spMkLst>
        </pc:spChg>
        <pc:spChg chg="add">
          <ac:chgData name="Mohammad Almasri" userId="2bfd6ca34236f9a4" providerId="LiveId" clId="{10EF2354-66E6-450B-90D9-EC140F2DCA5D}" dt="2022-09-30T16:27:38.463" v="464" actId="26606"/>
          <ac:spMkLst>
            <pc:docMk/>
            <pc:sldMk cId="319899374" sldId="265"/>
            <ac:spMk id="13" creationId="{AF2F604E-43BE-4DC3-B983-E071523364F8}"/>
          </ac:spMkLst>
        </pc:spChg>
        <pc:spChg chg="add">
          <ac:chgData name="Mohammad Almasri" userId="2bfd6ca34236f9a4" providerId="LiveId" clId="{10EF2354-66E6-450B-90D9-EC140F2DCA5D}" dt="2022-09-30T16:27:38.463" v="464" actId="26606"/>
          <ac:spMkLst>
            <pc:docMk/>
            <pc:sldMk cId="319899374" sldId="265"/>
            <ac:spMk id="15" creationId="{08C9B587-E65E-4B52-B37C-ABEBB6E87928}"/>
          </ac:spMkLst>
        </pc:spChg>
        <pc:picChg chg="add mod ord">
          <ac:chgData name="Mohammad Almasri" userId="2bfd6ca34236f9a4" providerId="LiveId" clId="{10EF2354-66E6-450B-90D9-EC140F2DCA5D}" dt="2022-09-30T16:27:38.463" v="464" actId="26606"/>
          <ac:picMkLst>
            <pc:docMk/>
            <pc:sldMk cId="319899374" sldId="265"/>
            <ac:picMk id="4" creationId="{9302B008-378E-3770-B6A6-C63511267307}"/>
          </ac:picMkLst>
        </pc:picChg>
      </pc:sldChg>
      <pc:sldChg chg="addSp delSp modSp add mod setBg modClrScheme setClrOvrMap chgLayout">
        <pc:chgData name="Mohammad Almasri" userId="2bfd6ca34236f9a4" providerId="LiveId" clId="{10EF2354-66E6-450B-90D9-EC140F2DCA5D}" dt="2022-09-30T16:27:40.419" v="465" actId="26606"/>
        <pc:sldMkLst>
          <pc:docMk/>
          <pc:sldMk cId="3294071945" sldId="266"/>
        </pc:sldMkLst>
        <pc:spChg chg="del mod ord">
          <ac:chgData name="Mohammad Almasri" userId="2bfd6ca34236f9a4" providerId="LiveId" clId="{10EF2354-66E6-450B-90D9-EC140F2DCA5D}" dt="2022-09-30T16:26:42.971" v="370" actId="700"/>
          <ac:spMkLst>
            <pc:docMk/>
            <pc:sldMk cId="3294071945" sldId="266"/>
            <ac:spMk id="2" creationId="{1E553CFD-2088-BCC8-A232-A770AB432A07}"/>
          </ac:spMkLst>
        </pc:spChg>
        <pc:spChg chg="del mod ord">
          <ac:chgData name="Mohammad Almasri" userId="2bfd6ca34236f9a4" providerId="LiveId" clId="{10EF2354-66E6-450B-90D9-EC140F2DCA5D}" dt="2022-09-30T16:26:42.971" v="370" actId="700"/>
          <ac:spMkLst>
            <pc:docMk/>
            <pc:sldMk cId="3294071945" sldId="266"/>
            <ac:spMk id="3" creationId="{824EAD02-F8F5-22B1-1FEC-83B7A134302E}"/>
          </ac:spMkLst>
        </pc:spChg>
        <pc:spChg chg="add mod ord">
          <ac:chgData name="Mohammad Almasri" userId="2bfd6ca34236f9a4" providerId="LiveId" clId="{10EF2354-66E6-450B-90D9-EC140F2DCA5D}" dt="2022-09-30T16:27:40.419" v="465" actId="26606"/>
          <ac:spMkLst>
            <pc:docMk/>
            <pc:sldMk cId="3294071945" sldId="266"/>
            <ac:spMk id="4" creationId="{94698E89-2403-D9DF-7E93-8AB35A86B36B}"/>
          </ac:spMkLst>
        </pc:spChg>
        <pc:spChg chg="add mod ord">
          <ac:chgData name="Mohammad Almasri" userId="2bfd6ca34236f9a4" providerId="LiveId" clId="{10EF2354-66E6-450B-90D9-EC140F2DCA5D}" dt="2022-09-30T16:27:40.419" v="465" actId="26606"/>
          <ac:spMkLst>
            <pc:docMk/>
            <pc:sldMk cId="3294071945" sldId="266"/>
            <ac:spMk id="5" creationId="{61945BF6-AB7C-2028-6E90-829C11CCC18E}"/>
          </ac:spMkLst>
        </pc:spChg>
        <pc:spChg chg="add">
          <ac:chgData name="Mohammad Almasri" userId="2bfd6ca34236f9a4" providerId="LiveId" clId="{10EF2354-66E6-450B-90D9-EC140F2DCA5D}" dt="2022-09-30T16:27:40.419" v="465" actId="26606"/>
          <ac:spMkLst>
            <pc:docMk/>
            <pc:sldMk cId="3294071945" sldId="266"/>
            <ac:spMk id="11" creationId="{0671A8AE-40A1-4631-A6B8-581AFF065482}"/>
          </ac:spMkLst>
        </pc:spChg>
        <pc:spChg chg="add">
          <ac:chgData name="Mohammad Almasri" userId="2bfd6ca34236f9a4" providerId="LiveId" clId="{10EF2354-66E6-450B-90D9-EC140F2DCA5D}" dt="2022-09-30T16:27:40.419" v="465" actId="26606"/>
          <ac:spMkLst>
            <pc:docMk/>
            <pc:sldMk cId="3294071945" sldId="266"/>
            <ac:spMk id="13" creationId="{AB58EF07-17C2-48CF-ABB0-EEF1F17CB8F0}"/>
          </ac:spMkLst>
        </pc:spChg>
        <pc:spChg chg="add">
          <ac:chgData name="Mohammad Almasri" userId="2bfd6ca34236f9a4" providerId="LiveId" clId="{10EF2354-66E6-450B-90D9-EC140F2DCA5D}" dt="2022-09-30T16:27:40.419" v="465" actId="26606"/>
          <ac:spMkLst>
            <pc:docMk/>
            <pc:sldMk cId="3294071945" sldId="266"/>
            <ac:spMk id="15" creationId="{AF2F604E-43BE-4DC3-B983-E071523364F8}"/>
          </ac:spMkLst>
        </pc:spChg>
        <pc:spChg chg="add">
          <ac:chgData name="Mohammad Almasri" userId="2bfd6ca34236f9a4" providerId="LiveId" clId="{10EF2354-66E6-450B-90D9-EC140F2DCA5D}" dt="2022-09-30T16:27:40.419" v="465" actId="26606"/>
          <ac:spMkLst>
            <pc:docMk/>
            <pc:sldMk cId="3294071945" sldId="266"/>
            <ac:spMk id="17" creationId="{08C9B587-E65E-4B52-B37C-ABEBB6E87928}"/>
          </ac:spMkLst>
        </pc:spChg>
        <pc:picChg chg="add mod ord">
          <ac:chgData name="Mohammad Almasri" userId="2bfd6ca34236f9a4" providerId="LiveId" clId="{10EF2354-66E6-450B-90D9-EC140F2DCA5D}" dt="2022-09-30T16:27:40.419" v="465" actId="26606"/>
          <ac:picMkLst>
            <pc:docMk/>
            <pc:sldMk cId="3294071945" sldId="266"/>
            <ac:picMk id="6" creationId="{98257605-AA8F-D179-5B5F-476B7F156CF7}"/>
          </ac:picMkLst>
        </pc:picChg>
      </pc:sldChg>
      <pc:sldChg chg="add del">
        <pc:chgData name="Mohammad Almasri" userId="2bfd6ca34236f9a4" providerId="LiveId" clId="{10EF2354-66E6-450B-90D9-EC140F2DCA5D}" dt="2022-09-30T16:26:38.521" v="369" actId="2696"/>
        <pc:sldMkLst>
          <pc:docMk/>
          <pc:sldMk cId="2145146883" sldId="267"/>
        </pc:sldMkLst>
      </pc:sldChg>
      <pc:sldChg chg="addSp delSp modSp add mod setBg">
        <pc:chgData name="Mohammad Almasri" userId="2bfd6ca34236f9a4" providerId="LiveId" clId="{10EF2354-66E6-450B-90D9-EC140F2DCA5D}" dt="2022-09-30T17:09:53.071" v="2523" actId="208"/>
        <pc:sldMkLst>
          <pc:docMk/>
          <pc:sldMk cId="3929803427" sldId="267"/>
        </pc:sldMkLst>
        <pc:spChg chg="mod">
          <ac:chgData name="Mohammad Almasri" userId="2bfd6ca34236f9a4" providerId="LiveId" clId="{10EF2354-66E6-450B-90D9-EC140F2DCA5D}" dt="2022-09-30T17:09:43.277" v="2522" actId="26606"/>
          <ac:spMkLst>
            <pc:docMk/>
            <pc:sldMk cId="3929803427" sldId="267"/>
            <ac:spMk id="2" creationId="{1E553CFD-2088-BCC8-A232-A770AB432A07}"/>
          </ac:spMkLst>
        </pc:spChg>
        <pc:spChg chg="del">
          <ac:chgData name="Mohammad Almasri" userId="2bfd6ca34236f9a4" providerId="LiveId" clId="{10EF2354-66E6-450B-90D9-EC140F2DCA5D}" dt="2022-09-30T17:09:43.277" v="2522" actId="26606"/>
          <ac:spMkLst>
            <pc:docMk/>
            <pc:sldMk cId="3929803427" sldId="267"/>
            <ac:spMk id="3" creationId="{824EAD02-F8F5-22B1-1FEC-83B7A134302E}"/>
          </ac:spMkLst>
        </pc:spChg>
        <pc:spChg chg="add">
          <ac:chgData name="Mohammad Almasri" userId="2bfd6ca34236f9a4" providerId="LiveId" clId="{10EF2354-66E6-450B-90D9-EC140F2DCA5D}" dt="2022-09-30T17:09:43.277" v="2522" actId="26606"/>
          <ac:spMkLst>
            <pc:docMk/>
            <pc:sldMk cId="3929803427" sldId="267"/>
            <ac:spMk id="14" creationId="{7F57BEA8-497D-4AA8-8A18-BDCD696B25FE}"/>
          </ac:spMkLst>
        </pc:spChg>
        <pc:picChg chg="add del mod">
          <ac:chgData name="Mohammad Almasri" userId="2bfd6ca34236f9a4" providerId="LiveId" clId="{10EF2354-66E6-450B-90D9-EC140F2DCA5D}" dt="2022-09-30T17:09:17.210" v="2479" actId="22"/>
          <ac:picMkLst>
            <pc:docMk/>
            <pc:sldMk cId="3929803427" sldId="267"/>
            <ac:picMk id="5" creationId="{6BD7D7B3-79A0-19B4-E77F-19033BF060B6}"/>
          </ac:picMkLst>
        </pc:picChg>
        <pc:picChg chg="add mod">
          <ac:chgData name="Mohammad Almasri" userId="2bfd6ca34236f9a4" providerId="LiveId" clId="{10EF2354-66E6-450B-90D9-EC140F2DCA5D}" dt="2022-09-30T17:09:53.071" v="2523" actId="208"/>
          <ac:picMkLst>
            <pc:docMk/>
            <pc:sldMk cId="3929803427" sldId="267"/>
            <ac:picMk id="7" creationId="{DFD0CD42-11C0-116B-6C23-CAE309FB0802}"/>
          </ac:picMkLst>
        </pc:picChg>
        <pc:cxnChg chg="add">
          <ac:chgData name="Mohammad Almasri" userId="2bfd6ca34236f9a4" providerId="LiveId" clId="{10EF2354-66E6-450B-90D9-EC140F2DCA5D}" dt="2022-09-30T17:09:43.277" v="2522" actId="26606"/>
          <ac:cxnSpMkLst>
            <pc:docMk/>
            <pc:sldMk cId="3929803427" sldId="267"/>
            <ac:cxnSpMk id="12" creationId="{D2E961F1-4A28-4A5F-BBD4-6E400E5E6C75}"/>
          </ac:cxnSpMkLst>
        </pc:cxnChg>
        <pc:cxnChg chg="add">
          <ac:chgData name="Mohammad Almasri" userId="2bfd6ca34236f9a4" providerId="LiveId" clId="{10EF2354-66E6-450B-90D9-EC140F2DCA5D}" dt="2022-09-30T17:09:43.277" v="2522" actId="26606"/>
          <ac:cxnSpMkLst>
            <pc:docMk/>
            <pc:sldMk cId="3929803427" sldId="267"/>
            <ac:cxnSpMk id="16" creationId="{A82415D3-DDE5-4D63-8CB3-23A5EC581B27}"/>
          </ac:cxnSpMkLst>
        </pc:cxnChg>
        <pc:cxnChg chg="add">
          <ac:chgData name="Mohammad Almasri" userId="2bfd6ca34236f9a4" providerId="LiveId" clId="{10EF2354-66E6-450B-90D9-EC140F2DCA5D}" dt="2022-09-30T17:09:43.277" v="2522" actId="26606"/>
          <ac:cxnSpMkLst>
            <pc:docMk/>
            <pc:sldMk cId="3929803427" sldId="267"/>
            <ac:cxnSpMk id="18" creationId="{AD7193FB-6AE6-4B3B-8F89-56B55DD63B4D}"/>
          </ac:cxnSpMkLst>
        </pc:cxnChg>
      </pc:sldChg>
      <pc:sldChg chg="addSp delSp modSp new mod setBg">
        <pc:chgData name="Mohammad Almasri" userId="2bfd6ca34236f9a4" providerId="LiveId" clId="{10EF2354-66E6-450B-90D9-EC140F2DCA5D}" dt="2022-09-30T17:06:50.674" v="2473" actId="403"/>
        <pc:sldMkLst>
          <pc:docMk/>
          <pc:sldMk cId="4145813652" sldId="268"/>
        </pc:sldMkLst>
        <pc:spChg chg="mod">
          <ac:chgData name="Mohammad Almasri" userId="2bfd6ca34236f9a4" providerId="LiveId" clId="{10EF2354-66E6-450B-90D9-EC140F2DCA5D}" dt="2022-09-30T17:03:25.418" v="2422" actId="122"/>
          <ac:spMkLst>
            <pc:docMk/>
            <pc:sldMk cId="4145813652" sldId="268"/>
            <ac:spMk id="2" creationId="{3206C46E-E07A-6DE0-5853-79C123122B6B}"/>
          </ac:spMkLst>
        </pc:spChg>
        <pc:spChg chg="mod ord">
          <ac:chgData name="Mohammad Almasri" userId="2bfd6ca34236f9a4" providerId="LiveId" clId="{10EF2354-66E6-450B-90D9-EC140F2DCA5D}" dt="2022-09-30T17:06:50.674" v="2473" actId="403"/>
          <ac:spMkLst>
            <pc:docMk/>
            <pc:sldMk cId="4145813652" sldId="268"/>
            <ac:spMk id="3" creationId="{0E6F89ED-2818-CEB1-2EFA-132EBC88AF16}"/>
          </ac:spMkLst>
        </pc:spChg>
        <pc:spChg chg="add del">
          <ac:chgData name="Mohammad Almasri" userId="2bfd6ca34236f9a4" providerId="LiveId" clId="{10EF2354-66E6-450B-90D9-EC140F2DCA5D}" dt="2022-09-30T17:03:20.196" v="2421" actId="26606"/>
          <ac:spMkLst>
            <pc:docMk/>
            <pc:sldMk cId="4145813652" sldId="268"/>
            <ac:spMk id="10" creationId="{42A5316D-ED2F-4F89-B4B4-8D9240B1A348}"/>
          </ac:spMkLst>
        </pc:spChg>
        <pc:spChg chg="add">
          <ac:chgData name="Mohammad Almasri" userId="2bfd6ca34236f9a4" providerId="LiveId" clId="{10EF2354-66E6-450B-90D9-EC140F2DCA5D}" dt="2022-09-30T17:03:20.196" v="2421" actId="26606"/>
          <ac:spMkLst>
            <pc:docMk/>
            <pc:sldMk cId="4145813652" sldId="268"/>
            <ac:spMk id="15" creationId="{B0792D4F-247E-46FE-85FC-881DEFA41D94}"/>
          </ac:spMkLst>
        </pc:spChg>
        <pc:picChg chg="add mod">
          <ac:chgData name="Mohammad Almasri" userId="2bfd6ca34236f9a4" providerId="LiveId" clId="{10EF2354-66E6-450B-90D9-EC140F2DCA5D}" dt="2022-09-30T17:03:20.196" v="2421" actId="26606"/>
          <ac:picMkLst>
            <pc:docMk/>
            <pc:sldMk cId="4145813652" sldId="268"/>
            <ac:picMk id="5" creationId="{5E57FEE8-5E30-53CC-CB5F-82CA9876313B}"/>
          </ac:picMkLst>
        </pc:picChg>
        <pc:cxnChg chg="add">
          <ac:chgData name="Mohammad Almasri" userId="2bfd6ca34236f9a4" providerId="LiveId" clId="{10EF2354-66E6-450B-90D9-EC140F2DCA5D}" dt="2022-09-30T17:03:20.196" v="2421" actId="26606"/>
          <ac:cxnSpMkLst>
            <pc:docMk/>
            <pc:sldMk cId="4145813652" sldId="268"/>
            <ac:cxnSpMk id="17" creationId="{CE272F12-AF86-441A-BC1B-C014BBBF85B5}"/>
          </ac:cxnSpMkLst>
        </pc:cxnChg>
      </pc:sldChg>
      <pc:sldChg chg="addSp delSp modSp new mod setBg">
        <pc:chgData name="Mohammad Almasri" userId="2bfd6ca34236f9a4" providerId="LiveId" clId="{10EF2354-66E6-450B-90D9-EC140F2DCA5D}" dt="2022-09-30T17:00:16.480" v="2396" actId="26606"/>
        <pc:sldMkLst>
          <pc:docMk/>
          <pc:sldMk cId="3595466048" sldId="269"/>
        </pc:sldMkLst>
        <pc:spChg chg="mod">
          <ac:chgData name="Mohammad Almasri" userId="2bfd6ca34236f9a4" providerId="LiveId" clId="{10EF2354-66E6-450B-90D9-EC140F2DCA5D}" dt="2022-09-30T17:00:16.480" v="2396" actId="26606"/>
          <ac:spMkLst>
            <pc:docMk/>
            <pc:sldMk cId="3595466048" sldId="269"/>
            <ac:spMk id="2" creationId="{743DA9FF-F7FF-1C39-C160-63295F38E618}"/>
          </ac:spMkLst>
        </pc:spChg>
        <pc:spChg chg="del">
          <ac:chgData name="Mohammad Almasri" userId="2bfd6ca34236f9a4" providerId="LiveId" clId="{10EF2354-66E6-450B-90D9-EC140F2DCA5D}" dt="2022-09-30T17:00:16.480" v="2396" actId="26606"/>
          <ac:spMkLst>
            <pc:docMk/>
            <pc:sldMk cId="3595466048" sldId="269"/>
            <ac:spMk id="3" creationId="{0AF75D9D-CA86-AE02-9970-AAEA9863DFFF}"/>
          </ac:spMkLst>
        </pc:spChg>
        <pc:spChg chg="add">
          <ac:chgData name="Mohammad Almasri" userId="2bfd6ca34236f9a4" providerId="LiveId" clId="{10EF2354-66E6-450B-90D9-EC140F2DCA5D}" dt="2022-09-30T17:00:16.480" v="2396" actId="26606"/>
          <ac:spMkLst>
            <pc:docMk/>
            <pc:sldMk cId="3595466048" sldId="269"/>
            <ac:spMk id="10" creationId="{823AC064-BC96-4F32-8AE1-B2FD38754823}"/>
          </ac:spMkLst>
        </pc:spChg>
        <pc:picChg chg="add mod">
          <ac:chgData name="Mohammad Almasri" userId="2bfd6ca34236f9a4" providerId="LiveId" clId="{10EF2354-66E6-450B-90D9-EC140F2DCA5D}" dt="2022-09-30T17:00:16.480" v="2396" actId="26606"/>
          <ac:picMkLst>
            <pc:docMk/>
            <pc:sldMk cId="3595466048" sldId="269"/>
            <ac:picMk id="5" creationId="{5F9D971C-6325-11C5-0D25-14DDD1B4A441}"/>
          </ac:picMkLst>
        </pc:picChg>
        <pc:cxnChg chg="add">
          <ac:chgData name="Mohammad Almasri" userId="2bfd6ca34236f9a4" providerId="LiveId" clId="{10EF2354-66E6-450B-90D9-EC140F2DCA5D}" dt="2022-09-30T17:00:16.480" v="2396" actId="26606"/>
          <ac:cxnSpMkLst>
            <pc:docMk/>
            <pc:sldMk cId="3595466048" sldId="269"/>
            <ac:cxnSpMk id="12" creationId="{7E7C77BC-7138-40B1-A15B-20F57A494629}"/>
          </ac:cxnSpMkLst>
        </pc:cxnChg>
      </pc:sldChg>
      <pc:sldChg chg="addSp delSp modSp new mod setBg">
        <pc:chgData name="Mohammad Almasri" userId="2bfd6ca34236f9a4" providerId="LiveId" clId="{10EF2354-66E6-450B-90D9-EC140F2DCA5D}" dt="2022-09-30T17:33:42.200" v="3032"/>
        <pc:sldMkLst>
          <pc:docMk/>
          <pc:sldMk cId="4217077669" sldId="270"/>
        </pc:sldMkLst>
        <pc:spChg chg="mod">
          <ac:chgData name="Mohammad Almasri" userId="2bfd6ca34236f9a4" providerId="LiveId" clId="{10EF2354-66E6-450B-90D9-EC140F2DCA5D}" dt="2022-09-30T17:27:20.486" v="2684" actId="14100"/>
          <ac:spMkLst>
            <pc:docMk/>
            <pc:sldMk cId="4217077669" sldId="270"/>
            <ac:spMk id="2" creationId="{43626C33-1C61-2F1C-9904-F315B89636BE}"/>
          </ac:spMkLst>
        </pc:spChg>
        <pc:spChg chg="add del mod">
          <ac:chgData name="Mohammad Almasri" userId="2bfd6ca34236f9a4" providerId="LiveId" clId="{10EF2354-66E6-450B-90D9-EC140F2DCA5D}" dt="2022-09-30T17:32:13.071" v="2845" actId="14100"/>
          <ac:spMkLst>
            <pc:docMk/>
            <pc:sldMk cId="4217077669" sldId="270"/>
            <ac:spMk id="3" creationId="{77301FDF-2508-963E-47EE-3B7250F2D17B}"/>
          </ac:spMkLst>
        </pc:spChg>
        <pc:spChg chg="add del">
          <ac:chgData name="Mohammad Almasri" userId="2bfd6ca34236f9a4" providerId="LiveId" clId="{10EF2354-66E6-450B-90D9-EC140F2DCA5D}" dt="2022-09-30T17:24:37.092" v="2614" actId="26606"/>
          <ac:spMkLst>
            <pc:docMk/>
            <pc:sldMk cId="4217077669" sldId="270"/>
            <ac:spMk id="12" creationId="{6753252F-4873-4F63-801D-CC719279A7D5}"/>
          </ac:spMkLst>
        </pc:spChg>
        <pc:spChg chg="add del">
          <ac:chgData name="Mohammad Almasri" userId="2bfd6ca34236f9a4" providerId="LiveId" clId="{10EF2354-66E6-450B-90D9-EC140F2DCA5D}" dt="2022-09-30T17:24:37.092" v="2614" actId="26606"/>
          <ac:spMkLst>
            <pc:docMk/>
            <pc:sldMk cId="4217077669" sldId="270"/>
            <ac:spMk id="14" creationId="{047C8CCB-F95D-4249-92DD-651249D3535A}"/>
          </ac:spMkLst>
        </pc:spChg>
        <pc:graphicFrameChg chg="add del mod">
          <ac:chgData name="Mohammad Almasri" userId="2bfd6ca34236f9a4" providerId="LiveId" clId="{10EF2354-66E6-450B-90D9-EC140F2DCA5D}" dt="2022-09-30T17:23:27.147" v="2605"/>
          <ac:graphicFrameMkLst>
            <pc:docMk/>
            <pc:sldMk cId="4217077669" sldId="270"/>
            <ac:graphicFrameMk id="4" creationId="{D55013D9-B141-FB26-D8BD-33631CDB9564}"/>
          </ac:graphicFrameMkLst>
        </pc:graphicFrameChg>
        <pc:graphicFrameChg chg="add del mod">
          <ac:chgData name="Mohammad Almasri" userId="2bfd6ca34236f9a4" providerId="LiveId" clId="{10EF2354-66E6-450B-90D9-EC140F2DCA5D}" dt="2022-09-30T17:24:05.101" v="2611"/>
          <ac:graphicFrameMkLst>
            <pc:docMk/>
            <pc:sldMk cId="4217077669" sldId="270"/>
            <ac:graphicFrameMk id="6" creationId="{B1DF03DE-2E61-3819-77E0-E5DCD24BD9FC}"/>
          </ac:graphicFrameMkLst>
        </pc:graphicFrameChg>
        <pc:graphicFrameChg chg="add del mod">
          <ac:chgData name="Mohammad Almasri" userId="2bfd6ca34236f9a4" providerId="LiveId" clId="{10EF2354-66E6-450B-90D9-EC140F2DCA5D}" dt="2022-09-30T17:24:58.523" v="2670"/>
          <ac:graphicFrameMkLst>
            <pc:docMk/>
            <pc:sldMk cId="4217077669" sldId="270"/>
            <ac:graphicFrameMk id="8" creationId="{49849B38-8C2A-7F16-69A3-3F96E95398D7}"/>
          </ac:graphicFrameMkLst>
        </pc:graphicFrameChg>
        <pc:graphicFrameChg chg="add del mod">
          <ac:chgData name="Mohammad Almasri" userId="2bfd6ca34236f9a4" providerId="LiveId" clId="{10EF2354-66E6-450B-90D9-EC140F2DCA5D}" dt="2022-09-30T17:27:03.070" v="2677"/>
          <ac:graphicFrameMkLst>
            <pc:docMk/>
            <pc:sldMk cId="4217077669" sldId="270"/>
            <ac:graphicFrameMk id="10" creationId="{52EB0929-9454-30E6-4382-2C0A76A3EB4C}"/>
          </ac:graphicFrameMkLst>
        </pc:graphicFrameChg>
        <pc:picChg chg="add del">
          <ac:chgData name="Mohammad Almasri" userId="2bfd6ca34236f9a4" providerId="LiveId" clId="{10EF2354-66E6-450B-90D9-EC140F2DCA5D}" dt="2022-09-30T17:23:33.007" v="2607" actId="478"/>
          <ac:picMkLst>
            <pc:docMk/>
            <pc:sldMk cId="4217077669" sldId="270"/>
            <ac:picMk id="5" creationId="{2C0CCDBF-FD33-05B0-8A8F-A7CB957AA405}"/>
          </ac:picMkLst>
        </pc:picChg>
        <pc:picChg chg="add del mod">
          <ac:chgData name="Mohammad Almasri" userId="2bfd6ca34236f9a4" providerId="LiveId" clId="{10EF2354-66E6-450B-90D9-EC140F2DCA5D}" dt="2022-09-30T17:24:37.302" v="2615"/>
          <ac:picMkLst>
            <pc:docMk/>
            <pc:sldMk cId="4217077669" sldId="270"/>
            <ac:picMk id="7" creationId="{772473AD-42FB-AD68-7FC4-9CD981E17880}"/>
          </ac:picMkLst>
        </pc:picChg>
        <pc:picChg chg="add del mod">
          <ac:chgData name="Mohammad Almasri" userId="2bfd6ca34236f9a4" providerId="LiveId" clId="{10EF2354-66E6-450B-90D9-EC140F2DCA5D}" dt="2022-09-30T17:27:00.240" v="2673" actId="478"/>
          <ac:picMkLst>
            <pc:docMk/>
            <pc:sldMk cId="4217077669" sldId="270"/>
            <ac:picMk id="9" creationId="{0D56579D-B710-F82B-5E89-D12C78ED8470}"/>
          </ac:picMkLst>
        </pc:picChg>
        <pc:picChg chg="add mod">
          <ac:chgData name="Mohammad Almasri" userId="2bfd6ca34236f9a4" providerId="LiveId" clId="{10EF2354-66E6-450B-90D9-EC140F2DCA5D}" dt="2022-09-30T17:27:09.727" v="2682" actId="1076"/>
          <ac:picMkLst>
            <pc:docMk/>
            <pc:sldMk cId="4217077669" sldId="270"/>
            <ac:picMk id="11" creationId="{5A42C7A0-72BA-751B-1207-44730D60C869}"/>
          </ac:picMkLst>
        </pc:picChg>
        <pc:picChg chg="add del">
          <ac:chgData name="Mohammad Almasri" userId="2bfd6ca34236f9a4" providerId="LiveId" clId="{10EF2354-66E6-450B-90D9-EC140F2DCA5D}" dt="2022-09-30T17:30:12.830" v="2833" actId="478"/>
          <ac:picMkLst>
            <pc:docMk/>
            <pc:sldMk cId="4217077669" sldId="270"/>
            <ac:picMk id="15" creationId="{FC7824F7-9328-0A28-16AD-447A12180546}"/>
          </ac:picMkLst>
        </pc:picChg>
        <pc:picChg chg="add del mod">
          <ac:chgData name="Mohammad Almasri" userId="2bfd6ca34236f9a4" providerId="LiveId" clId="{10EF2354-66E6-450B-90D9-EC140F2DCA5D}" dt="2022-09-30T17:32:26.156" v="2849"/>
          <ac:picMkLst>
            <pc:docMk/>
            <pc:sldMk cId="4217077669" sldId="270"/>
            <ac:picMk id="16" creationId="{7E3662BC-18E1-2BA2-C01F-1ADBB1AF28BD}"/>
          </ac:picMkLst>
        </pc:picChg>
        <pc:picChg chg="add del">
          <ac:chgData name="Mohammad Almasri" userId="2bfd6ca34236f9a4" providerId="LiveId" clId="{10EF2354-66E6-450B-90D9-EC140F2DCA5D}" dt="2022-09-30T17:31:39.324" v="2841" actId="478"/>
          <ac:picMkLst>
            <pc:docMk/>
            <pc:sldMk cId="4217077669" sldId="270"/>
            <ac:picMk id="10242" creationId="{47DA9811-6436-F6D6-779D-65719EA19734}"/>
          </ac:picMkLst>
        </pc:picChg>
        <pc:picChg chg="add del mod">
          <ac:chgData name="Mohammad Almasri" userId="2bfd6ca34236f9a4" providerId="LiveId" clId="{10EF2354-66E6-450B-90D9-EC140F2DCA5D}" dt="2022-09-30T17:32:29.191" v="2851"/>
          <ac:picMkLst>
            <pc:docMk/>
            <pc:sldMk cId="4217077669" sldId="270"/>
            <ac:picMk id="10244" creationId="{38468799-A390-5BCE-92A3-D9495695A9E3}"/>
          </ac:picMkLst>
        </pc:picChg>
      </pc:sldChg>
      <pc:sldChg chg="addSp delSp modSp new mod setBg modClrScheme chgLayout">
        <pc:chgData name="Mohammad Almasri" userId="2bfd6ca34236f9a4" providerId="LiveId" clId="{10EF2354-66E6-450B-90D9-EC140F2DCA5D}" dt="2022-09-30T17:13:06.720" v="2558" actId="20577"/>
        <pc:sldMkLst>
          <pc:docMk/>
          <pc:sldMk cId="472523738" sldId="271"/>
        </pc:sldMkLst>
        <pc:spChg chg="del mod ord">
          <ac:chgData name="Mohammad Almasri" userId="2bfd6ca34236f9a4" providerId="LiveId" clId="{10EF2354-66E6-450B-90D9-EC140F2DCA5D}" dt="2022-09-30T17:12:23.130" v="2525" actId="700"/>
          <ac:spMkLst>
            <pc:docMk/>
            <pc:sldMk cId="472523738" sldId="271"/>
            <ac:spMk id="2" creationId="{E5D1F519-2C7F-35AC-8F6C-38ACECDCB832}"/>
          </ac:spMkLst>
        </pc:spChg>
        <pc:spChg chg="del mod ord">
          <ac:chgData name="Mohammad Almasri" userId="2bfd6ca34236f9a4" providerId="LiveId" clId="{10EF2354-66E6-450B-90D9-EC140F2DCA5D}" dt="2022-09-30T17:12:23.130" v="2525" actId="700"/>
          <ac:spMkLst>
            <pc:docMk/>
            <pc:sldMk cId="472523738" sldId="271"/>
            <ac:spMk id="3" creationId="{C42D7DE0-E723-0472-F298-2692EC645557}"/>
          </ac:spMkLst>
        </pc:spChg>
        <pc:spChg chg="add del mod ord">
          <ac:chgData name="Mohammad Almasri" userId="2bfd6ca34236f9a4" providerId="LiveId" clId="{10EF2354-66E6-450B-90D9-EC140F2DCA5D}" dt="2022-09-30T17:12:26.770" v="2526" actId="700"/>
          <ac:spMkLst>
            <pc:docMk/>
            <pc:sldMk cId="472523738" sldId="271"/>
            <ac:spMk id="4" creationId="{4FEE258A-4187-7F5D-4D29-3AA9D7D9F6DB}"/>
          </ac:spMkLst>
        </pc:spChg>
        <pc:spChg chg="add del mod ord">
          <ac:chgData name="Mohammad Almasri" userId="2bfd6ca34236f9a4" providerId="LiveId" clId="{10EF2354-66E6-450B-90D9-EC140F2DCA5D}" dt="2022-09-30T17:12:26.770" v="2526" actId="700"/>
          <ac:spMkLst>
            <pc:docMk/>
            <pc:sldMk cId="472523738" sldId="271"/>
            <ac:spMk id="5" creationId="{2E17B629-DD08-E038-371C-4615F82FA793}"/>
          </ac:spMkLst>
        </pc:spChg>
        <pc:spChg chg="add mod ord">
          <ac:chgData name="Mohammad Almasri" userId="2bfd6ca34236f9a4" providerId="LiveId" clId="{10EF2354-66E6-450B-90D9-EC140F2DCA5D}" dt="2022-09-30T17:13:02.885" v="2549" actId="26606"/>
          <ac:spMkLst>
            <pc:docMk/>
            <pc:sldMk cId="472523738" sldId="271"/>
            <ac:spMk id="6" creationId="{629A619B-8EA8-9D31-0BEF-68E8C6B31642}"/>
          </ac:spMkLst>
        </pc:spChg>
        <pc:spChg chg="add mod ord">
          <ac:chgData name="Mohammad Almasri" userId="2bfd6ca34236f9a4" providerId="LiveId" clId="{10EF2354-66E6-450B-90D9-EC140F2DCA5D}" dt="2022-09-30T17:13:06.720" v="2558" actId="20577"/>
          <ac:spMkLst>
            <pc:docMk/>
            <pc:sldMk cId="472523738" sldId="271"/>
            <ac:spMk id="7" creationId="{7CEF4CE7-E639-215A-D49B-623A2EA4D35E}"/>
          </ac:spMkLst>
        </pc:spChg>
        <pc:spChg chg="add">
          <ac:chgData name="Mohammad Almasri" userId="2bfd6ca34236f9a4" providerId="LiveId" clId="{10EF2354-66E6-450B-90D9-EC140F2DCA5D}" dt="2022-09-30T17:13:02.885" v="2549" actId="26606"/>
          <ac:spMkLst>
            <pc:docMk/>
            <pc:sldMk cId="472523738" sldId="271"/>
            <ac:spMk id="9223" creationId="{C1DD1A8A-57D5-4A81-AD04-532B043C5611}"/>
          </ac:spMkLst>
        </pc:spChg>
        <pc:spChg chg="add">
          <ac:chgData name="Mohammad Almasri" userId="2bfd6ca34236f9a4" providerId="LiveId" clId="{10EF2354-66E6-450B-90D9-EC140F2DCA5D}" dt="2022-09-30T17:13:02.885" v="2549" actId="26606"/>
          <ac:spMkLst>
            <pc:docMk/>
            <pc:sldMk cId="472523738" sldId="271"/>
            <ac:spMk id="9225" creationId="{007891EC-4501-44ED-A8C8-B11B6DB767AB}"/>
          </ac:spMkLst>
        </pc:spChg>
        <pc:picChg chg="add mod ord">
          <ac:chgData name="Mohammad Almasri" userId="2bfd6ca34236f9a4" providerId="LiveId" clId="{10EF2354-66E6-450B-90D9-EC140F2DCA5D}" dt="2022-09-30T17:13:02.885" v="2549" actId="26606"/>
          <ac:picMkLst>
            <pc:docMk/>
            <pc:sldMk cId="472523738" sldId="271"/>
            <ac:picMk id="9218" creationId="{6732D6D4-85AD-838B-778A-DCEBF40DF985}"/>
          </ac:picMkLst>
        </pc:picChg>
      </pc:sldChg>
      <pc:sldChg chg="addSp delSp new del mod">
        <pc:chgData name="Mohammad Almasri" userId="2bfd6ca34236f9a4" providerId="LiveId" clId="{10EF2354-66E6-450B-90D9-EC140F2DCA5D}" dt="2022-09-30T17:30:44.909" v="2839" actId="2696"/>
        <pc:sldMkLst>
          <pc:docMk/>
          <pc:sldMk cId="1669932027" sldId="272"/>
        </pc:sldMkLst>
        <pc:picChg chg="add del">
          <ac:chgData name="Mohammad Almasri" userId="2bfd6ca34236f9a4" providerId="LiveId" clId="{10EF2354-66E6-450B-90D9-EC140F2DCA5D}" dt="2022-09-30T17:30:42.777" v="2838" actId="478"/>
          <ac:picMkLst>
            <pc:docMk/>
            <pc:sldMk cId="1669932027" sldId="272"/>
            <ac:picMk id="5" creationId="{8E17D32F-52D2-9277-F891-9A60B7201191}"/>
          </ac:picMkLst>
        </pc:picChg>
        <pc:picChg chg="add del">
          <ac:chgData name="Mohammad Almasri" userId="2bfd6ca34236f9a4" providerId="LiveId" clId="{10EF2354-66E6-450B-90D9-EC140F2DCA5D}" dt="2022-09-30T17:30:42.364" v="2837" actId="478"/>
          <ac:picMkLst>
            <pc:docMk/>
            <pc:sldMk cId="1669932027" sldId="272"/>
            <ac:picMk id="7" creationId="{830E8AC8-ECFF-F059-9637-0A97EAE8E99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8F126-3275-4FB0-9047-711599691F3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7C20A-48E4-44D5-BF10-C9DFB5AF4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60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7C20A-48E4-44D5-BF10-C9DFB5AF48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18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7C20A-48E4-44D5-BF10-C9DFB5AF48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36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7C20A-48E4-44D5-BF10-C9DFB5AF48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72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7C20A-48E4-44D5-BF10-C9DFB5AF48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3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7C20A-48E4-44D5-BF10-C9DFB5AF48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87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7C20A-48E4-44D5-BF10-C9DFB5AF48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5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19C14-5872-8E73-44BB-DD8C4851F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6D3AE-09F0-1C4B-103B-DD3CD854E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D7F42-DC55-6B42-C354-4821297DD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AA26-946A-437F-8190-00C4F269C52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217C4-65C0-1506-9CF2-06EB56109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1270D-B187-E385-2B87-F80B874E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7432-6465-402E-8429-2CBFADD92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5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DD1E9-A640-1C14-BC89-499FDB80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99D86-899B-E034-98E7-6A4FCD780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F5545-DE29-4DBA-F157-84BE01EE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AA26-946A-437F-8190-00C4F269C52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B359C-7E67-1E6C-BED0-AE77B77B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B0F75-3C7A-BFC4-0E1C-8AEF0A95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7432-6465-402E-8429-2CBFADD92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4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7A7713-289C-63F1-63C7-D925EFE43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DC143-1684-C401-A2B6-1B9FE29E9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12823-97E7-CC6F-FFA6-0BDD6597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AA26-946A-437F-8190-00C4F269C52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49F8F-853C-6380-3EFA-A5EBB9D0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3C11F-C61B-4CC2-63AC-3E0B0EFDC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7432-6465-402E-8429-2CBFADD92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D2DD7-C15C-7D73-3C47-B886370F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AFAB9-DF1A-7ED9-394E-A926E175B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B6BA5-4321-DD85-0BB1-44816441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AA26-946A-437F-8190-00C4F269C52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5E2C4-1392-2BA2-536B-40EAF495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B6FB0-26B3-EF29-084A-C5A1E9FF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7432-6465-402E-8429-2CBFADD92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3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E755-5D5A-1478-EF2B-F20447AB3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C295-8926-983B-B630-567E7B0BB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56FE3-B50D-5E14-D64D-57523936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AA26-946A-437F-8190-00C4F269C52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4632D-1E53-80A4-08F8-56337AED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1F738-1DC1-E9FB-060A-58DB1DA1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7432-6465-402E-8429-2CBFADD92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44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4CAA-D01E-C2BD-14D8-0FC0FDFB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42598-9CC5-34B2-0F1E-447A83F27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4B56F-C1A8-6E7B-67EC-A9FBAAD42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6395D-9DB8-54BE-70CD-7D6F5AAFA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AA26-946A-437F-8190-00C4F269C52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2D2E5-772B-9AB4-18E6-9FFCE9E7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C7CBF-7E03-6250-F3B0-3F8016EB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7432-6465-402E-8429-2CBFADD92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8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383A-C00E-C3BE-1B60-F7525123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62682-3636-985E-490B-065813827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036CA-30E8-DBCD-E0FB-C98290081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F6865F-3893-1C39-8760-F054A8879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A5CFE-A341-CA7D-8377-4CE8D6150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68C3D-278C-7644-FF6E-75BB2B6D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AA26-946A-437F-8190-00C4F269C52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62AE4F-1818-16A6-511E-120E3F5F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646EC-FC12-EA22-A9F8-665C027CF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7432-6465-402E-8429-2CBFADD92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1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FAEE9-34E6-DE88-6332-594C95697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5556C-9D08-B3B5-3F91-7F7984FCF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AA26-946A-437F-8190-00C4F269C52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45A79-B748-8B45-B44D-EF4EE0EB6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5EADD-99BB-98D3-DCE1-89B3EAA7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7432-6465-402E-8429-2CBFADD92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3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95B8F7-301B-5777-9D2C-8657BB1EA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AA26-946A-437F-8190-00C4F269C52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922CA-EBA9-2EC5-F224-C41E8192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E09ED-4568-CB76-FC9A-31FCE1BC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7432-6465-402E-8429-2CBFADD92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3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4DE2-ACBF-8825-5F63-8B6673A99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E6D41-A0A6-E8EF-2B57-8592AFC50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07969-A921-A402-385D-4522D8AFD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7FB49-0D6B-C9B3-4FDA-EFB9B60D6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AA26-946A-437F-8190-00C4F269C52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14C9D-91DB-DCF6-1F4A-767EDDD6A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F9AEC-D376-38E1-6C61-253D549A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7432-6465-402E-8429-2CBFADD92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2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D844-9840-A057-357C-645244AE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0E114-723C-72AD-26B0-E04D7CA2D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3E994-D445-6B4A-EAFB-6B3A08AF9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008A9-2617-31CA-22AE-B99A8D6D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AA26-946A-437F-8190-00C4F269C52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2F7A2-61CF-C881-1721-4D9C8FB15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F5665-D044-A056-AF8A-29C84E80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7432-6465-402E-8429-2CBFADD92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9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64453-BD87-10F6-49C0-2BE21C842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D77D5-F7F4-5BC1-A7DC-3E1763D10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FFF89-5DAB-6E29-662D-9660C2F4C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FAA26-946A-437F-8190-00C4F269C52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CDC7B-1CFF-7021-2A62-5AE77092E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224BB-E9F4-3B09-688D-7F3E9078B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37432-6465-402E-8429-2CBFADD92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1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I and ML in Medical Imaging Expands Radiology Use Cases">
            <a:extLst>
              <a:ext uri="{FF2B5EF4-FFF2-40B4-BE49-F238E27FC236}">
                <a16:creationId xmlns:a16="http://schemas.microsoft.com/office/drawing/2014/main" id="{C77986D7-0784-8700-D6A0-8766888B00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E656B3-508D-F99B-1363-3BD3AE975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Medical Diagnosis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A4610-ED6C-8FA1-F4F1-1BCFC717F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Disease Diagnosis - Deep Learning Project</a:t>
            </a:r>
          </a:p>
        </p:txBody>
      </p:sp>
    </p:spTree>
    <p:extLst>
      <p:ext uri="{BB962C8B-B14F-4D97-AF65-F5344CB8AC3E}">
        <p14:creationId xmlns:p14="http://schemas.microsoft.com/office/powerpoint/2010/main" val="2830344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3DA9FF-F7FF-1C39-C160-63295F38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Vgg16 Training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9D971C-6325-11C5-0D25-14DDD1B4A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755465"/>
            <a:ext cx="11496821" cy="350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66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Access patient images | For Medical Practitioners | Home | I-MED Radiology  Network">
            <a:extLst>
              <a:ext uri="{FF2B5EF4-FFF2-40B4-BE49-F238E27FC236}">
                <a16:creationId xmlns:a16="http://schemas.microsoft.com/office/drawing/2014/main" id="{98257605-AA8F-D179-5B5F-476B7F156C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1" t="9091" r="42245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698E89-2403-D9DF-7E93-8AB35A86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Evaluation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945BF6-AB7C-2028-6E90-829C11CCC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Results and Assessment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071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53CFD-2088-BCC8-A232-A770AB432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 on data sample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D0CD42-11C0-116B-6C23-CAE309FB0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920" y="2427541"/>
            <a:ext cx="10185061" cy="399763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29803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92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6C33-1C61-2F1C-9904-F315B8963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81891"/>
            <a:ext cx="3771009" cy="26378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Experimentation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01FDF-2508-963E-47EE-3B7250F2D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831465"/>
            <a:ext cx="3771009" cy="23144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Vgg16 Model Provided the best results</a:t>
            </a:r>
          </a:p>
          <a:p>
            <a:pPr lvl="1"/>
            <a:r>
              <a:rPr lang="en-US" sz="1800" dirty="0"/>
              <a:t>99% Accuracy on test data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42C7A0-72BA-751B-1207-44730D60C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884" y="1013423"/>
            <a:ext cx="5509919" cy="513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77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22,345 Medical Imaging Stock Photos and Images - 123RF">
            <a:extLst>
              <a:ext uri="{FF2B5EF4-FFF2-40B4-BE49-F238E27FC236}">
                <a16:creationId xmlns:a16="http://schemas.microsoft.com/office/drawing/2014/main" id="{6732D6D4-85AD-838B-778A-DCEBF40DF9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" b="15055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5" name="Rectangle 922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29A619B-8EA8-9D31-0BEF-68E8C6B3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The End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EF4CE7-E639-215A-D49B-623A2EA4D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7252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ccess patient images | For Medical Practitioners | Home | I-MED Radiology  Network">
            <a:extLst>
              <a:ext uri="{FF2B5EF4-FFF2-40B4-BE49-F238E27FC236}">
                <a16:creationId xmlns:a16="http://schemas.microsoft.com/office/drawing/2014/main" id="{910AAFA7-A9D9-820C-72C0-ACFDAF64BA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1" t="9091" r="42245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2" name="Rectangle 205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4F986-D238-F29F-8385-59A4EC9A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45F7D-B18B-FA48-CA4A-44EC51E4E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Context and Description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412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2" name="Rectangle 307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What is medical imaging?">
            <a:extLst>
              <a:ext uri="{FF2B5EF4-FFF2-40B4-BE49-F238E27FC236}">
                <a16:creationId xmlns:a16="http://schemas.microsoft.com/office/drawing/2014/main" id="{106E31F3-27C6-CF2E-5972-4E76BCA9B8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3" r="2" b="2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308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7A891-6D97-0298-9AF4-538B3D92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08CB1-25BF-7BC7-1E90-C3A57108E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1600"/>
              <a:t>People usually avoid going to the doctor for symptoms they have</a:t>
            </a:r>
          </a:p>
          <a:p>
            <a:pPr lvl="1"/>
            <a:r>
              <a:rPr lang="en-US" sz="1600"/>
              <a:t>Might indicate serious disease</a:t>
            </a:r>
          </a:p>
          <a:p>
            <a:r>
              <a:rPr lang="en-US" sz="1600"/>
              <a:t>They take simple medicines, but this is only a temporary solution</a:t>
            </a:r>
          </a:p>
          <a:p>
            <a:r>
              <a:rPr lang="en-US" sz="1600"/>
              <a:t>Medical experts might take some time to diagnose the patient</a:t>
            </a:r>
          </a:p>
          <a:p>
            <a:pPr lvl="1"/>
            <a:r>
              <a:rPr lang="en-US" sz="1600"/>
              <a:t>Even after taking medical examinations</a:t>
            </a:r>
          </a:p>
          <a:p>
            <a:r>
              <a:rPr lang="en-US" sz="1600"/>
              <a:t>To help provide people with more quick diagnoses of the disease, we built a Deep learning model that can diagnose patients through fed medical images.</a:t>
            </a:r>
          </a:p>
          <a:p>
            <a:pPr lvl="1"/>
            <a:r>
              <a:rPr lang="en-US" sz="1600"/>
              <a:t>Powerful tool, automated process</a:t>
            </a:r>
          </a:p>
        </p:txBody>
      </p:sp>
    </p:spTree>
    <p:extLst>
      <p:ext uri="{BB962C8B-B14F-4D97-AF65-F5344CB8AC3E}">
        <p14:creationId xmlns:p14="http://schemas.microsoft.com/office/powerpoint/2010/main" val="185175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30F66-5801-F757-99F0-DE5813B4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Problem Type</a:t>
            </a:r>
          </a:p>
        </p:txBody>
      </p:sp>
      <p:pic>
        <p:nvPicPr>
          <p:cNvPr id="7170" name="Picture 2" descr="What is medical imaging?">
            <a:extLst>
              <a:ext uri="{FF2B5EF4-FFF2-40B4-BE49-F238E27FC236}">
                <a16:creationId xmlns:a16="http://schemas.microsoft.com/office/drawing/2014/main" id="{57225915-4046-0364-D69D-35B144650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43" b="17720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66747-AA19-7D65-9F1D-90AC179B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5736" y="3752850"/>
            <a:ext cx="7673660" cy="2867956"/>
          </a:xfrm>
        </p:spPr>
        <p:txBody>
          <a:bodyPr anchor="ctr">
            <a:normAutofit/>
          </a:bodyPr>
          <a:lstStyle/>
          <a:p>
            <a:r>
              <a:rPr lang="en-US" sz="1400" dirty="0"/>
              <a:t>Image Multi-Classification</a:t>
            </a:r>
          </a:p>
          <a:p>
            <a:pPr lvl="1"/>
            <a:r>
              <a:rPr lang="en-US" sz="1200" dirty="0"/>
              <a:t>Image Recognition</a:t>
            </a:r>
          </a:p>
          <a:p>
            <a:r>
              <a:rPr lang="en-US" sz="1400" dirty="0"/>
              <a:t>Specifically, the model attempts to diagnose the patient by what disease he has through processing medical images of </a:t>
            </a:r>
            <a:r>
              <a:rPr lang="en-US" sz="1400" dirty="0">
                <a:latin typeface="Inter"/>
              </a:rPr>
              <a:t>c</a:t>
            </a:r>
            <a:r>
              <a:rPr lang="en-US" sz="1400" b="0" i="0" dirty="0">
                <a:effectLst/>
                <a:latin typeface="Inter"/>
              </a:rPr>
              <a:t>hest ray images.</a:t>
            </a:r>
          </a:p>
          <a:p>
            <a:r>
              <a:rPr lang="en-US" sz="1400" dirty="0">
                <a:latin typeface="Inter"/>
              </a:rPr>
              <a:t>We’re going to build a Deep Learning model</a:t>
            </a:r>
          </a:p>
          <a:p>
            <a:pPr lvl="1"/>
            <a:r>
              <a:rPr lang="en-US" sz="1200" dirty="0">
                <a:latin typeface="Inter"/>
              </a:rPr>
              <a:t>With Pytorch Framework</a:t>
            </a:r>
          </a:p>
          <a:p>
            <a:r>
              <a:rPr lang="en-US" sz="1400" dirty="0">
                <a:latin typeface="Inter"/>
              </a:rPr>
              <a:t>Why PyTorch?</a:t>
            </a:r>
          </a:p>
          <a:p>
            <a:pPr lvl="1"/>
            <a:r>
              <a:rPr lang="en-US" sz="1200" dirty="0"/>
              <a:t>As popular as TensorFlow/karas, but more flexible and computationally efficient.</a:t>
            </a:r>
          </a:p>
          <a:p>
            <a:pPr lvl="1"/>
            <a:r>
              <a:rPr lang="en-US" sz="1200" dirty="0"/>
              <a:t>Same structure as traditional programming, with easier debugging.</a:t>
            </a:r>
          </a:p>
          <a:p>
            <a:pPr lvl="1"/>
            <a:r>
              <a:rPr lang="en-US" sz="1200" dirty="0"/>
              <a:t>Many state-of-the-art models and specialized frameworks are built with </a:t>
            </a:r>
            <a:r>
              <a:rPr lang="en-US" sz="1200" dirty="0">
                <a:latin typeface="Inter"/>
              </a:rPr>
              <a:t>PyTorch.</a:t>
            </a:r>
            <a:endParaRPr lang="en-US" sz="1200" dirty="0"/>
          </a:p>
          <a:p>
            <a:pPr lvl="1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6549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Access patient images | For Medical Practitioners | Home | I-MED Radiology  Network">
            <a:extLst>
              <a:ext uri="{FF2B5EF4-FFF2-40B4-BE49-F238E27FC236}">
                <a16:creationId xmlns:a16="http://schemas.microsoft.com/office/drawing/2014/main" id="{34056C70-744F-3D76-D429-A79FBB0F22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1" t="9091" r="42245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A9DB8-0B12-5416-1B13-79071CDB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4254B-3C13-B8AD-9FF4-6D18385F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Description, Categories, Data Volume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613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What is medical imaging?">
            <a:extLst>
              <a:ext uri="{FF2B5EF4-FFF2-40B4-BE49-F238E27FC236}">
                <a16:creationId xmlns:a16="http://schemas.microsoft.com/office/drawing/2014/main" id="{8DDDB802-5D11-21B3-28DE-03EFF96C6A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3" r="2" b="2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1" name="Rectangle 820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30F66-5801-F757-99F0-DE5813B4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66747-AA19-7D65-9F1D-90AC179B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400" dirty="0"/>
              <a:t>Train Data</a:t>
            </a:r>
          </a:p>
          <a:p>
            <a:pPr lvl="1"/>
            <a:r>
              <a:rPr lang="en-US" sz="1800" dirty="0"/>
              <a:t>1196 Images, each one is labeled</a:t>
            </a:r>
          </a:p>
          <a:p>
            <a:pPr lvl="2"/>
            <a:r>
              <a:rPr lang="en-US" sz="1600" dirty="0"/>
              <a:t>295 covid, 468 normal, 433 virus</a:t>
            </a:r>
          </a:p>
          <a:p>
            <a:r>
              <a:rPr lang="en-US" sz="2400" dirty="0"/>
              <a:t>Test Data</a:t>
            </a:r>
          </a:p>
          <a:p>
            <a:pPr lvl="1"/>
            <a:r>
              <a:rPr lang="en-US" sz="1800" dirty="0"/>
              <a:t>513 Images, unlabeled</a:t>
            </a:r>
          </a:p>
          <a:p>
            <a:r>
              <a:rPr lang="en-US" sz="2400" dirty="0"/>
              <a:t>Not much data, so we apply Image augmentation</a:t>
            </a:r>
          </a:p>
          <a:p>
            <a:pPr lvl="1"/>
            <a:r>
              <a:rPr lang="en-US" sz="1800" dirty="0"/>
              <a:t>Up to 8x expansion of data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6464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6C46E-E07A-6DE0-5853-79C12312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  <a:prstGeom prst="ellipse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Image Augmentation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7FEE8-5E30-53CC-CB5F-82CA98763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42" y="403816"/>
            <a:ext cx="10595911" cy="376154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F89ED-2818-CEB1-2EFA-132EBC88A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5012012"/>
            <a:ext cx="6673136" cy="1442173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Some of the techniques applied are: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Horizontal/Vertical Flip, Rotation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Grayscale, Blur/Noise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Brightness and Contrast</a:t>
            </a:r>
          </a:p>
          <a:p>
            <a:pPr lvl="1"/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81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Access patient images | For Medical Practitioners | Home | I-MED Radiology  Network">
            <a:extLst>
              <a:ext uri="{FF2B5EF4-FFF2-40B4-BE49-F238E27FC236}">
                <a16:creationId xmlns:a16="http://schemas.microsoft.com/office/drawing/2014/main" id="{9302B008-378E-3770-B6A6-C635112673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1" t="9091" r="42245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4F72F-6A8C-5F68-1CD4-C776235B1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B9F3D-1186-F90A-6AF2-9AB2472BB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Model Building, Training, and Validation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899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53CFD-2088-BCC8-A232-A770AB432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/>
              <a:t>Models Built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EAD02-F8F5-22B1-1FEC-83B7A1343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0" y="1088137"/>
            <a:ext cx="6180082" cy="496202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Baseline Model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Simple Model with few number of layers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Using common optimizer and loss (SGD, Cross Entropy)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general test accuracy across different experiments: 89% - 93%</a:t>
            </a:r>
          </a:p>
          <a:p>
            <a:r>
              <a:rPr lang="en-US" sz="2000" dirty="0">
                <a:solidFill>
                  <a:schemeClr val="bg1"/>
                </a:solidFill>
              </a:rPr>
              <a:t>Model v2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Model with bigger, more complex architecture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log_softmax loss, Adam optimizer, with learning rate decay (better results)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General test accuracy across different experiments: 91% - 96%</a:t>
            </a:r>
          </a:p>
          <a:p>
            <a:r>
              <a:rPr lang="en-US" sz="2000" dirty="0">
                <a:solidFill>
                  <a:schemeClr val="bg1"/>
                </a:solidFill>
              </a:rPr>
              <a:t>Vgg16</a:t>
            </a:r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Transfer Learning with pretrained model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One of the best computer vision models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able to classify 1000 images of 1000 different categories with high accuracy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General test accuracy across different experiments: 96% - 99%</a:t>
            </a:r>
          </a:p>
        </p:txBody>
      </p:sp>
    </p:spTree>
    <p:extLst>
      <p:ext uri="{BB962C8B-B14F-4D97-AF65-F5344CB8AC3E}">
        <p14:creationId xmlns:p14="http://schemas.microsoft.com/office/powerpoint/2010/main" val="55838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386</Words>
  <Application>Microsoft Office PowerPoint</Application>
  <PresentationFormat>Widescreen</PresentationFormat>
  <Paragraphs>68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Inter</vt:lpstr>
      <vt:lpstr>Tw Cen MT</vt:lpstr>
      <vt:lpstr>Office Theme</vt:lpstr>
      <vt:lpstr>Medical Diagnosis System</vt:lpstr>
      <vt:lpstr>Introduction</vt:lpstr>
      <vt:lpstr>Problem Description</vt:lpstr>
      <vt:lpstr>Problem Type</vt:lpstr>
      <vt:lpstr>Data</vt:lpstr>
      <vt:lpstr>Dataset</vt:lpstr>
      <vt:lpstr>Image Augmentation</vt:lpstr>
      <vt:lpstr>Models</vt:lpstr>
      <vt:lpstr>Models Built</vt:lpstr>
      <vt:lpstr>Vgg16 Training</vt:lpstr>
      <vt:lpstr>Evaluation</vt:lpstr>
      <vt:lpstr>Test on data sample</vt:lpstr>
      <vt:lpstr>Experimentation Results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Diagnosis System</dc:title>
  <dc:creator>Mohammad Almasri</dc:creator>
  <cp:lastModifiedBy>Mohammad Almasri</cp:lastModifiedBy>
  <cp:revision>1</cp:revision>
  <dcterms:created xsi:type="dcterms:W3CDTF">2022-09-30T16:16:39Z</dcterms:created>
  <dcterms:modified xsi:type="dcterms:W3CDTF">2022-09-30T17:33:43Z</dcterms:modified>
</cp:coreProperties>
</file>