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26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85419-EA28-4169-8895-9291B9167322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2E23-2FF6-4FC2-A5EF-5F902D4B8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Task oriented systems are built for specialized use cases such as a banking app using which a user can withdraw or deposit money. Non-Task Oriented Dialogue Systems are built for a general use case, and form a majority of Dialogue Systems including Siri, Alexa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F2E23-2FF6-4FC2-A5EF-5F902D4B8D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5D39-6251-2A45-CFCF-FA60B113B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BA9F1-9316-7DB9-6AAB-003B43429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82B6-FBC6-D46F-9DAD-18375F84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F4B9-A6EE-CAA6-9EF2-63D81076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47AD-B371-B7E6-3050-4679BC75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AFB5-2A9F-292F-9E10-88E7BED3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96627-3208-0A72-912D-9002BC157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0FAE7-508B-3AF3-802B-DEFF0A06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1127-C608-0F10-49F0-9EFDDB9E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0C8B-8254-3819-49DF-1C385D86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6687C-AA60-124A-F798-31C45FD2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C949B-E3D5-A0E1-FB38-7FE484E5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EF12-4E91-CE7A-122C-3A6F5104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1360-A698-0E07-FBF4-B0092B80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5DF0-B51F-5E79-BEA2-060867DB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3620-6D00-4B22-8356-5FC2BEA8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A983-0868-BD0E-3EA3-E1FBDECB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AAF8-1EEF-42D5-F1AE-9E2AB36D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7379-F061-FD38-9BC2-F1A5005B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8AFA-85A0-73BE-E2CB-AC55F1FA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B695-0CFB-8907-5CF4-05B69F48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F532-4466-27B0-2C0B-E7EB51A0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71C0-E0F5-0D30-4AB7-636C919B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B3A9-5B2E-0D51-FC90-F7B27E05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B6FE-9B61-3017-C23F-E1D7348F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C0A1-6A00-C1D5-F499-C04E4625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BDDC-B80B-2257-D8E2-FF412EEB2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CA8E9-2EC7-71E6-70E5-8F686738E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7BE7B-E028-8803-9E89-808E1FC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D51D-900E-0C3E-59A3-F24ED645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7DFC0-4148-8961-4C05-B6C7BA42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76F0-2218-ED1C-4B83-2753C22C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036E-C204-0FB8-66D4-AE9F0A8E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812A3-150D-E1D4-61AA-CDAEF424B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936A9-56C7-305B-3BEA-0668310D8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3ED5-6D21-F9A7-DAFC-809E9BD9E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CD6BE-1564-F5B1-E344-B3ACDA85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7DA45-A533-9D1C-C5C7-3A9001C8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244EA-4E34-EFCD-8F7C-42111D12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7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EEDD-C364-0007-FB5A-4DD59A29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EB49B-2F3E-17A9-3A17-3ABC854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CA1C9-307F-72B5-EE1C-007A93C4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B70B9-7331-CC40-6A6B-324459D9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091A5-39D2-829F-C626-0856D05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D32FF-A9FB-C0D7-2E29-8A289EF5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4005-F18B-A4E6-C8C2-D36B263B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8BFA-4733-D122-91BA-BFE8348A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7DF0-6B7B-919D-FA5A-26A90890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24C4F-86EC-5EB3-D15C-FCEFE29E3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5F918-326B-3FFD-0542-5CCFBD6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0B169-7262-5269-2A06-4405E361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AB9D-B105-8D83-0250-B2297E92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1317-013F-0D31-E6A3-507139F6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76DA-374E-6669-19B1-58DA6874C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2FE16-49B4-9ADD-F812-EC63AA60F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16373-7CC1-5866-BFA3-11FC36E1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7CA16-9E9F-602C-F517-143C10AC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133EC-A39D-FF6E-A12E-1B1BBE87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0E256-54FB-7F0E-1E8A-B23FD42C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285D-5648-A54F-9E24-868E3C3B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3BBD-27CD-2017-CC68-82A06D2BB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FB91-D793-4052-B66F-BCF53C8B1C2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1E86-D1A9-3226-2D4F-7C7B77E4D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A755-15A0-60CC-7783-90A68B807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3129-2EB3-47E8-BE7D-6A33DD8E2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7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298A-C7DD-FF0C-8AAC-F5E5A51D5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Spoken Dialog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A6B52-677B-BD92-64A7-458B8FEC0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F84E-F6C7-D6EB-4904-572C6466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516C-A86A-ADD4-809D-9965BF90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that enable humans to communicate with machines naturally and efficiently using a conversational paradigm</a:t>
            </a:r>
          </a:p>
          <a:p>
            <a:pPr lvl="1"/>
            <a:r>
              <a:rPr lang="en-US" dirty="0"/>
              <a:t>Microsoft’s Cortana, Apple’s Siri, Amazon Alexa</a:t>
            </a:r>
          </a:p>
          <a:p>
            <a:r>
              <a:rPr lang="en-US" dirty="0"/>
              <a:t>widely used mainly in telephone-based information and transaction services</a:t>
            </a:r>
          </a:p>
          <a:p>
            <a:r>
              <a:rPr lang="en-US" dirty="0"/>
              <a:t>divided into two types — Task Oriented and Non-Task Oriented.</a:t>
            </a:r>
          </a:p>
          <a:p>
            <a:r>
              <a:rPr lang="en-US" dirty="0"/>
              <a:t>The advance of deep learning technologies has recently risen the applications of neural models to dialogue modeling</a:t>
            </a:r>
          </a:p>
        </p:txBody>
      </p:sp>
    </p:spTree>
    <p:extLst>
      <p:ext uri="{BB962C8B-B14F-4D97-AF65-F5344CB8AC3E}">
        <p14:creationId xmlns:p14="http://schemas.microsoft.com/office/powerpoint/2010/main" val="208670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D187-083F-C62F-A3EC-E1B62D30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dialog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0EBDB-C3DE-E60C-2E53-A19B09B3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4" y="2016627"/>
            <a:ext cx="8114413" cy="36532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20847D-2AB5-A457-67DA-37BC6548B5DF}"/>
              </a:ext>
            </a:extLst>
          </p:cNvPr>
          <p:cNvSpPr txBox="1"/>
          <p:nvPr/>
        </p:nvSpPr>
        <p:spPr>
          <a:xfrm>
            <a:off x="3651396" y="5846544"/>
            <a:ext cx="510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1: Depiction of a typical dialogue system [3]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3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2AA-9AA1-C1FB-A550-D726EF0D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38AF-5081-986F-303B-6B45D5BD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must be converted from physical sound to an electrical signal with a microphone.</a:t>
            </a:r>
          </a:p>
          <a:p>
            <a:r>
              <a:rPr lang="en-US" dirty="0"/>
              <a:t>then to digital data with an analog-to-digital converter. </a:t>
            </a:r>
          </a:p>
          <a:p>
            <a:r>
              <a:rPr lang="en-US" dirty="0"/>
              <a:t>Once digitized, several models can be used to transcribe the audio to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8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172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Spoken Dialog System</vt:lpstr>
      <vt:lpstr>What is it?</vt:lpstr>
      <vt:lpstr>A typical dialog system</vt:lpstr>
      <vt:lpstr>Speech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Dialog System</dc:title>
  <dc:creator>Mohammad Almasri</dc:creator>
  <cp:lastModifiedBy>Mohammad Almasri</cp:lastModifiedBy>
  <cp:revision>20</cp:revision>
  <dcterms:created xsi:type="dcterms:W3CDTF">2023-01-13T18:53:47Z</dcterms:created>
  <dcterms:modified xsi:type="dcterms:W3CDTF">2023-01-13T19:00:02Z</dcterms:modified>
</cp:coreProperties>
</file>