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60DB9-F632-4B9C-8DF4-EB81A43F9C8F}" v="94" dt="2022-11-12T10:52:3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masri" userId="2bfd6ca34236f9a4" providerId="LiveId" clId="{ED360DB9-F632-4B9C-8DF4-EB81A43F9C8F}"/>
    <pc:docChg chg="undo redo custSel addSld modSld">
      <pc:chgData name="Mohammad Almasri" userId="2bfd6ca34236f9a4" providerId="LiveId" clId="{ED360DB9-F632-4B9C-8DF4-EB81A43F9C8F}" dt="2022-11-12T11:01:49.188" v="1624" actId="115"/>
      <pc:docMkLst>
        <pc:docMk/>
      </pc:docMkLst>
      <pc:sldChg chg="addSp delSp modSp new mod setBg addAnim delAnim setClrOvrMap">
        <pc:chgData name="Mohammad Almasri" userId="2bfd6ca34236f9a4" providerId="LiveId" clId="{ED360DB9-F632-4B9C-8DF4-EB81A43F9C8F}" dt="2022-11-05T07:14:46.322" v="1422" actId="20577"/>
        <pc:sldMkLst>
          <pc:docMk/>
          <pc:sldMk cId="3770399088" sldId="256"/>
        </pc:sldMkLst>
        <pc:spChg chg="mod">
          <ac:chgData name="Mohammad Almasri" userId="2bfd6ca34236f9a4" providerId="LiveId" clId="{ED360DB9-F632-4B9C-8DF4-EB81A43F9C8F}" dt="2022-11-05T07:14:17.433" v="1347" actId="26606"/>
          <ac:spMkLst>
            <pc:docMk/>
            <pc:sldMk cId="3770399088" sldId="256"/>
            <ac:spMk id="2" creationId="{364DD683-9F90-BEAB-A6AF-1315854C47D4}"/>
          </ac:spMkLst>
        </pc:spChg>
        <pc:spChg chg="mod">
          <ac:chgData name="Mohammad Almasri" userId="2bfd6ca34236f9a4" providerId="LiveId" clId="{ED360DB9-F632-4B9C-8DF4-EB81A43F9C8F}" dt="2022-11-05T07:14:46.322" v="1422" actId="20577"/>
          <ac:spMkLst>
            <pc:docMk/>
            <pc:sldMk cId="3770399088" sldId="256"/>
            <ac:spMk id="3" creationId="{36B7D829-B828-E914-E81C-D3054F0DA648}"/>
          </ac:spMkLst>
        </pc:spChg>
        <pc:spChg chg="add del">
          <ac:chgData name="Mohammad Almasri" userId="2bfd6ca34236f9a4" providerId="LiveId" clId="{ED360DB9-F632-4B9C-8DF4-EB81A43F9C8F}" dt="2022-11-05T07:14:17.433" v="1347" actId="26606"/>
          <ac:spMkLst>
            <pc:docMk/>
            <pc:sldMk cId="3770399088" sldId="256"/>
            <ac:spMk id="9" creationId="{71B2258F-86CA-4D4D-8270-BC05FCDEBFB3}"/>
          </ac:spMkLst>
        </pc:spChg>
        <pc:picChg chg="add del">
          <ac:chgData name="Mohammad Almasri" userId="2bfd6ca34236f9a4" providerId="LiveId" clId="{ED360DB9-F632-4B9C-8DF4-EB81A43F9C8F}" dt="2022-11-05T07:14:17.433" v="1347" actId="26606"/>
          <ac:picMkLst>
            <pc:docMk/>
            <pc:sldMk cId="3770399088" sldId="256"/>
            <ac:picMk id="5" creationId="{CAC05C8F-F846-9F40-0F7D-701F607A56FC}"/>
          </ac:picMkLst>
        </pc:picChg>
      </pc:sldChg>
      <pc:sldChg chg="modSp new mod">
        <pc:chgData name="Mohammad Almasri" userId="2bfd6ca34236f9a4" providerId="LiveId" clId="{ED360DB9-F632-4B9C-8DF4-EB81A43F9C8F}" dt="2022-11-05T05:07:03.678" v="445" actId="20577"/>
        <pc:sldMkLst>
          <pc:docMk/>
          <pc:sldMk cId="11846929" sldId="257"/>
        </pc:sldMkLst>
        <pc:spChg chg="mod">
          <ac:chgData name="Mohammad Almasri" userId="2bfd6ca34236f9a4" providerId="LiveId" clId="{ED360DB9-F632-4B9C-8DF4-EB81A43F9C8F}" dt="2022-11-05T04:52:10.009" v="22" actId="20577"/>
          <ac:spMkLst>
            <pc:docMk/>
            <pc:sldMk cId="11846929" sldId="257"/>
            <ac:spMk id="2" creationId="{136EB3F9-9279-4133-BECA-2D6C8941FFD7}"/>
          </ac:spMkLst>
        </pc:spChg>
        <pc:spChg chg="mod">
          <ac:chgData name="Mohammad Almasri" userId="2bfd6ca34236f9a4" providerId="LiveId" clId="{ED360DB9-F632-4B9C-8DF4-EB81A43F9C8F}" dt="2022-11-05T05:07:03.678" v="445" actId="20577"/>
          <ac:spMkLst>
            <pc:docMk/>
            <pc:sldMk cId="11846929" sldId="257"/>
            <ac:spMk id="3" creationId="{4AC4A0D0-75B0-94FC-7A3E-0B24A118C238}"/>
          </ac:spMkLst>
        </pc:spChg>
      </pc:sldChg>
      <pc:sldChg chg="addSp delSp modSp new mod">
        <pc:chgData name="Mohammad Almasri" userId="2bfd6ca34236f9a4" providerId="LiveId" clId="{ED360DB9-F632-4B9C-8DF4-EB81A43F9C8F}" dt="2022-11-12T10:36:37.390" v="1513" actId="1076"/>
        <pc:sldMkLst>
          <pc:docMk/>
          <pc:sldMk cId="1761363969" sldId="258"/>
        </pc:sldMkLst>
        <pc:spChg chg="mod">
          <ac:chgData name="Mohammad Almasri" userId="2bfd6ca34236f9a4" providerId="LiveId" clId="{ED360DB9-F632-4B9C-8DF4-EB81A43F9C8F}" dt="2022-11-05T07:06:38.281" v="890" actId="20577"/>
          <ac:spMkLst>
            <pc:docMk/>
            <pc:sldMk cId="1761363969" sldId="258"/>
            <ac:spMk id="2" creationId="{F15951ED-CBDB-987E-CCA2-5D63E8478CF8}"/>
          </ac:spMkLst>
        </pc:spChg>
        <pc:spChg chg="add del mod ord">
          <ac:chgData name="Mohammad Almasri" userId="2bfd6ca34236f9a4" providerId="LiveId" clId="{ED360DB9-F632-4B9C-8DF4-EB81A43F9C8F}" dt="2022-11-12T10:24:00.278" v="1438" actId="478"/>
          <ac:spMkLst>
            <pc:docMk/>
            <pc:sldMk cId="1761363969" sldId="258"/>
            <ac:spMk id="3" creationId="{1FB56979-8888-6118-C76B-A9A4DB6EA6FF}"/>
          </ac:spMkLst>
        </pc:spChg>
        <pc:spChg chg="del">
          <ac:chgData name="Mohammad Almasri" userId="2bfd6ca34236f9a4" providerId="LiveId" clId="{ED360DB9-F632-4B9C-8DF4-EB81A43F9C8F}" dt="2022-11-05T06:56:52.723" v="496"/>
          <ac:spMkLst>
            <pc:docMk/>
            <pc:sldMk cId="1761363969" sldId="258"/>
            <ac:spMk id="3" creationId="{871473A5-A81D-47B9-DB87-99424A56A204}"/>
          </ac:spMkLst>
        </pc:spChg>
        <pc:spChg chg="add mod ord">
          <ac:chgData name="Mohammad Almasri" userId="2bfd6ca34236f9a4" providerId="LiveId" clId="{ED360DB9-F632-4B9C-8DF4-EB81A43F9C8F}" dt="2022-11-12T10:27:10.986" v="1481" actId="14100"/>
          <ac:spMkLst>
            <pc:docMk/>
            <pc:sldMk cId="1761363969" sldId="258"/>
            <ac:spMk id="5" creationId="{8F571E74-928E-A264-C18D-8ED68F5CF801}"/>
          </ac:spMkLst>
        </pc:spChg>
        <pc:spChg chg="add mod">
          <ac:chgData name="Mohammad Almasri" userId="2bfd6ca34236f9a4" providerId="LiveId" clId="{ED360DB9-F632-4B9C-8DF4-EB81A43F9C8F}" dt="2022-11-05T07:03:17.177" v="786" actId="1076"/>
          <ac:spMkLst>
            <pc:docMk/>
            <pc:sldMk cId="1761363969" sldId="258"/>
            <ac:spMk id="6" creationId="{93E9F218-74CE-D97B-43F4-EAB50DA935EB}"/>
          </ac:spMkLst>
        </pc:spChg>
        <pc:spChg chg="add mod">
          <ac:chgData name="Mohammad Almasri" userId="2bfd6ca34236f9a4" providerId="LiveId" clId="{ED360DB9-F632-4B9C-8DF4-EB81A43F9C8F}" dt="2022-11-05T06:57:46.894" v="523" actId="1076"/>
          <ac:spMkLst>
            <pc:docMk/>
            <pc:sldMk cId="1761363969" sldId="258"/>
            <ac:spMk id="7" creationId="{A522654F-8D41-C363-3916-3DD2AFAB6878}"/>
          </ac:spMkLst>
        </pc:spChg>
        <pc:spChg chg="add mod">
          <ac:chgData name="Mohammad Almasri" userId="2bfd6ca34236f9a4" providerId="LiveId" clId="{ED360DB9-F632-4B9C-8DF4-EB81A43F9C8F}" dt="2022-11-05T06:58:01.866" v="541" actId="1076"/>
          <ac:spMkLst>
            <pc:docMk/>
            <pc:sldMk cId="1761363969" sldId="258"/>
            <ac:spMk id="8" creationId="{ABE38D05-CD99-A82A-9B44-B16C844DD7C3}"/>
          </ac:spMkLst>
        </pc:spChg>
        <pc:spChg chg="add mod">
          <ac:chgData name="Mohammad Almasri" userId="2bfd6ca34236f9a4" providerId="LiveId" clId="{ED360DB9-F632-4B9C-8DF4-EB81A43F9C8F}" dt="2022-11-05T06:58:20.659" v="560" actId="1076"/>
          <ac:spMkLst>
            <pc:docMk/>
            <pc:sldMk cId="1761363969" sldId="258"/>
            <ac:spMk id="9" creationId="{9E0C58D8-4CB4-D00F-6B2E-C2C6FBE8679E}"/>
          </ac:spMkLst>
        </pc:spChg>
        <pc:spChg chg="add mod">
          <ac:chgData name="Mohammad Almasri" userId="2bfd6ca34236f9a4" providerId="LiveId" clId="{ED360DB9-F632-4B9C-8DF4-EB81A43F9C8F}" dt="2022-11-05T06:58:32.269" v="564" actId="14100"/>
          <ac:spMkLst>
            <pc:docMk/>
            <pc:sldMk cId="1761363969" sldId="258"/>
            <ac:spMk id="10" creationId="{510C62C4-9589-E904-D244-D0039880E453}"/>
          </ac:spMkLst>
        </pc:spChg>
        <pc:spChg chg="add mod">
          <ac:chgData name="Mohammad Almasri" userId="2bfd6ca34236f9a4" providerId="LiveId" clId="{ED360DB9-F632-4B9C-8DF4-EB81A43F9C8F}" dt="2022-11-05T06:58:58.778" v="570" actId="14100"/>
          <ac:spMkLst>
            <pc:docMk/>
            <pc:sldMk cId="1761363969" sldId="258"/>
            <ac:spMk id="11" creationId="{AB6C6202-4F5F-1B8D-4026-EEF98E5AC21B}"/>
          </ac:spMkLst>
        </pc:spChg>
        <pc:spChg chg="add mod">
          <ac:chgData name="Mohammad Almasri" userId="2bfd6ca34236f9a4" providerId="LiveId" clId="{ED360DB9-F632-4B9C-8DF4-EB81A43F9C8F}" dt="2022-11-12T10:35:54.037" v="1485" actId="1076"/>
          <ac:spMkLst>
            <pc:docMk/>
            <pc:sldMk cId="1761363969" sldId="258"/>
            <ac:spMk id="12" creationId="{B0C021A5-C15D-9663-AB51-E8B3E43B1A61}"/>
          </ac:spMkLst>
        </pc:spChg>
        <pc:spChg chg="add mod">
          <ac:chgData name="Mohammad Almasri" userId="2bfd6ca34236f9a4" providerId="LiveId" clId="{ED360DB9-F632-4B9C-8DF4-EB81A43F9C8F}" dt="2022-11-05T07:03:45.465" v="792" actId="20577"/>
          <ac:spMkLst>
            <pc:docMk/>
            <pc:sldMk cId="1761363969" sldId="258"/>
            <ac:spMk id="13" creationId="{5C9FCE1B-8644-2CE9-2276-2A8720056483}"/>
          </ac:spMkLst>
        </pc:spChg>
        <pc:spChg chg="add mod">
          <ac:chgData name="Mohammad Almasri" userId="2bfd6ca34236f9a4" providerId="LiveId" clId="{ED360DB9-F632-4B9C-8DF4-EB81A43F9C8F}" dt="2022-11-05T07:04:33.399" v="802" actId="1076"/>
          <ac:spMkLst>
            <pc:docMk/>
            <pc:sldMk cId="1761363969" sldId="258"/>
            <ac:spMk id="14" creationId="{EB09B6CA-E3F9-DB95-A67C-46BFA7B281CF}"/>
          </ac:spMkLst>
        </pc:spChg>
        <pc:spChg chg="add mod">
          <ac:chgData name="Mohammad Almasri" userId="2bfd6ca34236f9a4" providerId="LiveId" clId="{ED360DB9-F632-4B9C-8DF4-EB81A43F9C8F}" dt="2022-11-12T10:35:55.907" v="1486" actId="1076"/>
          <ac:spMkLst>
            <pc:docMk/>
            <pc:sldMk cId="1761363969" sldId="258"/>
            <ac:spMk id="15" creationId="{B3747A1A-3AE8-DE82-9C52-AF70D4F16C45}"/>
          </ac:spMkLst>
        </pc:spChg>
        <pc:spChg chg="add mod">
          <ac:chgData name="Mohammad Almasri" userId="2bfd6ca34236f9a4" providerId="LiveId" clId="{ED360DB9-F632-4B9C-8DF4-EB81A43F9C8F}" dt="2022-11-05T07:04:08.015" v="799" actId="1076"/>
          <ac:spMkLst>
            <pc:docMk/>
            <pc:sldMk cId="1761363969" sldId="258"/>
            <ac:spMk id="16" creationId="{9A817785-F84C-9E48-A759-B08BA67C3986}"/>
          </ac:spMkLst>
        </pc:spChg>
        <pc:spChg chg="add mod">
          <ac:chgData name="Mohammad Almasri" userId="2bfd6ca34236f9a4" providerId="LiveId" clId="{ED360DB9-F632-4B9C-8DF4-EB81A43F9C8F}" dt="2022-11-05T07:03:24.132" v="788" actId="1076"/>
          <ac:spMkLst>
            <pc:docMk/>
            <pc:sldMk cId="1761363969" sldId="258"/>
            <ac:spMk id="17" creationId="{AB2AD014-AAFC-00B0-4B4E-E053A707A6F8}"/>
          </ac:spMkLst>
        </pc:spChg>
        <pc:spChg chg="add mod">
          <ac:chgData name="Mohammad Almasri" userId="2bfd6ca34236f9a4" providerId="LiveId" clId="{ED360DB9-F632-4B9C-8DF4-EB81A43F9C8F}" dt="2022-11-12T10:36:37.390" v="1513" actId="1076"/>
          <ac:spMkLst>
            <pc:docMk/>
            <pc:sldMk cId="1761363969" sldId="258"/>
            <ac:spMk id="18" creationId="{8FBCCEF6-E274-5A6A-E801-4B9BA112CAB1}"/>
          </ac:spMkLst>
        </pc:spChg>
        <pc:spChg chg="add mod ord">
          <ac:chgData name="Mohammad Almasri" userId="2bfd6ca34236f9a4" providerId="LiveId" clId="{ED360DB9-F632-4B9C-8DF4-EB81A43F9C8F}" dt="2022-11-12T10:36:34.187" v="1512" actId="1076"/>
          <ac:spMkLst>
            <pc:docMk/>
            <pc:sldMk cId="1761363969" sldId="258"/>
            <ac:spMk id="19" creationId="{2254D3D7-0090-2F4D-6934-44C9E0EE4C20}"/>
          </ac:spMkLst>
        </pc:spChg>
        <pc:picChg chg="add mod">
          <ac:chgData name="Mohammad Almasri" userId="2bfd6ca34236f9a4" providerId="LiveId" clId="{ED360DB9-F632-4B9C-8DF4-EB81A43F9C8F}" dt="2022-11-12T10:24:25.818" v="1446" actId="1076"/>
          <ac:picMkLst>
            <pc:docMk/>
            <pc:sldMk cId="1761363969" sldId="258"/>
            <ac:picMk id="4" creationId="{204089F5-7807-CC7C-ED12-A71A502D9123}"/>
          </ac:picMkLst>
        </pc:picChg>
        <pc:picChg chg="add mod">
          <ac:chgData name="Mohammad Almasri" userId="2bfd6ca34236f9a4" providerId="LiveId" clId="{ED360DB9-F632-4B9C-8DF4-EB81A43F9C8F}" dt="2022-11-12T10:27:15.501" v="1482" actId="14100"/>
          <ac:picMkLst>
            <pc:docMk/>
            <pc:sldMk cId="1761363969" sldId="258"/>
            <ac:picMk id="20" creationId="{F0020170-6087-B375-718B-A4F4A2B14CD9}"/>
          </ac:picMkLst>
        </pc:picChg>
        <pc:picChg chg="add mod">
          <ac:chgData name="Mohammad Almasri" userId="2bfd6ca34236f9a4" providerId="LiveId" clId="{ED360DB9-F632-4B9C-8DF4-EB81A43F9C8F}" dt="2022-11-05T06:54:21.167" v="472" actId="1076"/>
          <ac:picMkLst>
            <pc:docMk/>
            <pc:sldMk cId="1761363969" sldId="258"/>
            <ac:picMk id="1026" creationId="{E265D925-6CBE-6C68-223F-A74A78B941D5}"/>
          </ac:picMkLst>
        </pc:picChg>
        <pc:picChg chg="add mod">
          <ac:chgData name="Mohammad Almasri" userId="2bfd6ca34236f9a4" providerId="LiveId" clId="{ED360DB9-F632-4B9C-8DF4-EB81A43F9C8F}" dt="2022-11-05T06:58:10.641" v="544" actId="1076"/>
          <ac:picMkLst>
            <pc:docMk/>
            <pc:sldMk cId="1761363969" sldId="258"/>
            <ac:picMk id="1028" creationId="{6348E44B-605B-8FC3-9700-DCC9DF543633}"/>
          </ac:picMkLst>
        </pc:picChg>
        <pc:picChg chg="add del">
          <ac:chgData name="Mohammad Almasri" userId="2bfd6ca34236f9a4" providerId="LiveId" clId="{ED360DB9-F632-4B9C-8DF4-EB81A43F9C8F}" dt="2022-11-05T06:55:17.901" v="480"/>
          <ac:picMkLst>
            <pc:docMk/>
            <pc:sldMk cId="1761363969" sldId="258"/>
            <ac:picMk id="1030" creationId="{8879D1ED-DDB1-EE8E-2B41-589038619DA8}"/>
          </ac:picMkLst>
        </pc:picChg>
        <pc:picChg chg="add del">
          <ac:chgData name="Mohammad Almasri" userId="2bfd6ca34236f9a4" providerId="LiveId" clId="{ED360DB9-F632-4B9C-8DF4-EB81A43F9C8F}" dt="2022-11-05T06:55:29.579" v="482"/>
          <ac:picMkLst>
            <pc:docMk/>
            <pc:sldMk cId="1761363969" sldId="258"/>
            <ac:picMk id="1032" creationId="{A430683F-FE2F-CCAF-E72F-38283AE17EC9}"/>
          </ac:picMkLst>
        </pc:picChg>
        <pc:picChg chg="add mod">
          <ac:chgData name="Mohammad Almasri" userId="2bfd6ca34236f9a4" providerId="LiveId" clId="{ED360DB9-F632-4B9C-8DF4-EB81A43F9C8F}" dt="2022-11-05T06:57:31.965" v="508" actId="1076"/>
          <ac:picMkLst>
            <pc:docMk/>
            <pc:sldMk cId="1761363969" sldId="258"/>
            <ac:picMk id="1034" creationId="{36B75F4C-E5B2-2F42-1B3B-DACEE1266A26}"/>
          </ac:picMkLst>
        </pc:picChg>
        <pc:picChg chg="add mod">
          <ac:chgData name="Mohammad Almasri" userId="2bfd6ca34236f9a4" providerId="LiveId" clId="{ED360DB9-F632-4B9C-8DF4-EB81A43F9C8F}" dt="2022-11-05T07:03:08.307" v="783" actId="1076"/>
          <ac:picMkLst>
            <pc:docMk/>
            <pc:sldMk cId="1761363969" sldId="258"/>
            <ac:picMk id="1036" creationId="{C8150877-024B-A385-4077-774C47DECA97}"/>
          </ac:picMkLst>
        </pc:picChg>
        <pc:picChg chg="add mod">
          <ac:chgData name="Mohammad Almasri" userId="2bfd6ca34236f9a4" providerId="LiveId" clId="{ED360DB9-F632-4B9C-8DF4-EB81A43F9C8F}" dt="2022-11-05T07:01:53.828" v="672" actId="1076"/>
          <ac:picMkLst>
            <pc:docMk/>
            <pc:sldMk cId="1761363969" sldId="258"/>
            <ac:picMk id="1038" creationId="{D3EE3D7A-14BE-05C4-7642-976E612FDB9C}"/>
          </ac:picMkLst>
        </pc:picChg>
        <pc:picChg chg="add mod">
          <ac:chgData name="Mohammad Almasri" userId="2bfd6ca34236f9a4" providerId="LiveId" clId="{ED360DB9-F632-4B9C-8DF4-EB81A43F9C8F}" dt="2022-11-12T10:26:03.545" v="1467" actId="1076"/>
          <ac:picMkLst>
            <pc:docMk/>
            <pc:sldMk cId="1761363969" sldId="258"/>
            <ac:picMk id="1040" creationId="{8654698D-B917-C42C-2018-1DD05C74F9B4}"/>
          </ac:picMkLst>
        </pc:picChg>
        <pc:cxnChg chg="add del mod">
          <ac:chgData name="Mohammad Almasri" userId="2bfd6ca34236f9a4" providerId="LiveId" clId="{ED360DB9-F632-4B9C-8DF4-EB81A43F9C8F}" dt="2022-11-05T06:57:11.948" v="500" actId="478"/>
          <ac:cxnSpMkLst>
            <pc:docMk/>
            <pc:sldMk cId="1761363969" sldId="258"/>
            <ac:cxnSpMk id="5" creationId="{42311688-3F04-4571-1008-C7D1FEEB9429}"/>
          </ac:cxnSpMkLst>
        </pc:cxnChg>
      </pc:sldChg>
      <pc:sldChg chg="modSp new mod">
        <pc:chgData name="Mohammad Almasri" userId="2bfd6ca34236f9a4" providerId="LiveId" clId="{ED360DB9-F632-4B9C-8DF4-EB81A43F9C8F}" dt="2022-11-12T11:01:49.188" v="1624" actId="115"/>
        <pc:sldMkLst>
          <pc:docMk/>
          <pc:sldMk cId="248481809" sldId="259"/>
        </pc:sldMkLst>
        <pc:spChg chg="mod">
          <ac:chgData name="Mohammad Almasri" userId="2bfd6ca34236f9a4" providerId="LiveId" clId="{ED360DB9-F632-4B9C-8DF4-EB81A43F9C8F}" dt="2022-11-05T07:06:46.680" v="897" actId="20577"/>
          <ac:spMkLst>
            <pc:docMk/>
            <pc:sldMk cId="248481809" sldId="259"/>
            <ac:spMk id="2" creationId="{C3313525-4F77-CAA7-FE6B-9332886EDAAB}"/>
          </ac:spMkLst>
        </pc:spChg>
        <pc:spChg chg="mod">
          <ac:chgData name="Mohammad Almasri" userId="2bfd6ca34236f9a4" providerId="LiveId" clId="{ED360DB9-F632-4B9C-8DF4-EB81A43F9C8F}" dt="2022-11-12T11:01:49.188" v="1624" actId="115"/>
          <ac:spMkLst>
            <pc:docMk/>
            <pc:sldMk cId="248481809" sldId="259"/>
            <ac:spMk id="3" creationId="{2D9D43CA-140E-D07D-7615-126C648CCA04}"/>
          </ac:spMkLst>
        </pc:spChg>
      </pc:sldChg>
      <pc:sldChg chg="modSp new mod">
        <pc:chgData name="Mohammad Almasri" userId="2bfd6ca34236f9a4" providerId="LiveId" clId="{ED360DB9-F632-4B9C-8DF4-EB81A43F9C8F}" dt="2022-11-05T07:13:34.407" v="1344" actId="20577"/>
        <pc:sldMkLst>
          <pc:docMk/>
          <pc:sldMk cId="2495585606" sldId="260"/>
        </pc:sldMkLst>
        <pc:spChg chg="mod">
          <ac:chgData name="Mohammad Almasri" userId="2bfd6ca34236f9a4" providerId="LiveId" clId="{ED360DB9-F632-4B9C-8DF4-EB81A43F9C8F}" dt="2022-11-05T07:09:28.903" v="1147" actId="20577"/>
          <ac:spMkLst>
            <pc:docMk/>
            <pc:sldMk cId="2495585606" sldId="260"/>
            <ac:spMk id="2" creationId="{96C5BF67-A15E-8291-C4B9-324A0636E7B2}"/>
          </ac:spMkLst>
        </pc:spChg>
        <pc:spChg chg="mod">
          <ac:chgData name="Mohammad Almasri" userId="2bfd6ca34236f9a4" providerId="LiveId" clId="{ED360DB9-F632-4B9C-8DF4-EB81A43F9C8F}" dt="2022-11-05T07:13:34.407" v="1344" actId="20577"/>
          <ac:spMkLst>
            <pc:docMk/>
            <pc:sldMk cId="2495585606" sldId="260"/>
            <ac:spMk id="3" creationId="{FC326A84-1B4A-5510-FFDC-A37664745CD0}"/>
          </ac:spMkLst>
        </pc:spChg>
      </pc:sldChg>
      <pc:sldChg chg="addSp delSp modSp add mod">
        <pc:chgData name="Mohammad Almasri" userId="2bfd6ca34236f9a4" providerId="LiveId" clId="{ED360DB9-F632-4B9C-8DF4-EB81A43F9C8F}" dt="2022-11-12T10:53:04.195" v="1622" actId="1076"/>
        <pc:sldMkLst>
          <pc:docMk/>
          <pc:sldMk cId="992387711" sldId="261"/>
        </pc:sldMkLst>
        <pc:spChg chg="mod">
          <ac:chgData name="Mohammad Almasri" userId="2bfd6ca34236f9a4" providerId="LiveId" clId="{ED360DB9-F632-4B9C-8DF4-EB81A43F9C8F}" dt="2022-11-12T10:52:31.199" v="1602" actId="14100"/>
          <ac:spMkLst>
            <pc:docMk/>
            <pc:sldMk cId="992387711" sldId="261"/>
            <ac:spMk id="5" creationId="{8F571E74-928E-A264-C18D-8ED68F5CF801}"/>
          </ac:spMkLst>
        </pc:spChg>
        <pc:spChg chg="mod">
          <ac:chgData name="Mohammad Almasri" userId="2bfd6ca34236f9a4" providerId="LiveId" clId="{ED360DB9-F632-4B9C-8DF4-EB81A43F9C8F}" dt="2022-11-12T10:53:04.195" v="1622" actId="1076"/>
          <ac:spMkLst>
            <pc:docMk/>
            <pc:sldMk cId="992387711" sldId="261"/>
            <ac:spMk id="9" creationId="{9E0C58D8-4CB4-D00F-6B2E-C2C6FBE8679E}"/>
          </ac:spMkLst>
        </pc:spChg>
        <pc:spChg chg="mod">
          <ac:chgData name="Mohammad Almasri" userId="2bfd6ca34236f9a4" providerId="LiveId" clId="{ED360DB9-F632-4B9C-8DF4-EB81A43F9C8F}" dt="2022-11-12T10:51:41.483" v="1594" actId="20577"/>
          <ac:spMkLst>
            <pc:docMk/>
            <pc:sldMk cId="992387711" sldId="261"/>
            <ac:spMk id="18" creationId="{8FBCCEF6-E274-5A6A-E801-4B9BA112CAB1}"/>
          </ac:spMkLst>
        </pc:spChg>
        <pc:picChg chg="mod">
          <ac:chgData name="Mohammad Almasri" userId="2bfd6ca34236f9a4" providerId="LiveId" clId="{ED360DB9-F632-4B9C-8DF4-EB81A43F9C8F}" dt="2022-11-12T10:52:32.756" v="1603" actId="1076"/>
          <ac:picMkLst>
            <pc:docMk/>
            <pc:sldMk cId="992387711" sldId="261"/>
            <ac:picMk id="4" creationId="{204089F5-7807-CC7C-ED12-A71A502D9123}"/>
          </ac:picMkLst>
        </pc:picChg>
        <pc:picChg chg="del">
          <ac:chgData name="Mohammad Almasri" userId="2bfd6ca34236f9a4" providerId="LiveId" clId="{ED360DB9-F632-4B9C-8DF4-EB81A43F9C8F}" dt="2022-11-12T10:50:55.759" v="1515" actId="478"/>
          <ac:picMkLst>
            <pc:docMk/>
            <pc:sldMk cId="992387711" sldId="261"/>
            <ac:picMk id="1040" creationId="{8654698D-B917-C42C-2018-1DD05C74F9B4}"/>
          </ac:picMkLst>
        </pc:picChg>
        <pc:picChg chg="add mod">
          <ac:chgData name="Mohammad Almasri" userId="2bfd6ca34236f9a4" providerId="LiveId" clId="{ED360DB9-F632-4B9C-8DF4-EB81A43F9C8F}" dt="2022-11-12T10:51:57.438" v="1597" actId="1076"/>
          <ac:picMkLst>
            <pc:docMk/>
            <pc:sldMk cId="992387711" sldId="261"/>
            <ac:picMk id="2050" creationId="{7DED1F6E-0275-D322-074C-40D1A33066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2312-4F99-93A2-B2C6-E2B96248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4707-B3D9-ECB0-BEC8-855227B8D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F388-FB92-7225-24FA-45A09967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2A1F-625E-CD33-DE6E-D22D2E8A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3B5C-041E-DB95-2C51-8B43BE1D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F8DB-006F-F70D-F20A-79F1E6B5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29EA7-4C74-35BE-27BB-E3E9AC82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6ED2-5171-B366-4E82-E255FDE3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F42B-34AB-3AB3-C84F-BA9C131B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1C06-FED7-2132-BAA6-1389661A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2B39B-B0D8-1F15-A29D-E04C0AE28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E995D-64B2-85E5-EFAB-448DF8561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C08C-AA4D-8191-9EED-D89A9B7A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B8EC1-4149-AA61-10CD-E1B6D771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087A-2512-D6D2-30C6-12C3BB30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9EDE-C19D-113F-15F8-9A04C655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050A-D61D-F08D-3F95-6BC6D29C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A61B-B4DA-47E2-36C6-41595315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067C-B1E2-2C59-84C5-8508FDD4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9C17-7855-A0F6-7128-33795C6B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4307-3863-8F14-CB75-DAC10EF3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EF001-0EA2-8D70-597E-4DA486B5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6C4AC-7440-589A-3F9E-334024E3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B284-FD6A-110A-2A65-EFDB112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87F9-0B30-AAFF-8090-8016AD4A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03E6-416C-66EA-175E-49F5C6B3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B8F-253C-6ECE-1A24-06C5361DE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597B-C9A5-0990-29F1-27758624A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91B9-B643-8DF9-DB37-2DD48139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B8509-18D8-9866-7BB4-55CCADE9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D67AA-1001-E4B6-FE51-CD3D8362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7454-49F4-AC8A-46DF-26157DB1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E891-0090-C697-4204-F48DE339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7E88B-7DCE-5B2B-A91D-76086E5F5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4FF92-CDC6-EFD9-46C7-4C0C8A203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C2FE9-B34B-44F7-6081-9BDAF714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1F31A-5480-D3F0-7148-2B19A451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EC833-3403-73F2-1E85-592A0619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5D872-9557-3268-E5C1-18257C58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F32C-B5DC-28AE-B04E-0683C067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AF6D7-CD5A-7CAC-68A8-741098B0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1F63A-0612-4261-0E93-BCC805DE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D78D-9526-1945-511F-AADD501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9F1FC-0724-0D88-433F-6DD08052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72CFC-DEBD-85D6-8140-101B39FC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12C28-A2BD-37FC-4542-EE285BB9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8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C508-36DE-33AA-022D-CB8551BD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1000-4181-6C51-9360-3B21B5A74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D1091-0B1C-2BCF-117D-CF118A181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97DD1-386F-EAAA-03B9-C5F60D1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09DA1-08F3-CF82-E96D-985C8893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4CA5-0A4E-E2E5-3D1C-6BB1E88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B950-699B-F4A9-3661-D6C14A90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C27A0-61A6-A22D-6BD8-F9228BB65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2162C-EFC5-B4B3-276C-A08FCBCA7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DC486-BB2B-8550-ADC0-322EF62F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89A26-BD09-EC44-167B-1C8AF2C2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3CB6E-B347-7E18-FFE8-1FCA605A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B72D0-72D6-DF49-2E81-85CD7969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AD768-A873-9353-E43A-9963997D2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82CB-77E1-3C14-CFF6-4BF04CC70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E10ED-6BE2-4AC7-9007-4B0032D8C45C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DEB8-DDAF-A382-F5E2-FD4AA4B32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0C00F-ABB4-959E-4FDA-3D9FD768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AA88-6A0A-433A-B1A0-A22CB433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sna.f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D683-9F90-BEAB-A6AF-1315854C4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Search Engine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7D829-B828-E914-E81C-D3054F0DA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Searching functionality from </a:t>
            </a:r>
            <a:r>
              <a:rPr lang="en-US"/>
              <a:t>Arabic articles and blogs</a:t>
            </a:r>
          </a:p>
        </p:txBody>
      </p:sp>
    </p:spTree>
    <p:extLst>
      <p:ext uri="{BB962C8B-B14F-4D97-AF65-F5344CB8AC3E}">
        <p14:creationId xmlns:p14="http://schemas.microsoft.com/office/powerpoint/2010/main" val="37703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B3F9-9279-4133-BECA-2D6C8941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A0D0-75B0-94FC-7A3E-0B24A118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Arabic news articles and blogs from </a:t>
            </a:r>
            <a:r>
              <a:rPr lang="en-US" dirty="0">
                <a:hlinkClick r:id="rId2"/>
              </a:rPr>
              <a:t>husna.fm</a:t>
            </a:r>
            <a:endParaRPr lang="en-US" dirty="0"/>
          </a:p>
          <a:p>
            <a:r>
              <a:rPr lang="en-US" dirty="0"/>
              <a:t>The following features were used for search: </a:t>
            </a:r>
          </a:p>
          <a:p>
            <a:pPr lvl="1"/>
            <a:r>
              <a:rPr lang="en-US" dirty="0"/>
              <a:t>Title of the Article.</a:t>
            </a:r>
          </a:p>
          <a:p>
            <a:pPr lvl="1"/>
            <a:r>
              <a:rPr lang="en-US" dirty="0"/>
              <a:t>Content of the Article.</a:t>
            </a:r>
          </a:p>
          <a:p>
            <a:pPr lvl="1"/>
            <a:r>
              <a:rPr lang="en-US" dirty="0"/>
              <a:t>Article Tags</a:t>
            </a:r>
          </a:p>
          <a:p>
            <a:r>
              <a:rPr lang="en-US" dirty="0"/>
              <a:t>Approximately 6000 Text Documents </a:t>
            </a:r>
            <a:r>
              <a:rPr lang="en-US"/>
              <a:t>were collected.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BF67-A15E-8291-C4B9-324A0636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6A84-1B4A-5510-FFDC-A3766474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removing Arabic diacritics (short vowels and other harakats) </a:t>
            </a:r>
            <a:r>
              <a:rPr lang="ar-JO" sz="2400" dirty="0"/>
              <a:t>حركات</a:t>
            </a:r>
            <a:endParaRPr lang="en-US" sz="2400" dirty="0"/>
          </a:p>
          <a:p>
            <a:r>
              <a:rPr lang="en-US" sz="2400" dirty="0"/>
              <a:t>variation by form and spelling, based on context (Orthographic Ambiguity)</a:t>
            </a:r>
            <a:r>
              <a:rPr lang="ar-JO" sz="2400" dirty="0"/>
              <a:t> هجاء الكلمة </a:t>
            </a:r>
          </a:p>
          <a:p>
            <a:pPr lvl="1"/>
            <a:r>
              <a:rPr lang="en-US" sz="2000" dirty="0"/>
              <a:t>dialects (Dialectal Variation)</a:t>
            </a:r>
            <a:r>
              <a:rPr lang="ar-JO" sz="2000" dirty="0"/>
              <a:t> لهجات الكلمة </a:t>
            </a:r>
          </a:p>
          <a:p>
            <a:pPr lvl="1"/>
            <a:r>
              <a:rPr lang="en-US" sz="2000" dirty="0"/>
              <a:t>Orthographic Inconsistency</a:t>
            </a:r>
          </a:p>
          <a:p>
            <a:r>
              <a:rPr lang="en-US" sz="2400" dirty="0"/>
              <a:t>existence of many forms for the same word (Morphological Richness)</a:t>
            </a:r>
            <a:r>
              <a:rPr lang="ar-JO" sz="2400" dirty="0"/>
              <a:t> أشكال الكلمة </a:t>
            </a:r>
            <a:endParaRPr lang="en-US" sz="2400" dirty="0"/>
          </a:p>
          <a:p>
            <a:r>
              <a:rPr lang="en-US" sz="2400" dirty="0"/>
              <a:t>removing elongation and stop words </a:t>
            </a:r>
            <a:r>
              <a:rPr lang="ar-JO" sz="2400" dirty="0"/>
              <a:t>المد والكلمات المستعملة بكثرة</a:t>
            </a:r>
            <a:endParaRPr lang="en-US" sz="2400" dirty="0"/>
          </a:p>
          <a:p>
            <a:r>
              <a:rPr lang="en-US" sz="2400" dirty="0"/>
              <a:t>remove words from languages other than </a:t>
            </a:r>
            <a:r>
              <a:rPr lang="en-US" sz="2400" dirty="0" err="1"/>
              <a:t>arabic</a:t>
            </a:r>
            <a:r>
              <a:rPr lang="en-US" sz="2400" dirty="0"/>
              <a:t> and English (other symbols)</a:t>
            </a:r>
            <a:r>
              <a:rPr lang="ar-JO" sz="240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58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54D3D7-0090-2F4D-6934-44C9E0EE4C20}"/>
              </a:ext>
            </a:extLst>
          </p:cNvPr>
          <p:cNvSpPr/>
          <p:nvPr/>
        </p:nvSpPr>
        <p:spPr>
          <a:xfrm>
            <a:off x="552577" y="2349719"/>
            <a:ext cx="11307148" cy="1891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71E74-928E-A264-C18D-8ED68F5CF801}"/>
              </a:ext>
            </a:extLst>
          </p:cNvPr>
          <p:cNvSpPr/>
          <p:nvPr/>
        </p:nvSpPr>
        <p:spPr>
          <a:xfrm>
            <a:off x="838200" y="4729961"/>
            <a:ext cx="8614814" cy="1519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951ED-CBDB-987E-CCA2-5D63E847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5D925-6CBE-6C68-223F-A74A78B9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25" y="4795592"/>
            <a:ext cx="3930203" cy="86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48E44B-605B-8FC3-9700-DCC9DF5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876" y="2489439"/>
            <a:ext cx="1167018" cy="116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6B75F4C-E5B2-2F42-1B3B-DACEE1266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7" y="2547114"/>
            <a:ext cx="1077036" cy="107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8150877-024B-A385-4077-774C47DEC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592" y="2695982"/>
            <a:ext cx="2371368" cy="92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bana Logo | ? logo, Vector logo, Data visualization">
            <a:extLst>
              <a:ext uri="{FF2B5EF4-FFF2-40B4-BE49-F238E27FC236}">
                <a16:creationId xmlns:a16="http://schemas.microsoft.com/office/drawing/2014/main" id="{D3EE3D7A-14BE-05C4-7642-976E612FDB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47" y="4221548"/>
            <a:ext cx="2010881" cy="201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3E9F218-74CE-D97B-43F4-EAB50DA935EB}"/>
              </a:ext>
            </a:extLst>
          </p:cNvPr>
          <p:cNvSpPr/>
          <p:nvPr/>
        </p:nvSpPr>
        <p:spPr>
          <a:xfrm flipV="1">
            <a:off x="5321535" y="5128551"/>
            <a:ext cx="1343282" cy="1968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2654F-8D41-C363-3916-3DD2AFAB6878}"/>
              </a:ext>
            </a:extLst>
          </p:cNvPr>
          <p:cNvSpPr txBox="1"/>
          <p:nvPr/>
        </p:nvSpPr>
        <p:spPr>
          <a:xfrm>
            <a:off x="798239" y="3568922"/>
            <a:ext cx="1061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38D05-CD99-A82A-9B44-B16C844DD7C3}"/>
              </a:ext>
            </a:extLst>
          </p:cNvPr>
          <p:cNvSpPr txBox="1"/>
          <p:nvPr/>
        </p:nvSpPr>
        <p:spPr>
          <a:xfrm>
            <a:off x="979565" y="3750620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Husna.fm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C58D8-4CB4-D00F-6B2E-C2C6FBE8679E}"/>
              </a:ext>
            </a:extLst>
          </p:cNvPr>
          <p:cNvSpPr txBox="1"/>
          <p:nvPr/>
        </p:nvSpPr>
        <p:spPr>
          <a:xfrm>
            <a:off x="2666876" y="3596101"/>
            <a:ext cx="1195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Cleaning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0C62C4-9589-E904-D244-D0039880E453}"/>
              </a:ext>
            </a:extLst>
          </p:cNvPr>
          <p:cNvSpPr/>
          <p:nvPr/>
        </p:nvSpPr>
        <p:spPr>
          <a:xfrm flipV="1">
            <a:off x="1890327" y="3021029"/>
            <a:ext cx="776549" cy="1922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6C6202-4F5F-1B8D-4026-EEF98E5AC21B}"/>
              </a:ext>
            </a:extLst>
          </p:cNvPr>
          <p:cNvSpPr/>
          <p:nvPr/>
        </p:nvSpPr>
        <p:spPr>
          <a:xfrm rot="5400000" flipV="1">
            <a:off x="2741882" y="4358181"/>
            <a:ext cx="945393" cy="1519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021A5-C15D-9663-AB51-E8B3E43B1A61}"/>
              </a:ext>
            </a:extLst>
          </p:cNvPr>
          <p:cNvSpPr txBox="1"/>
          <p:nvPr/>
        </p:nvSpPr>
        <p:spPr>
          <a:xfrm>
            <a:off x="3220046" y="4287366"/>
            <a:ext cx="11721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Store Documents</a:t>
            </a:r>
          </a:p>
          <a:p>
            <a:pPr algn="ctr"/>
            <a:r>
              <a:rPr lang="en-US" sz="800" dirty="0"/>
              <a:t>(NoSQL document DB)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FCE1B-8644-2CE9-2276-2A8720056483}"/>
              </a:ext>
            </a:extLst>
          </p:cNvPr>
          <p:cNvSpPr txBox="1"/>
          <p:nvPr/>
        </p:nvSpPr>
        <p:spPr>
          <a:xfrm>
            <a:off x="5321535" y="5288678"/>
            <a:ext cx="119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>
                <a:solidFill>
                  <a:srgbClr val="343741"/>
                </a:solidFill>
                <a:effectLst/>
                <a:latin typeface="Inter"/>
              </a:rPr>
              <a:t>search and data visualization capabilities</a:t>
            </a:r>
            <a:endParaRPr lang="en-US" sz="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09B6CA-E3F9-DB95-A67C-46BFA7B281CF}"/>
              </a:ext>
            </a:extLst>
          </p:cNvPr>
          <p:cNvSpPr/>
          <p:nvPr/>
        </p:nvSpPr>
        <p:spPr>
          <a:xfrm rot="18730322" flipV="1">
            <a:off x="4382075" y="4261478"/>
            <a:ext cx="1436082" cy="170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Haystack">
            <a:extLst>
              <a:ext uri="{FF2B5EF4-FFF2-40B4-BE49-F238E27FC236}">
                <a16:creationId xmlns:a16="http://schemas.microsoft.com/office/drawing/2014/main" id="{8654698D-B917-C42C-2018-1DD05C74F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87" y="2685973"/>
            <a:ext cx="3273965" cy="10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747A1A-3AE8-DE82-9C52-AF70D4F16C45}"/>
              </a:ext>
            </a:extLst>
          </p:cNvPr>
          <p:cNvSpPr txBox="1"/>
          <p:nvPr/>
        </p:nvSpPr>
        <p:spPr>
          <a:xfrm>
            <a:off x="5005052" y="4324318"/>
            <a:ext cx="119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343741"/>
                </a:solidFill>
                <a:effectLst/>
                <a:latin typeface="Inter"/>
              </a:rPr>
              <a:t>NLP Framework</a:t>
            </a:r>
          </a:p>
          <a:p>
            <a:pPr algn="ctr"/>
            <a:r>
              <a:rPr lang="en-US" sz="800" dirty="0">
                <a:solidFill>
                  <a:srgbClr val="343741"/>
                </a:solidFill>
                <a:latin typeface="Inter"/>
              </a:rPr>
              <a:t>(Search Engine)</a:t>
            </a:r>
            <a:endParaRPr 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17785-F84C-9E48-A759-B08BA67C3986}"/>
              </a:ext>
            </a:extLst>
          </p:cNvPr>
          <p:cNvSpPr txBox="1"/>
          <p:nvPr/>
        </p:nvSpPr>
        <p:spPr>
          <a:xfrm>
            <a:off x="7745366" y="3353478"/>
            <a:ext cx="170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i="0" dirty="0">
                <a:solidFill>
                  <a:srgbClr val="343741"/>
                </a:solidFill>
                <a:effectLst/>
                <a:latin typeface="Inter"/>
              </a:rPr>
              <a:t>Web Development Framework</a:t>
            </a:r>
          </a:p>
          <a:p>
            <a:pPr algn="ctr"/>
            <a:r>
              <a:rPr lang="en-US" sz="900" dirty="0">
                <a:solidFill>
                  <a:srgbClr val="343741"/>
                </a:solidFill>
                <a:latin typeface="Inter"/>
              </a:rPr>
              <a:t>(frontend + backend)</a:t>
            </a:r>
            <a:endParaRPr lang="en-US" sz="900" b="0" i="0" dirty="0">
              <a:solidFill>
                <a:srgbClr val="343741"/>
              </a:solidFill>
              <a:effectLst/>
              <a:latin typeface="Inter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2AD014-AAFC-00B0-4B4E-E053A707A6F8}"/>
              </a:ext>
            </a:extLst>
          </p:cNvPr>
          <p:cNvSpPr/>
          <p:nvPr/>
        </p:nvSpPr>
        <p:spPr>
          <a:xfrm flipV="1">
            <a:off x="7927549" y="3134775"/>
            <a:ext cx="1343282" cy="1968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CCEF6-E274-5A6A-E801-4B9BA112CAB1}"/>
              </a:ext>
            </a:extLst>
          </p:cNvPr>
          <p:cNvSpPr txBox="1"/>
          <p:nvPr/>
        </p:nvSpPr>
        <p:spPr>
          <a:xfrm>
            <a:off x="5545735" y="3613239"/>
            <a:ext cx="2053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343741"/>
                </a:solidFill>
                <a:effectLst/>
                <a:latin typeface="Inter"/>
              </a:rPr>
              <a:t>BM25 Retrieval +  Transformers</a:t>
            </a:r>
            <a:endParaRPr lang="en-US" sz="1000" dirty="0"/>
          </a:p>
        </p:txBody>
      </p:sp>
      <p:pic>
        <p:nvPicPr>
          <p:cNvPr id="4" name="Picture 2" descr="Press and Media Resources - Docker">
            <a:extLst>
              <a:ext uri="{FF2B5EF4-FFF2-40B4-BE49-F238E27FC236}">
                <a16:creationId xmlns:a16="http://schemas.microsoft.com/office/drawing/2014/main" id="{204089F5-7807-CC7C-ED12-A71A502D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49" y="5745372"/>
            <a:ext cx="1666382" cy="42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ile:Unofficial Windows logo variant - 2002–2012 (Multicolored ...">
            <a:extLst>
              <a:ext uri="{FF2B5EF4-FFF2-40B4-BE49-F238E27FC236}">
                <a16:creationId xmlns:a16="http://schemas.microsoft.com/office/drawing/2014/main" id="{F0020170-6087-B375-718B-A4F4A2B1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35" y="3749989"/>
            <a:ext cx="555914" cy="39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6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54D3D7-0090-2F4D-6934-44C9E0EE4C20}"/>
              </a:ext>
            </a:extLst>
          </p:cNvPr>
          <p:cNvSpPr/>
          <p:nvPr/>
        </p:nvSpPr>
        <p:spPr>
          <a:xfrm>
            <a:off x="552577" y="2349719"/>
            <a:ext cx="11307148" cy="18916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71E74-928E-A264-C18D-8ED68F5CF801}"/>
              </a:ext>
            </a:extLst>
          </p:cNvPr>
          <p:cNvSpPr/>
          <p:nvPr/>
        </p:nvSpPr>
        <p:spPr>
          <a:xfrm>
            <a:off x="838200" y="4729962"/>
            <a:ext cx="8614814" cy="1242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951ED-CBDB-987E-CCA2-5D63E847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5D925-6CBE-6C68-223F-A74A78B9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25" y="4795592"/>
            <a:ext cx="3930203" cy="86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48E44B-605B-8FC3-9700-DCC9DF5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876" y="2489439"/>
            <a:ext cx="1167018" cy="116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6B75F4C-E5B2-2F42-1B3B-DACEE1266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7" y="2547114"/>
            <a:ext cx="1077036" cy="107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8150877-024B-A385-4077-774C47DEC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592" y="2695982"/>
            <a:ext cx="2371368" cy="92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bana Logo | ? logo, Vector logo, Data visualization">
            <a:extLst>
              <a:ext uri="{FF2B5EF4-FFF2-40B4-BE49-F238E27FC236}">
                <a16:creationId xmlns:a16="http://schemas.microsoft.com/office/drawing/2014/main" id="{D3EE3D7A-14BE-05C4-7642-976E612FDB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47" y="4221548"/>
            <a:ext cx="2010881" cy="201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3E9F218-74CE-D97B-43F4-EAB50DA935EB}"/>
              </a:ext>
            </a:extLst>
          </p:cNvPr>
          <p:cNvSpPr/>
          <p:nvPr/>
        </p:nvSpPr>
        <p:spPr>
          <a:xfrm flipV="1">
            <a:off x="5321535" y="5128551"/>
            <a:ext cx="1343282" cy="1968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2654F-8D41-C363-3916-3DD2AFAB6878}"/>
              </a:ext>
            </a:extLst>
          </p:cNvPr>
          <p:cNvSpPr txBox="1"/>
          <p:nvPr/>
        </p:nvSpPr>
        <p:spPr>
          <a:xfrm>
            <a:off x="798239" y="3568922"/>
            <a:ext cx="1061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38D05-CD99-A82A-9B44-B16C844DD7C3}"/>
              </a:ext>
            </a:extLst>
          </p:cNvPr>
          <p:cNvSpPr txBox="1"/>
          <p:nvPr/>
        </p:nvSpPr>
        <p:spPr>
          <a:xfrm>
            <a:off x="979565" y="3750620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Husna.fm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C58D8-4CB4-D00F-6B2E-C2C6FBE8679E}"/>
              </a:ext>
            </a:extLst>
          </p:cNvPr>
          <p:cNvSpPr txBox="1"/>
          <p:nvPr/>
        </p:nvSpPr>
        <p:spPr>
          <a:xfrm>
            <a:off x="2310085" y="3608942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Cleaning + Preprocessing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0C62C4-9589-E904-D244-D0039880E453}"/>
              </a:ext>
            </a:extLst>
          </p:cNvPr>
          <p:cNvSpPr/>
          <p:nvPr/>
        </p:nvSpPr>
        <p:spPr>
          <a:xfrm flipV="1">
            <a:off x="1890327" y="3021029"/>
            <a:ext cx="776549" cy="1922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6C6202-4F5F-1B8D-4026-EEF98E5AC21B}"/>
              </a:ext>
            </a:extLst>
          </p:cNvPr>
          <p:cNvSpPr/>
          <p:nvPr/>
        </p:nvSpPr>
        <p:spPr>
          <a:xfrm rot="5400000" flipV="1">
            <a:off x="2741882" y="4358181"/>
            <a:ext cx="945393" cy="1519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021A5-C15D-9663-AB51-E8B3E43B1A61}"/>
              </a:ext>
            </a:extLst>
          </p:cNvPr>
          <p:cNvSpPr txBox="1"/>
          <p:nvPr/>
        </p:nvSpPr>
        <p:spPr>
          <a:xfrm>
            <a:off x="3220046" y="4287366"/>
            <a:ext cx="11721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Store Documents</a:t>
            </a:r>
          </a:p>
          <a:p>
            <a:pPr algn="ctr"/>
            <a:r>
              <a:rPr lang="en-US" sz="800" dirty="0"/>
              <a:t>(NoSQL document DB)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FCE1B-8644-2CE9-2276-2A8720056483}"/>
              </a:ext>
            </a:extLst>
          </p:cNvPr>
          <p:cNvSpPr txBox="1"/>
          <p:nvPr/>
        </p:nvSpPr>
        <p:spPr>
          <a:xfrm>
            <a:off x="5321535" y="5288678"/>
            <a:ext cx="119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>
                <a:solidFill>
                  <a:srgbClr val="343741"/>
                </a:solidFill>
                <a:effectLst/>
                <a:latin typeface="Inter"/>
              </a:rPr>
              <a:t>search and data visualization capabilities</a:t>
            </a:r>
            <a:endParaRPr lang="en-US" sz="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09B6CA-E3F9-DB95-A67C-46BFA7B281CF}"/>
              </a:ext>
            </a:extLst>
          </p:cNvPr>
          <p:cNvSpPr/>
          <p:nvPr/>
        </p:nvSpPr>
        <p:spPr>
          <a:xfrm rot="18730322" flipV="1">
            <a:off x="4382075" y="4261478"/>
            <a:ext cx="1436082" cy="170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47A1A-3AE8-DE82-9C52-AF70D4F16C45}"/>
              </a:ext>
            </a:extLst>
          </p:cNvPr>
          <p:cNvSpPr txBox="1"/>
          <p:nvPr/>
        </p:nvSpPr>
        <p:spPr>
          <a:xfrm>
            <a:off x="5005052" y="4324318"/>
            <a:ext cx="119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343741"/>
                </a:solidFill>
                <a:effectLst/>
                <a:latin typeface="Inter"/>
              </a:rPr>
              <a:t>NLP Framework</a:t>
            </a:r>
          </a:p>
          <a:p>
            <a:pPr algn="ctr"/>
            <a:r>
              <a:rPr lang="en-US" sz="800" dirty="0">
                <a:solidFill>
                  <a:srgbClr val="343741"/>
                </a:solidFill>
                <a:latin typeface="Inter"/>
              </a:rPr>
              <a:t>(Search Engine)</a:t>
            </a:r>
            <a:endParaRPr 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17785-F84C-9E48-A759-B08BA67C3986}"/>
              </a:ext>
            </a:extLst>
          </p:cNvPr>
          <p:cNvSpPr txBox="1"/>
          <p:nvPr/>
        </p:nvSpPr>
        <p:spPr>
          <a:xfrm>
            <a:off x="7745366" y="3353478"/>
            <a:ext cx="170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i="0" dirty="0">
                <a:solidFill>
                  <a:srgbClr val="343741"/>
                </a:solidFill>
                <a:effectLst/>
                <a:latin typeface="Inter"/>
              </a:rPr>
              <a:t>Web Development Framework</a:t>
            </a:r>
          </a:p>
          <a:p>
            <a:pPr algn="ctr"/>
            <a:r>
              <a:rPr lang="en-US" sz="900" dirty="0">
                <a:solidFill>
                  <a:srgbClr val="343741"/>
                </a:solidFill>
                <a:latin typeface="Inter"/>
              </a:rPr>
              <a:t>(frontend + backend)</a:t>
            </a:r>
            <a:endParaRPr lang="en-US" sz="900" b="0" i="0" dirty="0">
              <a:solidFill>
                <a:srgbClr val="343741"/>
              </a:solidFill>
              <a:effectLst/>
              <a:latin typeface="Inter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2AD014-AAFC-00B0-4B4E-E053A707A6F8}"/>
              </a:ext>
            </a:extLst>
          </p:cNvPr>
          <p:cNvSpPr/>
          <p:nvPr/>
        </p:nvSpPr>
        <p:spPr>
          <a:xfrm flipV="1">
            <a:off x="7927549" y="3134775"/>
            <a:ext cx="1343282" cy="1968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CCEF6-E274-5A6A-E801-4B9BA112CAB1}"/>
              </a:ext>
            </a:extLst>
          </p:cNvPr>
          <p:cNvSpPr txBox="1"/>
          <p:nvPr/>
        </p:nvSpPr>
        <p:spPr>
          <a:xfrm>
            <a:off x="5545735" y="3613239"/>
            <a:ext cx="205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FastText, Word-2-Vec, LSI, sentence transformers</a:t>
            </a:r>
          </a:p>
        </p:txBody>
      </p:sp>
      <p:pic>
        <p:nvPicPr>
          <p:cNvPr id="4" name="Picture 2" descr="Press and Media Resources - Docker">
            <a:extLst>
              <a:ext uri="{FF2B5EF4-FFF2-40B4-BE49-F238E27FC236}">
                <a16:creationId xmlns:a16="http://schemas.microsoft.com/office/drawing/2014/main" id="{204089F5-7807-CC7C-ED12-A71A502D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49" y="5584511"/>
            <a:ext cx="1343282" cy="3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ile:Unofficial Windows logo variant - 2002–2012 (Multicolored ...">
            <a:extLst>
              <a:ext uri="{FF2B5EF4-FFF2-40B4-BE49-F238E27FC236}">
                <a16:creationId xmlns:a16="http://schemas.microsoft.com/office/drawing/2014/main" id="{F0020170-6087-B375-718B-A4F4A2B1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35" y="3749989"/>
            <a:ext cx="555914" cy="39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is Gensim? — gensim">
            <a:extLst>
              <a:ext uri="{FF2B5EF4-FFF2-40B4-BE49-F238E27FC236}">
                <a16:creationId xmlns:a16="http://schemas.microsoft.com/office/drawing/2014/main" id="{7DED1F6E-0275-D322-074C-40D1A330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70" y="2594177"/>
            <a:ext cx="350321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8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3525-4F77-CAA7-FE6B-9332886E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43CA-140E-D07D-7615-126C648C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Accurate, Keyword-Based Search</a:t>
            </a:r>
          </a:p>
          <a:p>
            <a:r>
              <a:rPr lang="en-US" dirty="0"/>
              <a:t>&lt;50 ms search time duration</a:t>
            </a:r>
          </a:p>
          <a:p>
            <a:r>
              <a:rPr lang="en-US" b="1" dirty="0"/>
              <a:t>After Text Cleaning</a:t>
            </a:r>
            <a:r>
              <a:rPr lang="en-US" dirty="0"/>
              <a:t>: 120,000 word in text corpora </a:t>
            </a:r>
            <a:r>
              <a:rPr lang="en-US" dirty="0">
                <a:sym typeface="Wingdings" panose="05000000000000000000" pitchFamily="2" charset="2"/>
              </a:rPr>
              <a:t> 24,000 vocabulary words</a:t>
            </a:r>
          </a:p>
        </p:txBody>
      </p:sp>
    </p:spTree>
    <p:extLst>
      <p:ext uri="{BB962C8B-B14F-4D97-AF65-F5344CB8AC3E}">
        <p14:creationId xmlns:p14="http://schemas.microsoft.com/office/powerpoint/2010/main" val="24848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Office Theme</vt:lpstr>
      <vt:lpstr>Search Engine</vt:lpstr>
      <vt:lpstr>Data</vt:lpstr>
      <vt:lpstr>Data Cleaning and Preprocessing</vt:lpstr>
      <vt:lpstr>Workflow and Architecture</vt:lpstr>
      <vt:lpstr>Workflow and Architecture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Mohammad Almasri</dc:creator>
  <cp:lastModifiedBy>Mohammad Almasri</cp:lastModifiedBy>
  <cp:revision>1</cp:revision>
  <dcterms:created xsi:type="dcterms:W3CDTF">2022-11-05T04:51:36Z</dcterms:created>
  <dcterms:modified xsi:type="dcterms:W3CDTF">2022-11-12T11:01:50Z</dcterms:modified>
</cp:coreProperties>
</file>