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12E580C-5964-4E2C-B85E-B541398A7F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Collabora_Office/5.1.10.11$Linux_X86_64 LibreOffice_project/7512f1e1867672c06d987a94edb07f0a7ea0fc1e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2016-12-05T12:29:19Z</dcterms:created>
  <dc:creator/>
  <dc:description/>
  <dc:language>en-US</dc:language>
  <cp:lastModifiedBy/>
  <dcterms:modified xsi:type="dcterms:W3CDTF">2016-12-05T12:29:55Z</dcterms:modified>
  <cp:revision>1</cp:revision>
  <dc:subject/>
  <dc:title/>
</cp:coreProperties>
</file>