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99BAE-91F3-4B0F-8BEA-6C1674C47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1CDA31-D641-46AD-AAB1-2E7EDAAEE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F3E254-0588-4CC2-829F-D9674156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39BDD2-4D78-4622-8A66-0A89D834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B297BF-14A1-433B-8DF5-F072ABB3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4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ECD9E-C9E1-4FDB-9F08-0BF81AC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49AB30-FDE6-4B5E-9E0E-DBBC867B5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721F8B-89AD-4101-A43D-79CFACF9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4CF1E2-1F38-4A24-997C-0FC61BA6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EAB8E7-6FEC-443D-B3F4-D4834C6F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9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BD4066-D7BB-469F-A39C-E7A5BBE71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A2BFC2-0C9A-4B3A-95B0-EA84EA76D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346F8-1615-4301-BAD6-188D8C13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E6AE4-9C7D-4046-9291-984266FF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E3001A-C86A-4B9B-B753-E30991DF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0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8D544-70BE-4D8C-BCA9-93EB7FA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0D56D-28FB-489F-A1A6-DC15CBC7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09FAE0-A7B6-4FAB-ADEE-F9AE1A70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62CC56-6D72-4F92-863E-C2C3308F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67FDE-F62E-4A33-A08D-7BF921DE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8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2CF4E-C569-4832-86FF-A38889D6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D10924-1D04-4142-9308-4CB655AF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EF467-27C5-4F63-A841-425C55EE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DE2E21-90F6-4822-8E33-84E83680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0B64A7-64BC-4ECB-9C29-2B805837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44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1E5E1-46AD-4514-B5FB-B6FA6CEE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E7D10-7F15-4508-90AD-DA0711C5D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439FFC-D752-45F3-AA2E-5BCB95962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4816B8-3A2F-441E-81B3-173734C6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12BCFF-9AD4-425B-910B-D5DE37FC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4C2AD9-557A-4064-BA17-2E44125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2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2385E0-3BE2-41FD-975D-EF358980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E4562B-2E55-4B0C-92E3-5BCC1E13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AEBA07-4AAA-45EC-A3C3-6BE117C9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F15FAD-0D13-4EF7-A859-28E3A7753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F41541-FAE5-48C3-8804-CB4406BA3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8FCD3A-1ADC-41FC-8C4B-0D9CF69C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A4D91F-5293-42C5-B513-FABC870C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608445-F09B-406F-9B42-CF9F852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01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988E8-A5E8-4EAD-8934-B8BB327F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632AE1-55B7-4456-9446-24C595A4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4614E0-4F31-47B5-9C08-06A96D3D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A19501-4B7F-4DC4-AA14-3B472E80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00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95C59-856C-4FDA-BDEF-C09288F6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DAA251-B7D5-4A38-85D1-314A83A4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41D22A-7C5B-4367-BFF3-AFB3F672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B005C-E023-4D69-84ED-5E1EBECD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B6642-7C53-4F3E-8B08-DF9DB495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81455B-D741-4DFF-B18F-D1C34169A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B6F32A-46E3-4B98-A901-6C8F8772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0823FE-74B7-4F45-8C87-F3B5534D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1DF19E-CC63-4E1C-A753-45751E00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82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DC44-A134-40F1-9808-5D37B830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293453-AFEB-4490-89D4-857D34798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860F23-5913-4AC3-A1D9-66150108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4A4CD0-5949-4F50-BC49-A100219A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FF67C7-BD00-4766-8457-A04B4E45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8A9EE0-2AD2-4F77-A1AB-A76C3AEB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2AD156-A26A-4A46-9FCC-C3BC6754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6CC251-2FC7-47D7-A78F-03680BB9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6DF31-9F77-47BF-81AE-F10EE3A5C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381D-CD09-4F18-B280-B3F8BA7FEA14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19DFBD-FC1F-49FE-BAAF-5BBBE2DC1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A422B-F447-4CE6-A87E-91D482F1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939F-4F78-4B07-92C2-6DBF26561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87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98514-455F-499F-9105-34357BFCB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/>
              <a:t>建議您使用</a:t>
            </a:r>
            <a:r>
              <a:rPr lang="en-US" altLang="zh-TW"/>
              <a:t>ODF</a:t>
            </a:r>
            <a:r>
              <a:rPr lang="zh-TW" altLang="zh-TW"/>
              <a:t>文件。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7F9312-489F-4F43-8B1A-CF6015A16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16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建議您使用ODF文件。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建議您使用ODF文件。</dc:title>
  <dc:creator>Kevin Lin</dc:creator>
  <cp:lastModifiedBy>Kevin Lin</cp:lastModifiedBy>
  <cp:revision>1</cp:revision>
  <dcterms:created xsi:type="dcterms:W3CDTF">2019-09-27T08:47:37Z</dcterms:created>
  <dcterms:modified xsi:type="dcterms:W3CDTF">2019-09-27T08:48:12Z</dcterms:modified>
</cp:coreProperties>
</file>