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17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3DD29-2AA7-49D3-BFA5-809960AC66DE}" v="1" dt="2021-08-11T23:14:20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7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hyperlink" Target="https://docs.python.org/3/" TargetMode="External"/><Relationship Id="rId18" Type="http://schemas.openxmlformats.org/officeDocument/2006/relationships/image" Target="../media/image4.svg"/><Relationship Id="rId3" Type="http://schemas.openxmlformats.org/officeDocument/2006/relationships/hyperlink" Target="https://docs.microsoft.com/en-us/learn/paths/create-machine-learn-models/" TargetMode="External"/><Relationship Id="rId7" Type="http://schemas.openxmlformats.org/officeDocument/2006/relationships/hyperlink" Target="https://github.com/microsoft/machine-learning-collection" TargetMode="External"/><Relationship Id="rId12" Type="http://schemas.openxmlformats.org/officeDocument/2006/relationships/hyperlink" Target="https://matplotlib.org/" TargetMode="External"/><Relationship Id="rId17" Type="http://schemas.openxmlformats.org/officeDocument/2006/relationships/image" Target="../media/image3.png"/><Relationship Id="rId2" Type="http://schemas.openxmlformats.org/officeDocument/2006/relationships/image" Target="../media/image1.jpg"/><Relationship Id="rId16" Type="http://schemas.openxmlformats.org/officeDocument/2006/relationships/hyperlink" Target="https://docs.microsoft.com/en-us/azure/storage/blobs/storage-quickstart-blobs-pyth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learn/paths/perform-data-science-azure-databricks/" TargetMode="External"/><Relationship Id="rId11" Type="http://schemas.openxmlformats.org/officeDocument/2006/relationships/hyperlink" Target="https://seaborn.pydata.org/" TargetMode="External"/><Relationship Id="rId5" Type="http://schemas.openxmlformats.org/officeDocument/2006/relationships/hyperlink" Target="https://docs.microsoft.com/en-us/learn/paths/create-no-code-predictive-models-azure-machine-learning/" TargetMode="External"/><Relationship Id="rId15" Type="http://schemas.openxmlformats.org/officeDocument/2006/relationships/hyperlink" Target="https://docs.microsoft.com/en-us/azure/architecture/data-science-process/explore-data-blob" TargetMode="External"/><Relationship Id="rId10" Type="http://schemas.openxmlformats.org/officeDocument/2006/relationships/hyperlink" Target="https://www.datacamp.com/community/tutorials" TargetMode="External"/><Relationship Id="rId19" Type="http://schemas.openxmlformats.org/officeDocument/2006/relationships/image" Target="../media/image5.png"/><Relationship Id="rId4" Type="http://schemas.openxmlformats.org/officeDocument/2006/relationships/hyperlink" Target="https://docs.microsoft.com/en-us/learn/paths/build-ai-solutions-with-azure-ml-service/" TargetMode="External"/><Relationship Id="rId9" Type="http://schemas.openxmlformats.org/officeDocument/2006/relationships/hyperlink" Target="https://docs.python.org/3/tutorial/index.html" TargetMode="External"/><Relationship Id="rId14" Type="http://schemas.openxmlformats.org/officeDocument/2006/relationships/hyperlink" Target="https://docs.microsoft.com/en-us/samples/azure-samples/azure-sdk-for-python-storage-blob-upload-download/upload-download-blobs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A city at night&#10;&#10;Description automatically generated with low confidence">
            <a:extLst>
              <a:ext uri="{FF2B5EF4-FFF2-40B4-BE49-F238E27FC236}">
                <a16:creationId xmlns:a16="http://schemas.microsoft.com/office/drawing/2014/main" id="{52DC3D72-DFEF-45EE-AEE0-34C1623CD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9" r="1762" b="49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CE00BB7-EFFA-4832-A78F-8F0FDF9472DB}"/>
              </a:ext>
            </a:extLst>
          </p:cNvPr>
          <p:cNvSpPr/>
          <p:nvPr/>
        </p:nvSpPr>
        <p:spPr bwMode="auto">
          <a:xfrm>
            <a:off x="4930775" y="4487863"/>
            <a:ext cx="6743700" cy="1924050"/>
          </a:xfrm>
          <a:custGeom>
            <a:avLst/>
            <a:gdLst>
              <a:gd name="connsiteX0" fmla="*/ 223791 w 6743700"/>
              <a:gd name="connsiteY0" fmla="*/ 0 h 1924050"/>
              <a:gd name="connsiteX1" fmla="*/ 6743700 w 6743700"/>
              <a:gd name="connsiteY1" fmla="*/ 0 h 1924050"/>
              <a:gd name="connsiteX2" fmla="*/ 6743700 w 6743700"/>
              <a:gd name="connsiteY2" fmla="*/ 1704661 h 1924050"/>
              <a:gd name="connsiteX3" fmla="*/ 6524311 w 6743700"/>
              <a:gd name="connsiteY3" fmla="*/ 1924050 h 1924050"/>
              <a:gd name="connsiteX4" fmla="*/ 0 w 6743700"/>
              <a:gd name="connsiteY4" fmla="*/ 1924050 h 1924050"/>
              <a:gd name="connsiteX5" fmla="*/ 0 w 6743700"/>
              <a:gd name="connsiteY5" fmla="*/ 1331921 h 1924050"/>
              <a:gd name="connsiteX6" fmla="*/ 41216 w 6743700"/>
              <a:gd name="connsiteY6" fmla="*/ 1309550 h 1924050"/>
              <a:gd name="connsiteX7" fmla="*/ 225993 w 6743700"/>
              <a:gd name="connsiteY7" fmla="*/ 962025 h 1924050"/>
              <a:gd name="connsiteX8" fmla="*/ 41216 w 6743700"/>
              <a:gd name="connsiteY8" fmla="*/ 614501 h 1924050"/>
              <a:gd name="connsiteX9" fmla="*/ 0 w 6743700"/>
              <a:gd name="connsiteY9" fmla="*/ 592130 h 1924050"/>
              <a:gd name="connsiteX10" fmla="*/ 0 w 6743700"/>
              <a:gd name="connsiteY10" fmla="*/ 223791 h 1924050"/>
              <a:gd name="connsiteX0" fmla="*/ 223791 w 6743700"/>
              <a:gd name="connsiteY0" fmla="*/ 0 h 1924050"/>
              <a:gd name="connsiteX1" fmla="*/ 6743700 w 6743700"/>
              <a:gd name="connsiteY1" fmla="*/ 0 h 1924050"/>
              <a:gd name="connsiteX2" fmla="*/ 6743700 w 6743700"/>
              <a:gd name="connsiteY2" fmla="*/ 1704661 h 1924050"/>
              <a:gd name="connsiteX3" fmla="*/ 6524311 w 6743700"/>
              <a:gd name="connsiteY3" fmla="*/ 1924050 h 1924050"/>
              <a:gd name="connsiteX4" fmla="*/ 0 w 6743700"/>
              <a:gd name="connsiteY4" fmla="*/ 1924050 h 1924050"/>
              <a:gd name="connsiteX5" fmla="*/ 0 w 6743700"/>
              <a:gd name="connsiteY5" fmla="*/ 1331921 h 1924050"/>
              <a:gd name="connsiteX6" fmla="*/ 41216 w 6743700"/>
              <a:gd name="connsiteY6" fmla="*/ 1309550 h 1924050"/>
              <a:gd name="connsiteX7" fmla="*/ 41216 w 6743700"/>
              <a:gd name="connsiteY7" fmla="*/ 614501 h 1924050"/>
              <a:gd name="connsiteX8" fmla="*/ 0 w 6743700"/>
              <a:gd name="connsiteY8" fmla="*/ 592130 h 1924050"/>
              <a:gd name="connsiteX9" fmla="*/ 0 w 6743700"/>
              <a:gd name="connsiteY9" fmla="*/ 223791 h 1924050"/>
              <a:gd name="connsiteX10" fmla="*/ 223791 w 6743700"/>
              <a:gd name="connsiteY10" fmla="*/ 0 h 1924050"/>
              <a:gd name="connsiteX0" fmla="*/ 223791 w 6743700"/>
              <a:gd name="connsiteY0" fmla="*/ 0 h 1924050"/>
              <a:gd name="connsiteX1" fmla="*/ 6743700 w 6743700"/>
              <a:gd name="connsiteY1" fmla="*/ 0 h 1924050"/>
              <a:gd name="connsiteX2" fmla="*/ 6743700 w 6743700"/>
              <a:gd name="connsiteY2" fmla="*/ 1704661 h 1924050"/>
              <a:gd name="connsiteX3" fmla="*/ 6524311 w 6743700"/>
              <a:gd name="connsiteY3" fmla="*/ 1924050 h 1924050"/>
              <a:gd name="connsiteX4" fmla="*/ 0 w 6743700"/>
              <a:gd name="connsiteY4" fmla="*/ 1924050 h 1924050"/>
              <a:gd name="connsiteX5" fmla="*/ 0 w 6743700"/>
              <a:gd name="connsiteY5" fmla="*/ 1331921 h 1924050"/>
              <a:gd name="connsiteX6" fmla="*/ 41216 w 6743700"/>
              <a:gd name="connsiteY6" fmla="*/ 1309550 h 1924050"/>
              <a:gd name="connsiteX7" fmla="*/ 41216 w 6743700"/>
              <a:gd name="connsiteY7" fmla="*/ 614501 h 1924050"/>
              <a:gd name="connsiteX8" fmla="*/ 0 w 6743700"/>
              <a:gd name="connsiteY8" fmla="*/ 223791 h 1924050"/>
              <a:gd name="connsiteX9" fmla="*/ 223791 w 6743700"/>
              <a:gd name="connsiteY9" fmla="*/ 0 h 1924050"/>
              <a:gd name="connsiteX0" fmla="*/ 231319 w 6751228"/>
              <a:gd name="connsiteY0" fmla="*/ 0 h 1924050"/>
              <a:gd name="connsiteX1" fmla="*/ 6751228 w 6751228"/>
              <a:gd name="connsiteY1" fmla="*/ 0 h 1924050"/>
              <a:gd name="connsiteX2" fmla="*/ 6751228 w 6751228"/>
              <a:gd name="connsiteY2" fmla="*/ 1704661 h 1924050"/>
              <a:gd name="connsiteX3" fmla="*/ 6531839 w 6751228"/>
              <a:gd name="connsiteY3" fmla="*/ 1924050 h 1924050"/>
              <a:gd name="connsiteX4" fmla="*/ 7528 w 6751228"/>
              <a:gd name="connsiteY4" fmla="*/ 1924050 h 1924050"/>
              <a:gd name="connsiteX5" fmla="*/ 7528 w 6751228"/>
              <a:gd name="connsiteY5" fmla="*/ 1331921 h 1924050"/>
              <a:gd name="connsiteX6" fmla="*/ 48744 w 6751228"/>
              <a:gd name="connsiteY6" fmla="*/ 1309550 h 1924050"/>
              <a:gd name="connsiteX7" fmla="*/ 7528 w 6751228"/>
              <a:gd name="connsiteY7" fmla="*/ 223791 h 1924050"/>
              <a:gd name="connsiteX8" fmla="*/ 231319 w 6751228"/>
              <a:gd name="connsiteY8" fmla="*/ 0 h 1924050"/>
              <a:gd name="connsiteX0" fmla="*/ 223791 w 6743700"/>
              <a:gd name="connsiteY0" fmla="*/ 0 h 1924050"/>
              <a:gd name="connsiteX1" fmla="*/ 6743700 w 6743700"/>
              <a:gd name="connsiteY1" fmla="*/ 0 h 1924050"/>
              <a:gd name="connsiteX2" fmla="*/ 6743700 w 6743700"/>
              <a:gd name="connsiteY2" fmla="*/ 1704661 h 1924050"/>
              <a:gd name="connsiteX3" fmla="*/ 6524311 w 6743700"/>
              <a:gd name="connsiteY3" fmla="*/ 1924050 h 1924050"/>
              <a:gd name="connsiteX4" fmla="*/ 0 w 6743700"/>
              <a:gd name="connsiteY4" fmla="*/ 1924050 h 1924050"/>
              <a:gd name="connsiteX5" fmla="*/ 0 w 6743700"/>
              <a:gd name="connsiteY5" fmla="*/ 1331921 h 1924050"/>
              <a:gd name="connsiteX6" fmla="*/ 0 w 6743700"/>
              <a:gd name="connsiteY6" fmla="*/ 223791 h 1924050"/>
              <a:gd name="connsiteX7" fmla="*/ 223791 w 6743700"/>
              <a:gd name="connsiteY7" fmla="*/ 0 h 1924050"/>
              <a:gd name="connsiteX0" fmla="*/ 223791 w 6743700"/>
              <a:gd name="connsiteY0" fmla="*/ 0 h 1924050"/>
              <a:gd name="connsiteX1" fmla="*/ 6743700 w 6743700"/>
              <a:gd name="connsiteY1" fmla="*/ 0 h 1924050"/>
              <a:gd name="connsiteX2" fmla="*/ 6743700 w 6743700"/>
              <a:gd name="connsiteY2" fmla="*/ 1704661 h 1924050"/>
              <a:gd name="connsiteX3" fmla="*/ 6524311 w 6743700"/>
              <a:gd name="connsiteY3" fmla="*/ 1924050 h 1924050"/>
              <a:gd name="connsiteX4" fmla="*/ 0 w 6743700"/>
              <a:gd name="connsiteY4" fmla="*/ 1924050 h 1924050"/>
              <a:gd name="connsiteX5" fmla="*/ 0 w 6743700"/>
              <a:gd name="connsiteY5" fmla="*/ 223791 h 1924050"/>
              <a:gd name="connsiteX6" fmla="*/ 223791 w 6743700"/>
              <a:gd name="connsiteY6" fmla="*/ 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3700" h="1924050">
                <a:moveTo>
                  <a:pt x="223791" y="0"/>
                </a:moveTo>
                <a:lnTo>
                  <a:pt x="6743700" y="0"/>
                </a:lnTo>
                <a:lnTo>
                  <a:pt x="6743700" y="1704661"/>
                </a:lnTo>
                <a:lnTo>
                  <a:pt x="6524311" y="1924050"/>
                </a:lnTo>
                <a:lnTo>
                  <a:pt x="0" y="1924050"/>
                </a:lnTo>
                <a:lnTo>
                  <a:pt x="0" y="223791"/>
                </a:lnTo>
                <a:lnTo>
                  <a:pt x="223791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0"/>
                  <a:alpha val="0"/>
                </a:schemeClr>
              </a:gs>
              <a:gs pos="40000">
                <a:schemeClr val="accent1">
                  <a:lumMod val="50000"/>
                  <a:alpha val="5000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3080E">
                    <a:alpha val="0"/>
                  </a:srgbClr>
                </a:gs>
              </a:gsLst>
              <a:lin ang="5400000" scaled="1"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F90FE3A-412F-43BF-BEF5-705BC2202D60}"/>
              </a:ext>
            </a:extLst>
          </p:cNvPr>
          <p:cNvSpPr/>
          <p:nvPr/>
        </p:nvSpPr>
        <p:spPr bwMode="auto">
          <a:xfrm>
            <a:off x="4930775" y="2370137"/>
            <a:ext cx="6743700" cy="1924050"/>
          </a:xfrm>
          <a:custGeom>
            <a:avLst/>
            <a:gdLst>
              <a:gd name="connsiteX0" fmla="*/ 223791 w 6743700"/>
              <a:gd name="connsiteY0" fmla="*/ 0 h 1924050"/>
              <a:gd name="connsiteX1" fmla="*/ 6743700 w 6743700"/>
              <a:gd name="connsiteY1" fmla="*/ 0 h 1924050"/>
              <a:gd name="connsiteX2" fmla="*/ 6743700 w 6743700"/>
              <a:gd name="connsiteY2" fmla="*/ 1704661 h 1924050"/>
              <a:gd name="connsiteX3" fmla="*/ 6524311 w 6743700"/>
              <a:gd name="connsiteY3" fmla="*/ 1924050 h 1924050"/>
              <a:gd name="connsiteX4" fmla="*/ 0 w 6743700"/>
              <a:gd name="connsiteY4" fmla="*/ 1924050 h 1924050"/>
              <a:gd name="connsiteX5" fmla="*/ 0 w 6743700"/>
              <a:gd name="connsiteY5" fmla="*/ 1331921 h 1924050"/>
              <a:gd name="connsiteX6" fmla="*/ 41216 w 6743700"/>
              <a:gd name="connsiteY6" fmla="*/ 1309550 h 1924050"/>
              <a:gd name="connsiteX7" fmla="*/ 225993 w 6743700"/>
              <a:gd name="connsiteY7" fmla="*/ 962025 h 1924050"/>
              <a:gd name="connsiteX8" fmla="*/ 41216 w 6743700"/>
              <a:gd name="connsiteY8" fmla="*/ 614501 h 1924050"/>
              <a:gd name="connsiteX9" fmla="*/ 0 w 6743700"/>
              <a:gd name="connsiteY9" fmla="*/ 592130 h 1924050"/>
              <a:gd name="connsiteX10" fmla="*/ 0 w 6743700"/>
              <a:gd name="connsiteY10" fmla="*/ 223791 h 1924050"/>
              <a:gd name="connsiteX0" fmla="*/ 223791 w 6743700"/>
              <a:gd name="connsiteY0" fmla="*/ 0 h 1924050"/>
              <a:gd name="connsiteX1" fmla="*/ 6743700 w 6743700"/>
              <a:gd name="connsiteY1" fmla="*/ 0 h 1924050"/>
              <a:gd name="connsiteX2" fmla="*/ 6743700 w 6743700"/>
              <a:gd name="connsiteY2" fmla="*/ 1704661 h 1924050"/>
              <a:gd name="connsiteX3" fmla="*/ 6524311 w 6743700"/>
              <a:gd name="connsiteY3" fmla="*/ 1924050 h 1924050"/>
              <a:gd name="connsiteX4" fmla="*/ 0 w 6743700"/>
              <a:gd name="connsiteY4" fmla="*/ 1924050 h 1924050"/>
              <a:gd name="connsiteX5" fmla="*/ 0 w 6743700"/>
              <a:gd name="connsiteY5" fmla="*/ 1331921 h 1924050"/>
              <a:gd name="connsiteX6" fmla="*/ 41216 w 6743700"/>
              <a:gd name="connsiteY6" fmla="*/ 1309550 h 1924050"/>
              <a:gd name="connsiteX7" fmla="*/ 225993 w 6743700"/>
              <a:gd name="connsiteY7" fmla="*/ 962025 h 1924050"/>
              <a:gd name="connsiteX8" fmla="*/ 41216 w 6743700"/>
              <a:gd name="connsiteY8" fmla="*/ 614501 h 1924050"/>
              <a:gd name="connsiteX9" fmla="*/ 0 w 6743700"/>
              <a:gd name="connsiteY9" fmla="*/ 223791 h 1924050"/>
              <a:gd name="connsiteX10" fmla="*/ 223791 w 6743700"/>
              <a:gd name="connsiteY10" fmla="*/ 0 h 1924050"/>
              <a:gd name="connsiteX0" fmla="*/ 223791 w 6743700"/>
              <a:gd name="connsiteY0" fmla="*/ 0 h 1924050"/>
              <a:gd name="connsiteX1" fmla="*/ 6743700 w 6743700"/>
              <a:gd name="connsiteY1" fmla="*/ 0 h 1924050"/>
              <a:gd name="connsiteX2" fmla="*/ 6743700 w 6743700"/>
              <a:gd name="connsiteY2" fmla="*/ 1704661 h 1924050"/>
              <a:gd name="connsiteX3" fmla="*/ 6524311 w 6743700"/>
              <a:gd name="connsiteY3" fmla="*/ 1924050 h 1924050"/>
              <a:gd name="connsiteX4" fmla="*/ 0 w 6743700"/>
              <a:gd name="connsiteY4" fmla="*/ 1924050 h 1924050"/>
              <a:gd name="connsiteX5" fmla="*/ 0 w 6743700"/>
              <a:gd name="connsiteY5" fmla="*/ 1331921 h 1924050"/>
              <a:gd name="connsiteX6" fmla="*/ 41216 w 6743700"/>
              <a:gd name="connsiteY6" fmla="*/ 1309550 h 1924050"/>
              <a:gd name="connsiteX7" fmla="*/ 225993 w 6743700"/>
              <a:gd name="connsiteY7" fmla="*/ 962025 h 1924050"/>
              <a:gd name="connsiteX8" fmla="*/ 0 w 6743700"/>
              <a:gd name="connsiteY8" fmla="*/ 223791 h 1924050"/>
              <a:gd name="connsiteX9" fmla="*/ 223791 w 6743700"/>
              <a:gd name="connsiteY9" fmla="*/ 0 h 1924050"/>
              <a:gd name="connsiteX0" fmla="*/ 231319 w 6751228"/>
              <a:gd name="connsiteY0" fmla="*/ 0 h 1924050"/>
              <a:gd name="connsiteX1" fmla="*/ 6751228 w 6751228"/>
              <a:gd name="connsiteY1" fmla="*/ 0 h 1924050"/>
              <a:gd name="connsiteX2" fmla="*/ 6751228 w 6751228"/>
              <a:gd name="connsiteY2" fmla="*/ 1704661 h 1924050"/>
              <a:gd name="connsiteX3" fmla="*/ 6531839 w 6751228"/>
              <a:gd name="connsiteY3" fmla="*/ 1924050 h 1924050"/>
              <a:gd name="connsiteX4" fmla="*/ 7528 w 6751228"/>
              <a:gd name="connsiteY4" fmla="*/ 1924050 h 1924050"/>
              <a:gd name="connsiteX5" fmla="*/ 7528 w 6751228"/>
              <a:gd name="connsiteY5" fmla="*/ 1331921 h 1924050"/>
              <a:gd name="connsiteX6" fmla="*/ 48744 w 6751228"/>
              <a:gd name="connsiteY6" fmla="*/ 1309550 h 1924050"/>
              <a:gd name="connsiteX7" fmla="*/ 7528 w 6751228"/>
              <a:gd name="connsiteY7" fmla="*/ 223791 h 1924050"/>
              <a:gd name="connsiteX8" fmla="*/ 231319 w 6751228"/>
              <a:gd name="connsiteY8" fmla="*/ 0 h 1924050"/>
              <a:gd name="connsiteX0" fmla="*/ 223791 w 6743700"/>
              <a:gd name="connsiteY0" fmla="*/ 0 h 1924050"/>
              <a:gd name="connsiteX1" fmla="*/ 6743700 w 6743700"/>
              <a:gd name="connsiteY1" fmla="*/ 0 h 1924050"/>
              <a:gd name="connsiteX2" fmla="*/ 6743700 w 6743700"/>
              <a:gd name="connsiteY2" fmla="*/ 1704661 h 1924050"/>
              <a:gd name="connsiteX3" fmla="*/ 6524311 w 6743700"/>
              <a:gd name="connsiteY3" fmla="*/ 1924050 h 1924050"/>
              <a:gd name="connsiteX4" fmla="*/ 0 w 6743700"/>
              <a:gd name="connsiteY4" fmla="*/ 1924050 h 1924050"/>
              <a:gd name="connsiteX5" fmla="*/ 0 w 6743700"/>
              <a:gd name="connsiteY5" fmla="*/ 1331921 h 1924050"/>
              <a:gd name="connsiteX6" fmla="*/ 0 w 6743700"/>
              <a:gd name="connsiteY6" fmla="*/ 223791 h 1924050"/>
              <a:gd name="connsiteX7" fmla="*/ 223791 w 6743700"/>
              <a:gd name="connsiteY7" fmla="*/ 0 h 1924050"/>
              <a:gd name="connsiteX0" fmla="*/ 223791 w 6743700"/>
              <a:gd name="connsiteY0" fmla="*/ 0 h 1924050"/>
              <a:gd name="connsiteX1" fmla="*/ 6743700 w 6743700"/>
              <a:gd name="connsiteY1" fmla="*/ 0 h 1924050"/>
              <a:gd name="connsiteX2" fmla="*/ 6743700 w 6743700"/>
              <a:gd name="connsiteY2" fmla="*/ 1704661 h 1924050"/>
              <a:gd name="connsiteX3" fmla="*/ 6524311 w 6743700"/>
              <a:gd name="connsiteY3" fmla="*/ 1924050 h 1924050"/>
              <a:gd name="connsiteX4" fmla="*/ 0 w 6743700"/>
              <a:gd name="connsiteY4" fmla="*/ 1924050 h 1924050"/>
              <a:gd name="connsiteX5" fmla="*/ 0 w 6743700"/>
              <a:gd name="connsiteY5" fmla="*/ 223791 h 1924050"/>
              <a:gd name="connsiteX6" fmla="*/ 223791 w 6743700"/>
              <a:gd name="connsiteY6" fmla="*/ 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3700" h="1924050">
                <a:moveTo>
                  <a:pt x="223791" y="0"/>
                </a:moveTo>
                <a:lnTo>
                  <a:pt x="6743700" y="0"/>
                </a:lnTo>
                <a:lnTo>
                  <a:pt x="6743700" y="1704661"/>
                </a:lnTo>
                <a:lnTo>
                  <a:pt x="6524311" y="1924050"/>
                </a:lnTo>
                <a:lnTo>
                  <a:pt x="0" y="1924050"/>
                </a:lnTo>
                <a:lnTo>
                  <a:pt x="0" y="223791"/>
                </a:lnTo>
                <a:lnTo>
                  <a:pt x="223791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0"/>
                  <a:alpha val="0"/>
                </a:schemeClr>
              </a:gs>
              <a:gs pos="24000">
                <a:schemeClr val="accent1">
                  <a:lumMod val="50000"/>
                  <a:alpha val="4900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3080E">
                    <a:alpha val="0"/>
                  </a:srgbClr>
                </a:gs>
              </a:gsLst>
              <a:lin ang="5400000" scaled="1"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8D30C9D-C1A2-4678-9287-23E49B963742}"/>
              </a:ext>
            </a:extLst>
          </p:cNvPr>
          <p:cNvSpPr/>
          <p:nvPr/>
        </p:nvSpPr>
        <p:spPr bwMode="auto">
          <a:xfrm>
            <a:off x="4930775" y="435022"/>
            <a:ext cx="6743700" cy="1924050"/>
          </a:xfrm>
          <a:custGeom>
            <a:avLst/>
            <a:gdLst>
              <a:gd name="connsiteX0" fmla="*/ 223791 w 6743700"/>
              <a:gd name="connsiteY0" fmla="*/ 0 h 1924050"/>
              <a:gd name="connsiteX1" fmla="*/ 6743700 w 6743700"/>
              <a:gd name="connsiteY1" fmla="*/ 0 h 1924050"/>
              <a:gd name="connsiteX2" fmla="*/ 6743700 w 6743700"/>
              <a:gd name="connsiteY2" fmla="*/ 1704661 h 1924050"/>
              <a:gd name="connsiteX3" fmla="*/ 6524311 w 6743700"/>
              <a:gd name="connsiteY3" fmla="*/ 1924050 h 1924050"/>
              <a:gd name="connsiteX4" fmla="*/ 0 w 6743700"/>
              <a:gd name="connsiteY4" fmla="*/ 1924050 h 1924050"/>
              <a:gd name="connsiteX5" fmla="*/ 0 w 6743700"/>
              <a:gd name="connsiteY5" fmla="*/ 1331921 h 1924050"/>
              <a:gd name="connsiteX6" fmla="*/ 41216 w 6743700"/>
              <a:gd name="connsiteY6" fmla="*/ 1309550 h 1924050"/>
              <a:gd name="connsiteX7" fmla="*/ 225993 w 6743700"/>
              <a:gd name="connsiteY7" fmla="*/ 962025 h 1924050"/>
              <a:gd name="connsiteX8" fmla="*/ 41216 w 6743700"/>
              <a:gd name="connsiteY8" fmla="*/ 614501 h 1924050"/>
              <a:gd name="connsiteX9" fmla="*/ 0 w 6743700"/>
              <a:gd name="connsiteY9" fmla="*/ 592130 h 1924050"/>
              <a:gd name="connsiteX10" fmla="*/ 0 w 6743700"/>
              <a:gd name="connsiteY10" fmla="*/ 223791 h 1924050"/>
              <a:gd name="connsiteX0" fmla="*/ 223791 w 6743700"/>
              <a:gd name="connsiteY0" fmla="*/ 0 h 1924050"/>
              <a:gd name="connsiteX1" fmla="*/ 6743700 w 6743700"/>
              <a:gd name="connsiteY1" fmla="*/ 0 h 1924050"/>
              <a:gd name="connsiteX2" fmla="*/ 6743700 w 6743700"/>
              <a:gd name="connsiteY2" fmla="*/ 1704661 h 1924050"/>
              <a:gd name="connsiteX3" fmla="*/ 6524311 w 6743700"/>
              <a:gd name="connsiteY3" fmla="*/ 1924050 h 1924050"/>
              <a:gd name="connsiteX4" fmla="*/ 0 w 6743700"/>
              <a:gd name="connsiteY4" fmla="*/ 1924050 h 1924050"/>
              <a:gd name="connsiteX5" fmla="*/ 0 w 6743700"/>
              <a:gd name="connsiteY5" fmla="*/ 1331921 h 1924050"/>
              <a:gd name="connsiteX6" fmla="*/ 41216 w 6743700"/>
              <a:gd name="connsiteY6" fmla="*/ 1309550 h 1924050"/>
              <a:gd name="connsiteX7" fmla="*/ 41216 w 6743700"/>
              <a:gd name="connsiteY7" fmla="*/ 614501 h 1924050"/>
              <a:gd name="connsiteX8" fmla="*/ 0 w 6743700"/>
              <a:gd name="connsiteY8" fmla="*/ 592130 h 1924050"/>
              <a:gd name="connsiteX9" fmla="*/ 0 w 6743700"/>
              <a:gd name="connsiteY9" fmla="*/ 223791 h 1924050"/>
              <a:gd name="connsiteX10" fmla="*/ 223791 w 6743700"/>
              <a:gd name="connsiteY10" fmla="*/ 0 h 1924050"/>
              <a:gd name="connsiteX0" fmla="*/ 223791 w 6743700"/>
              <a:gd name="connsiteY0" fmla="*/ 0 h 1924050"/>
              <a:gd name="connsiteX1" fmla="*/ 6743700 w 6743700"/>
              <a:gd name="connsiteY1" fmla="*/ 0 h 1924050"/>
              <a:gd name="connsiteX2" fmla="*/ 6743700 w 6743700"/>
              <a:gd name="connsiteY2" fmla="*/ 1704661 h 1924050"/>
              <a:gd name="connsiteX3" fmla="*/ 6524311 w 6743700"/>
              <a:gd name="connsiteY3" fmla="*/ 1924050 h 1924050"/>
              <a:gd name="connsiteX4" fmla="*/ 0 w 6743700"/>
              <a:gd name="connsiteY4" fmla="*/ 1924050 h 1924050"/>
              <a:gd name="connsiteX5" fmla="*/ 0 w 6743700"/>
              <a:gd name="connsiteY5" fmla="*/ 1331921 h 1924050"/>
              <a:gd name="connsiteX6" fmla="*/ 41216 w 6743700"/>
              <a:gd name="connsiteY6" fmla="*/ 1309550 h 1924050"/>
              <a:gd name="connsiteX7" fmla="*/ 41216 w 6743700"/>
              <a:gd name="connsiteY7" fmla="*/ 614501 h 1924050"/>
              <a:gd name="connsiteX8" fmla="*/ 0 w 6743700"/>
              <a:gd name="connsiteY8" fmla="*/ 223791 h 1924050"/>
              <a:gd name="connsiteX9" fmla="*/ 223791 w 6743700"/>
              <a:gd name="connsiteY9" fmla="*/ 0 h 1924050"/>
              <a:gd name="connsiteX0" fmla="*/ 231319 w 6751228"/>
              <a:gd name="connsiteY0" fmla="*/ 0 h 1924050"/>
              <a:gd name="connsiteX1" fmla="*/ 6751228 w 6751228"/>
              <a:gd name="connsiteY1" fmla="*/ 0 h 1924050"/>
              <a:gd name="connsiteX2" fmla="*/ 6751228 w 6751228"/>
              <a:gd name="connsiteY2" fmla="*/ 1704661 h 1924050"/>
              <a:gd name="connsiteX3" fmla="*/ 6531839 w 6751228"/>
              <a:gd name="connsiteY3" fmla="*/ 1924050 h 1924050"/>
              <a:gd name="connsiteX4" fmla="*/ 7528 w 6751228"/>
              <a:gd name="connsiteY4" fmla="*/ 1924050 h 1924050"/>
              <a:gd name="connsiteX5" fmla="*/ 7528 w 6751228"/>
              <a:gd name="connsiteY5" fmla="*/ 1331921 h 1924050"/>
              <a:gd name="connsiteX6" fmla="*/ 48744 w 6751228"/>
              <a:gd name="connsiteY6" fmla="*/ 1309550 h 1924050"/>
              <a:gd name="connsiteX7" fmla="*/ 7528 w 6751228"/>
              <a:gd name="connsiteY7" fmla="*/ 223791 h 1924050"/>
              <a:gd name="connsiteX8" fmla="*/ 231319 w 6751228"/>
              <a:gd name="connsiteY8" fmla="*/ 0 h 1924050"/>
              <a:gd name="connsiteX0" fmla="*/ 223791 w 6743700"/>
              <a:gd name="connsiteY0" fmla="*/ 0 h 1924050"/>
              <a:gd name="connsiteX1" fmla="*/ 6743700 w 6743700"/>
              <a:gd name="connsiteY1" fmla="*/ 0 h 1924050"/>
              <a:gd name="connsiteX2" fmla="*/ 6743700 w 6743700"/>
              <a:gd name="connsiteY2" fmla="*/ 1704661 h 1924050"/>
              <a:gd name="connsiteX3" fmla="*/ 6524311 w 6743700"/>
              <a:gd name="connsiteY3" fmla="*/ 1924050 h 1924050"/>
              <a:gd name="connsiteX4" fmla="*/ 0 w 6743700"/>
              <a:gd name="connsiteY4" fmla="*/ 1924050 h 1924050"/>
              <a:gd name="connsiteX5" fmla="*/ 0 w 6743700"/>
              <a:gd name="connsiteY5" fmla="*/ 1331921 h 1924050"/>
              <a:gd name="connsiteX6" fmla="*/ 0 w 6743700"/>
              <a:gd name="connsiteY6" fmla="*/ 223791 h 1924050"/>
              <a:gd name="connsiteX7" fmla="*/ 223791 w 6743700"/>
              <a:gd name="connsiteY7" fmla="*/ 0 h 1924050"/>
              <a:gd name="connsiteX0" fmla="*/ 223791 w 6743700"/>
              <a:gd name="connsiteY0" fmla="*/ 0 h 1924050"/>
              <a:gd name="connsiteX1" fmla="*/ 6743700 w 6743700"/>
              <a:gd name="connsiteY1" fmla="*/ 0 h 1924050"/>
              <a:gd name="connsiteX2" fmla="*/ 6743700 w 6743700"/>
              <a:gd name="connsiteY2" fmla="*/ 1704661 h 1924050"/>
              <a:gd name="connsiteX3" fmla="*/ 6524311 w 6743700"/>
              <a:gd name="connsiteY3" fmla="*/ 1924050 h 1924050"/>
              <a:gd name="connsiteX4" fmla="*/ 0 w 6743700"/>
              <a:gd name="connsiteY4" fmla="*/ 1924050 h 1924050"/>
              <a:gd name="connsiteX5" fmla="*/ 0 w 6743700"/>
              <a:gd name="connsiteY5" fmla="*/ 223791 h 1924050"/>
              <a:gd name="connsiteX6" fmla="*/ 223791 w 6743700"/>
              <a:gd name="connsiteY6" fmla="*/ 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3700" h="1924050">
                <a:moveTo>
                  <a:pt x="223791" y="0"/>
                </a:moveTo>
                <a:lnTo>
                  <a:pt x="6743700" y="0"/>
                </a:lnTo>
                <a:lnTo>
                  <a:pt x="6743700" y="1704661"/>
                </a:lnTo>
                <a:lnTo>
                  <a:pt x="6524311" y="1924050"/>
                </a:lnTo>
                <a:lnTo>
                  <a:pt x="0" y="1924050"/>
                </a:lnTo>
                <a:lnTo>
                  <a:pt x="0" y="223791"/>
                </a:lnTo>
                <a:lnTo>
                  <a:pt x="223791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0"/>
                  <a:alpha val="0"/>
                </a:schemeClr>
              </a:gs>
              <a:gs pos="24000">
                <a:schemeClr val="accent1">
                  <a:lumMod val="50000"/>
                  <a:alpha val="4900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3080E">
                    <a:alpha val="0"/>
                  </a:srgbClr>
                </a:gs>
              </a:gsLst>
              <a:lin ang="5400000" scaled="1"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5D251-9C5F-4ED8-B1D3-82A9143907AF}"/>
              </a:ext>
            </a:extLst>
          </p:cNvPr>
          <p:cNvSpPr txBox="1"/>
          <p:nvPr/>
        </p:nvSpPr>
        <p:spPr>
          <a:xfrm>
            <a:off x="-123537" y="1747421"/>
            <a:ext cx="4041937" cy="1625060"/>
          </a:xfrm>
          <a:prstGeom prst="rect">
            <a:avLst/>
          </a:prstGeom>
          <a:noFill/>
        </p:spPr>
        <p:txBody>
          <a:bodyPr wrap="square" tIns="182880" rIns="365760" bIns="182880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B9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Hacker Resources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B9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7A01A1-A97A-40AC-A91A-8FDD2ECDE517}"/>
              </a:ext>
            </a:extLst>
          </p:cNvPr>
          <p:cNvSpPr/>
          <p:nvPr/>
        </p:nvSpPr>
        <p:spPr>
          <a:xfrm>
            <a:off x="7270256" y="4721315"/>
            <a:ext cx="4339985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machine learning models</a:t>
            </a: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 and operate machine learning solutions with Azure Machine Learning</a:t>
            </a: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visual tools to create machine learning models with Azure Machine Learning</a:t>
            </a: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 data science with Azure Databricks Data science with Azure Databricks</a:t>
            </a:r>
            <a:endParaRPr kumimoji="0" lang="en-US" sz="12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Machine Learning GitHub</a:t>
            </a:r>
            <a:endParaRPr kumimoji="0" lang="en-US" sz="12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E0F148-5928-4DF2-8F02-3ED0662A694C}"/>
              </a:ext>
            </a:extLst>
          </p:cNvPr>
          <p:cNvGrpSpPr/>
          <p:nvPr/>
        </p:nvGrpSpPr>
        <p:grpSpPr>
          <a:xfrm>
            <a:off x="4631531" y="5130631"/>
            <a:ext cx="643178" cy="643178"/>
            <a:chOff x="-1317028" y="5168853"/>
            <a:chExt cx="838200" cy="8382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8D35F7C-3E3B-4513-A1A6-4366AEF54F37}"/>
                </a:ext>
              </a:extLst>
            </p:cNvPr>
            <p:cNvSpPr/>
            <p:nvPr/>
          </p:nvSpPr>
          <p:spPr bwMode="auto">
            <a:xfrm>
              <a:off x="-1317028" y="5168853"/>
              <a:ext cx="838200" cy="838200"/>
            </a:xfrm>
            <a:prstGeom prst="ellipse">
              <a:avLst/>
            </a:prstGeom>
            <a:solidFill>
              <a:srgbClr val="101A2B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001633"/>
                  </a:gs>
                </a:gsLst>
                <a:lin ang="5400000" scaled="1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2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9C767355-D3E5-4187-8C43-110B7ADAD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0409" r="30409"/>
            <a:stretch/>
          </p:blipFill>
          <p:spPr>
            <a:xfrm>
              <a:off x="-1168876" y="5305061"/>
              <a:ext cx="541896" cy="565785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FD8E24F-A758-4ADB-90ED-194461917581}"/>
              </a:ext>
            </a:extLst>
          </p:cNvPr>
          <p:cNvSpPr txBox="1"/>
          <p:nvPr/>
        </p:nvSpPr>
        <p:spPr>
          <a:xfrm>
            <a:off x="5940539" y="5389493"/>
            <a:ext cx="79508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B900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Machine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B900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B900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learning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471C55-D311-47F4-A267-6B68B2D8D9A9}"/>
              </a:ext>
            </a:extLst>
          </p:cNvPr>
          <p:cNvSpPr/>
          <p:nvPr/>
        </p:nvSpPr>
        <p:spPr>
          <a:xfrm>
            <a:off x="7270256" y="2430439"/>
            <a:ext cx="4346888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Tutorials </a:t>
            </a: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Camp data science tutorials</a:t>
            </a:r>
            <a:endParaRPr kumimoji="0" lang="en-US" sz="12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Visualization using Seaborn</a:t>
            </a: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Visualization using Matplotlib</a:t>
            </a: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E5433F8-1FEE-4339-A2BE-85CFDF57022D}"/>
              </a:ext>
            </a:extLst>
          </p:cNvPr>
          <p:cNvSpPr txBox="1"/>
          <p:nvPr/>
        </p:nvSpPr>
        <p:spPr>
          <a:xfrm>
            <a:off x="5765101" y="3091052"/>
            <a:ext cx="1187826" cy="5075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buFontTx/>
              <a:buNone/>
              <a:tabLst>
                <a:tab pos="4572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B900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Python for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B900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B900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Data Science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B900"/>
              </a:solidFill>
              <a:effectLst/>
              <a:uLnTx/>
              <a:uFillTx/>
              <a:latin typeface="Segoe UI Semibold"/>
              <a:ea typeface="+mn-ea"/>
              <a:cs typeface="Segoe UI Semibold" panose="020B0702040204020203" pitchFamily="34" charset="0"/>
              <a:hlinkClick r:id="rId13" tooltip="https://docs.python.org/3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30D8DB-2D9A-43D8-9147-C4412A3617C9}"/>
              </a:ext>
            </a:extLst>
          </p:cNvPr>
          <p:cNvSpPr/>
          <p:nvPr/>
        </p:nvSpPr>
        <p:spPr>
          <a:xfrm>
            <a:off x="7270256" y="466725"/>
            <a:ext cx="4347738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upload and download blobs from Azure Blob Storage with Python  </a:t>
            </a: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Explore data in Azure Blob storage with pandas</a:t>
            </a: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QuickStart: Manage blobs with Python v12 SDK </a:t>
            </a: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Examples of data exploration using pandas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9712AC-11F0-4A7D-84AE-73B976DD95D7}"/>
              </a:ext>
            </a:extLst>
          </p:cNvPr>
          <p:cNvGrpSpPr/>
          <p:nvPr/>
        </p:nvGrpSpPr>
        <p:grpSpPr>
          <a:xfrm>
            <a:off x="4636163" y="1078456"/>
            <a:ext cx="637088" cy="637088"/>
            <a:chOff x="-1309092" y="838993"/>
            <a:chExt cx="830264" cy="8302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72AE6F-20B3-4F12-B396-A36C6F73512D}"/>
                </a:ext>
              </a:extLst>
            </p:cNvPr>
            <p:cNvSpPr/>
            <p:nvPr/>
          </p:nvSpPr>
          <p:spPr bwMode="auto">
            <a:xfrm>
              <a:off x="-1309092" y="838993"/>
              <a:ext cx="830264" cy="830264"/>
            </a:xfrm>
            <a:prstGeom prst="ellipse">
              <a:avLst/>
            </a:prstGeom>
            <a:solidFill>
              <a:srgbClr val="101A2B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001633"/>
                  </a:gs>
                </a:gsLst>
                <a:lin ang="5400000" scaled="1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4568E557-7922-4DCE-AC10-1F869BA8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181721" y="966364"/>
              <a:ext cx="575523" cy="575523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BA8C9C9-C8E6-4EB2-8C4B-17D74BD20841}"/>
              </a:ext>
            </a:extLst>
          </p:cNvPr>
          <p:cNvSpPr txBox="1"/>
          <p:nvPr/>
        </p:nvSpPr>
        <p:spPr>
          <a:xfrm>
            <a:off x="5699763" y="995603"/>
            <a:ext cx="1253164" cy="7710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buFontTx/>
              <a:buNone/>
              <a:tabLst>
                <a:tab pos="4572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B900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Working with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B900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B900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data in Azure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B900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B900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blob storage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60E5B1-DDF3-4554-9C16-547391D962E2}"/>
              </a:ext>
            </a:extLst>
          </p:cNvPr>
          <p:cNvGrpSpPr/>
          <p:nvPr/>
        </p:nvGrpSpPr>
        <p:grpSpPr>
          <a:xfrm>
            <a:off x="4629150" y="3038354"/>
            <a:ext cx="643178" cy="643178"/>
            <a:chOff x="-1317028" y="4095833"/>
            <a:chExt cx="838200" cy="8382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1BD4B86-BA8E-4C93-B214-E60354FF5685}"/>
                </a:ext>
              </a:extLst>
            </p:cNvPr>
            <p:cNvSpPr/>
            <p:nvPr/>
          </p:nvSpPr>
          <p:spPr bwMode="auto">
            <a:xfrm>
              <a:off x="-1317028" y="4095833"/>
              <a:ext cx="838200" cy="838200"/>
            </a:xfrm>
            <a:prstGeom prst="ellipse">
              <a:avLst/>
            </a:prstGeom>
            <a:solidFill>
              <a:srgbClr val="101A2B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001633"/>
                  </a:gs>
                </a:gsLst>
                <a:lin ang="5400000" scaled="1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" name="Picture 2" descr="Python Logo transparent PNG - StickPNG">
              <a:extLst>
                <a:ext uri="{FF2B5EF4-FFF2-40B4-BE49-F238E27FC236}">
                  <a16:creationId xmlns:a16="http://schemas.microsoft.com/office/drawing/2014/main" id="{2BA64701-F14F-43C6-ABAB-C474AAFA5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77940" y="4236010"/>
              <a:ext cx="560024" cy="55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9414F27-313B-482A-B259-001A0F2BAA6F}"/>
              </a:ext>
            </a:extLst>
          </p:cNvPr>
          <p:cNvSpPr txBox="1"/>
          <p:nvPr/>
        </p:nvSpPr>
        <p:spPr>
          <a:xfrm>
            <a:off x="-123537" y="3145838"/>
            <a:ext cx="4041937" cy="1846659"/>
          </a:xfrm>
          <a:prstGeom prst="rect">
            <a:avLst/>
          </a:prstGeom>
          <a:noFill/>
        </p:spPr>
        <p:txBody>
          <a:bodyPr wrap="square" tIns="182880" rIns="365760" bIns="182880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Sustainable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Smart Buildings Hackathon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grpSp>
        <p:nvGrpSpPr>
          <p:cNvPr id="28" name="Graphic 32">
            <a:extLst>
              <a:ext uri="{FF2B5EF4-FFF2-40B4-BE49-F238E27FC236}">
                <a16:creationId xmlns:a16="http://schemas.microsoft.com/office/drawing/2014/main" id="{91D99FA3-3B49-4C7F-92F7-E5AD881D251F}"/>
              </a:ext>
            </a:extLst>
          </p:cNvPr>
          <p:cNvGrpSpPr/>
          <p:nvPr/>
        </p:nvGrpSpPr>
        <p:grpSpPr>
          <a:xfrm>
            <a:off x="517525" y="6240554"/>
            <a:ext cx="1145540" cy="244198"/>
            <a:chOff x="2205037" y="1624012"/>
            <a:chExt cx="1412843" cy="301180"/>
          </a:xfrm>
        </p:grpSpPr>
        <p:sp>
          <p:nvSpPr>
            <p:cNvPr id="29" name="Graphic 32">
              <a:extLst>
                <a:ext uri="{FF2B5EF4-FFF2-40B4-BE49-F238E27FC236}">
                  <a16:creationId xmlns:a16="http://schemas.microsoft.com/office/drawing/2014/main" id="{0AEC7F53-130C-4BCA-806B-FD0A6A7CD9A6}"/>
                </a:ext>
              </a:extLst>
            </p:cNvPr>
            <p:cNvSpPr/>
            <p:nvPr/>
          </p:nvSpPr>
          <p:spPr>
            <a:xfrm>
              <a:off x="2596704" y="1670875"/>
              <a:ext cx="1021175" cy="197357"/>
            </a:xfrm>
            <a:custGeom>
              <a:avLst/>
              <a:gdLst>
                <a:gd name="connsiteX0" fmla="*/ 195548 w 1021175"/>
                <a:gd name="connsiteY0" fmla="*/ 13335 h 197357"/>
                <a:gd name="connsiteX1" fmla="*/ 195548 w 1021175"/>
                <a:gd name="connsiteY1" fmla="*/ 194119 h 197357"/>
                <a:gd name="connsiteX2" fmla="*/ 164116 w 1021175"/>
                <a:gd name="connsiteY2" fmla="*/ 194119 h 197357"/>
                <a:gd name="connsiteX3" fmla="*/ 164116 w 1021175"/>
                <a:gd name="connsiteY3" fmla="*/ 52483 h 197357"/>
                <a:gd name="connsiteX4" fmla="*/ 163640 w 1021175"/>
                <a:gd name="connsiteY4" fmla="*/ 52483 h 197357"/>
                <a:gd name="connsiteX5" fmla="*/ 107537 w 1021175"/>
                <a:gd name="connsiteY5" fmla="*/ 194119 h 197357"/>
                <a:gd name="connsiteX6" fmla="*/ 86773 w 1021175"/>
                <a:gd name="connsiteY6" fmla="*/ 194119 h 197357"/>
                <a:gd name="connsiteX7" fmla="*/ 29337 w 1021175"/>
                <a:gd name="connsiteY7" fmla="*/ 52483 h 197357"/>
                <a:gd name="connsiteX8" fmla="*/ 28956 w 1021175"/>
                <a:gd name="connsiteY8" fmla="*/ 52483 h 197357"/>
                <a:gd name="connsiteX9" fmla="*/ 28956 w 1021175"/>
                <a:gd name="connsiteY9" fmla="*/ 194119 h 197357"/>
                <a:gd name="connsiteX10" fmla="*/ 0 w 1021175"/>
                <a:gd name="connsiteY10" fmla="*/ 194119 h 197357"/>
                <a:gd name="connsiteX11" fmla="*/ 0 w 1021175"/>
                <a:gd name="connsiteY11" fmla="*/ 13335 h 197357"/>
                <a:gd name="connsiteX12" fmla="*/ 44958 w 1021175"/>
                <a:gd name="connsiteY12" fmla="*/ 13335 h 197357"/>
                <a:gd name="connsiteX13" fmla="*/ 96869 w 1021175"/>
                <a:gd name="connsiteY13" fmla="*/ 147352 h 197357"/>
                <a:gd name="connsiteX14" fmla="*/ 97631 w 1021175"/>
                <a:gd name="connsiteY14" fmla="*/ 147352 h 197357"/>
                <a:gd name="connsiteX15" fmla="*/ 152495 w 1021175"/>
                <a:gd name="connsiteY15" fmla="*/ 13335 h 197357"/>
                <a:gd name="connsiteX16" fmla="*/ 195548 w 1021175"/>
                <a:gd name="connsiteY16" fmla="*/ 13335 h 197357"/>
                <a:gd name="connsiteX17" fmla="*/ 221837 w 1021175"/>
                <a:gd name="connsiteY17" fmla="*/ 27146 h 197357"/>
                <a:gd name="connsiteX18" fmla="*/ 227362 w 1021175"/>
                <a:gd name="connsiteY18" fmla="*/ 14478 h 197357"/>
                <a:gd name="connsiteX19" fmla="*/ 240411 w 1021175"/>
                <a:gd name="connsiteY19" fmla="*/ 9335 h 197357"/>
                <a:gd name="connsiteX20" fmla="*/ 253746 w 1021175"/>
                <a:gd name="connsiteY20" fmla="*/ 14573 h 197357"/>
                <a:gd name="connsiteX21" fmla="*/ 259080 w 1021175"/>
                <a:gd name="connsiteY21" fmla="*/ 27146 h 197357"/>
                <a:gd name="connsiteX22" fmla="*/ 253651 w 1021175"/>
                <a:gd name="connsiteY22" fmla="*/ 39624 h 197357"/>
                <a:gd name="connsiteX23" fmla="*/ 240411 w 1021175"/>
                <a:gd name="connsiteY23" fmla="*/ 44672 h 197357"/>
                <a:gd name="connsiteX24" fmla="*/ 227267 w 1021175"/>
                <a:gd name="connsiteY24" fmla="*/ 39529 h 197357"/>
                <a:gd name="connsiteX25" fmla="*/ 221837 w 1021175"/>
                <a:gd name="connsiteY25" fmla="*/ 27146 h 197357"/>
                <a:gd name="connsiteX26" fmla="*/ 255461 w 1021175"/>
                <a:gd name="connsiteY26" fmla="*/ 64579 h 197357"/>
                <a:gd name="connsiteX27" fmla="*/ 255461 w 1021175"/>
                <a:gd name="connsiteY27" fmla="*/ 194119 h 197357"/>
                <a:gd name="connsiteX28" fmla="*/ 224980 w 1021175"/>
                <a:gd name="connsiteY28" fmla="*/ 194119 h 197357"/>
                <a:gd name="connsiteX29" fmla="*/ 224980 w 1021175"/>
                <a:gd name="connsiteY29" fmla="*/ 64579 h 197357"/>
                <a:gd name="connsiteX30" fmla="*/ 255461 w 1021175"/>
                <a:gd name="connsiteY30" fmla="*/ 64579 h 197357"/>
                <a:gd name="connsiteX31" fmla="*/ 347948 w 1021175"/>
                <a:gd name="connsiteY31" fmla="*/ 171926 h 197357"/>
                <a:gd name="connsiteX32" fmla="*/ 362903 w 1021175"/>
                <a:gd name="connsiteY32" fmla="*/ 168783 h 197357"/>
                <a:gd name="connsiteX33" fmla="*/ 378047 w 1021175"/>
                <a:gd name="connsiteY33" fmla="*/ 160496 h 197357"/>
                <a:gd name="connsiteX34" fmla="*/ 378047 w 1021175"/>
                <a:gd name="connsiteY34" fmla="*/ 188881 h 197357"/>
                <a:gd name="connsiteX35" fmla="*/ 361474 w 1021175"/>
                <a:gd name="connsiteY35" fmla="*/ 195167 h 197357"/>
                <a:gd name="connsiteX36" fmla="*/ 341090 w 1021175"/>
                <a:gd name="connsiteY36" fmla="*/ 197263 h 197357"/>
                <a:gd name="connsiteX37" fmla="*/ 294608 w 1021175"/>
                <a:gd name="connsiteY37" fmla="*/ 179165 h 197357"/>
                <a:gd name="connsiteX38" fmla="*/ 276701 w 1021175"/>
                <a:gd name="connsiteY38" fmla="*/ 132969 h 197357"/>
                <a:gd name="connsiteX39" fmla="*/ 294989 w 1021175"/>
                <a:gd name="connsiteY39" fmla="*/ 81439 h 197357"/>
                <a:gd name="connsiteX40" fmla="*/ 346805 w 1021175"/>
                <a:gd name="connsiteY40" fmla="*/ 61246 h 197357"/>
                <a:gd name="connsiteX41" fmla="*/ 364141 w 1021175"/>
                <a:gd name="connsiteY41" fmla="*/ 63437 h 197357"/>
                <a:gd name="connsiteX42" fmla="*/ 378047 w 1021175"/>
                <a:gd name="connsiteY42" fmla="*/ 68580 h 197357"/>
                <a:gd name="connsiteX43" fmla="*/ 378047 w 1021175"/>
                <a:gd name="connsiteY43" fmla="*/ 97822 h 197357"/>
                <a:gd name="connsiteX44" fmla="*/ 363569 w 1021175"/>
                <a:gd name="connsiteY44" fmla="*/ 89821 h 197357"/>
                <a:gd name="connsiteX45" fmla="*/ 348520 w 1021175"/>
                <a:gd name="connsiteY45" fmla="*/ 86963 h 197357"/>
                <a:gd name="connsiteX46" fmla="*/ 319373 w 1021175"/>
                <a:gd name="connsiteY46" fmla="*/ 98679 h 197357"/>
                <a:gd name="connsiteX47" fmla="*/ 308324 w 1021175"/>
                <a:gd name="connsiteY47" fmla="*/ 130302 h 197357"/>
                <a:gd name="connsiteX48" fmla="*/ 318992 w 1021175"/>
                <a:gd name="connsiteY48" fmla="*/ 160973 h 197357"/>
                <a:gd name="connsiteX49" fmla="*/ 347948 w 1021175"/>
                <a:gd name="connsiteY49" fmla="*/ 171926 h 197357"/>
                <a:gd name="connsiteX50" fmla="*/ 464915 w 1021175"/>
                <a:gd name="connsiteY50" fmla="*/ 62389 h 197357"/>
                <a:gd name="connsiteX51" fmla="*/ 471488 w 1021175"/>
                <a:gd name="connsiteY51" fmla="*/ 62865 h 197357"/>
                <a:gd name="connsiteX52" fmla="*/ 476441 w 1021175"/>
                <a:gd name="connsiteY52" fmla="*/ 64103 h 197357"/>
                <a:gd name="connsiteX53" fmla="*/ 476441 w 1021175"/>
                <a:gd name="connsiteY53" fmla="*/ 94964 h 197357"/>
                <a:gd name="connsiteX54" fmla="*/ 469487 w 1021175"/>
                <a:gd name="connsiteY54" fmla="*/ 91631 h 197357"/>
                <a:gd name="connsiteX55" fmla="*/ 458343 w 1021175"/>
                <a:gd name="connsiteY55" fmla="*/ 90011 h 197357"/>
                <a:gd name="connsiteX56" fmla="*/ 439388 w 1021175"/>
                <a:gd name="connsiteY56" fmla="*/ 99441 h 197357"/>
                <a:gd name="connsiteX57" fmla="*/ 431673 w 1021175"/>
                <a:gd name="connsiteY57" fmla="*/ 128588 h 197357"/>
                <a:gd name="connsiteX58" fmla="*/ 431673 w 1021175"/>
                <a:gd name="connsiteY58" fmla="*/ 194024 h 197357"/>
                <a:gd name="connsiteX59" fmla="*/ 401193 w 1021175"/>
                <a:gd name="connsiteY59" fmla="*/ 194024 h 197357"/>
                <a:gd name="connsiteX60" fmla="*/ 401193 w 1021175"/>
                <a:gd name="connsiteY60" fmla="*/ 64579 h 197357"/>
                <a:gd name="connsiteX61" fmla="*/ 431673 w 1021175"/>
                <a:gd name="connsiteY61" fmla="*/ 64579 h 197357"/>
                <a:gd name="connsiteX62" fmla="*/ 431673 w 1021175"/>
                <a:gd name="connsiteY62" fmla="*/ 84963 h 197357"/>
                <a:gd name="connsiteX63" fmla="*/ 432149 w 1021175"/>
                <a:gd name="connsiteY63" fmla="*/ 84963 h 197357"/>
                <a:gd name="connsiteX64" fmla="*/ 444722 w 1021175"/>
                <a:gd name="connsiteY64" fmla="*/ 68390 h 197357"/>
                <a:gd name="connsiteX65" fmla="*/ 464915 w 1021175"/>
                <a:gd name="connsiteY65" fmla="*/ 62389 h 197357"/>
                <a:gd name="connsiteX66" fmla="*/ 478060 w 1021175"/>
                <a:gd name="connsiteY66" fmla="*/ 131255 h 197357"/>
                <a:gd name="connsiteX67" fmla="*/ 496253 w 1021175"/>
                <a:gd name="connsiteY67" fmla="*/ 80296 h 197357"/>
                <a:gd name="connsiteX68" fmla="*/ 546640 w 1021175"/>
                <a:gd name="connsiteY68" fmla="*/ 61532 h 197357"/>
                <a:gd name="connsiteX69" fmla="*/ 594074 w 1021175"/>
                <a:gd name="connsiteY69" fmla="*/ 79629 h 197357"/>
                <a:gd name="connsiteX70" fmla="*/ 611124 w 1021175"/>
                <a:gd name="connsiteY70" fmla="*/ 128492 h 197357"/>
                <a:gd name="connsiteX71" fmla="*/ 592931 w 1021175"/>
                <a:gd name="connsiteY71" fmla="*/ 178689 h 197357"/>
                <a:gd name="connsiteX72" fmla="*/ 543497 w 1021175"/>
                <a:gd name="connsiteY72" fmla="*/ 197358 h 197357"/>
                <a:gd name="connsiteX73" fmla="*/ 495681 w 1021175"/>
                <a:gd name="connsiteY73" fmla="*/ 179642 h 197357"/>
                <a:gd name="connsiteX74" fmla="*/ 478060 w 1021175"/>
                <a:gd name="connsiteY74" fmla="*/ 131255 h 197357"/>
                <a:gd name="connsiteX75" fmla="*/ 509778 w 1021175"/>
                <a:gd name="connsiteY75" fmla="*/ 130207 h 197357"/>
                <a:gd name="connsiteX76" fmla="*/ 519017 w 1021175"/>
                <a:gd name="connsiteY76" fmla="*/ 161258 h 197357"/>
                <a:gd name="connsiteX77" fmla="*/ 545402 w 1021175"/>
                <a:gd name="connsiteY77" fmla="*/ 171926 h 197357"/>
                <a:gd name="connsiteX78" fmla="*/ 570738 w 1021175"/>
                <a:gd name="connsiteY78" fmla="*/ 161258 h 197357"/>
                <a:gd name="connsiteX79" fmla="*/ 579406 w 1021175"/>
                <a:gd name="connsiteY79" fmla="*/ 129540 h 197357"/>
                <a:gd name="connsiteX80" fmla="*/ 570357 w 1021175"/>
                <a:gd name="connsiteY80" fmla="*/ 98012 h 197357"/>
                <a:gd name="connsiteX81" fmla="*/ 545116 w 1021175"/>
                <a:gd name="connsiteY81" fmla="*/ 87344 h 197357"/>
                <a:gd name="connsiteX82" fmla="*/ 519113 w 1021175"/>
                <a:gd name="connsiteY82" fmla="*/ 98489 h 197357"/>
                <a:gd name="connsiteX83" fmla="*/ 509778 w 1021175"/>
                <a:gd name="connsiteY83" fmla="*/ 130207 h 197357"/>
                <a:gd name="connsiteX84" fmla="*/ 656558 w 1021175"/>
                <a:gd name="connsiteY84" fmla="*/ 98584 h 197357"/>
                <a:gd name="connsiteX85" fmla="*/ 660749 w 1021175"/>
                <a:gd name="connsiteY85" fmla="*/ 108871 h 197357"/>
                <a:gd name="connsiteX86" fmla="*/ 679133 w 1021175"/>
                <a:gd name="connsiteY86" fmla="*/ 118301 h 197357"/>
                <a:gd name="connsiteX87" fmla="*/ 704755 w 1021175"/>
                <a:gd name="connsiteY87" fmla="*/ 134779 h 197357"/>
                <a:gd name="connsiteX88" fmla="*/ 712089 w 1021175"/>
                <a:gd name="connsiteY88" fmla="*/ 156877 h 197357"/>
                <a:gd name="connsiteX89" fmla="*/ 697992 w 1021175"/>
                <a:gd name="connsiteY89" fmla="*/ 186214 h 197357"/>
                <a:gd name="connsiteX90" fmla="*/ 659987 w 1021175"/>
                <a:gd name="connsiteY90" fmla="*/ 197263 h 197357"/>
                <a:gd name="connsiteX91" fmla="*/ 642176 w 1021175"/>
                <a:gd name="connsiteY91" fmla="*/ 195263 h 197357"/>
                <a:gd name="connsiteX92" fmla="*/ 625602 w 1021175"/>
                <a:gd name="connsiteY92" fmla="*/ 190310 h 197357"/>
                <a:gd name="connsiteX93" fmla="*/ 625602 w 1021175"/>
                <a:gd name="connsiteY93" fmla="*/ 160306 h 197357"/>
                <a:gd name="connsiteX94" fmla="*/ 643509 w 1021175"/>
                <a:gd name="connsiteY94" fmla="*/ 169545 h 197357"/>
                <a:gd name="connsiteX95" fmla="*/ 660940 w 1021175"/>
                <a:gd name="connsiteY95" fmla="*/ 172974 h 197357"/>
                <a:gd name="connsiteX96" fmla="*/ 676180 w 1021175"/>
                <a:gd name="connsiteY96" fmla="*/ 170117 h 197357"/>
                <a:gd name="connsiteX97" fmla="*/ 681133 w 1021175"/>
                <a:gd name="connsiteY97" fmla="*/ 160401 h 197357"/>
                <a:gd name="connsiteX98" fmla="*/ 675989 w 1021175"/>
                <a:gd name="connsiteY98" fmla="*/ 149733 h 197357"/>
                <a:gd name="connsiteX99" fmla="*/ 656654 w 1021175"/>
                <a:gd name="connsiteY99" fmla="*/ 139732 h 197357"/>
                <a:gd name="connsiteX100" fmla="*/ 632746 w 1021175"/>
                <a:gd name="connsiteY100" fmla="*/ 123825 h 197357"/>
                <a:gd name="connsiteX101" fmla="*/ 625697 w 1021175"/>
                <a:gd name="connsiteY101" fmla="*/ 101346 h 197357"/>
                <a:gd name="connsiteX102" fmla="*/ 639604 w 1021175"/>
                <a:gd name="connsiteY102" fmla="*/ 72581 h 197357"/>
                <a:gd name="connsiteX103" fmla="*/ 675704 w 1021175"/>
                <a:gd name="connsiteY103" fmla="*/ 61341 h 197357"/>
                <a:gd name="connsiteX104" fmla="*/ 690944 w 1021175"/>
                <a:gd name="connsiteY104" fmla="*/ 62865 h 197357"/>
                <a:gd name="connsiteX105" fmla="*/ 705041 w 1021175"/>
                <a:gd name="connsiteY105" fmla="*/ 66770 h 197357"/>
                <a:gd name="connsiteX106" fmla="*/ 705041 w 1021175"/>
                <a:gd name="connsiteY106" fmla="*/ 95726 h 197357"/>
                <a:gd name="connsiteX107" fmla="*/ 690944 w 1021175"/>
                <a:gd name="connsiteY107" fmla="*/ 88773 h 197357"/>
                <a:gd name="connsiteX108" fmla="*/ 674942 w 1021175"/>
                <a:gd name="connsiteY108" fmla="*/ 85915 h 197357"/>
                <a:gd name="connsiteX109" fmla="*/ 661416 w 1021175"/>
                <a:gd name="connsiteY109" fmla="*/ 89345 h 197357"/>
                <a:gd name="connsiteX110" fmla="*/ 656558 w 1021175"/>
                <a:gd name="connsiteY110" fmla="*/ 98584 h 197357"/>
                <a:gd name="connsiteX111" fmla="*/ 725234 w 1021175"/>
                <a:gd name="connsiteY111" fmla="*/ 131255 h 197357"/>
                <a:gd name="connsiteX112" fmla="*/ 743426 w 1021175"/>
                <a:gd name="connsiteY112" fmla="*/ 80296 h 197357"/>
                <a:gd name="connsiteX113" fmla="*/ 793814 w 1021175"/>
                <a:gd name="connsiteY113" fmla="*/ 61532 h 197357"/>
                <a:gd name="connsiteX114" fmla="*/ 841248 w 1021175"/>
                <a:gd name="connsiteY114" fmla="*/ 79629 h 197357"/>
                <a:gd name="connsiteX115" fmla="*/ 858298 w 1021175"/>
                <a:gd name="connsiteY115" fmla="*/ 128492 h 197357"/>
                <a:gd name="connsiteX116" fmla="*/ 840105 w 1021175"/>
                <a:gd name="connsiteY116" fmla="*/ 178689 h 197357"/>
                <a:gd name="connsiteX117" fmla="*/ 790670 w 1021175"/>
                <a:gd name="connsiteY117" fmla="*/ 197358 h 197357"/>
                <a:gd name="connsiteX118" fmla="*/ 742855 w 1021175"/>
                <a:gd name="connsiteY118" fmla="*/ 179642 h 197357"/>
                <a:gd name="connsiteX119" fmla="*/ 725234 w 1021175"/>
                <a:gd name="connsiteY119" fmla="*/ 131255 h 197357"/>
                <a:gd name="connsiteX120" fmla="*/ 756952 w 1021175"/>
                <a:gd name="connsiteY120" fmla="*/ 130207 h 197357"/>
                <a:gd name="connsiteX121" fmla="*/ 766191 w 1021175"/>
                <a:gd name="connsiteY121" fmla="*/ 161258 h 197357"/>
                <a:gd name="connsiteX122" fmla="*/ 792575 w 1021175"/>
                <a:gd name="connsiteY122" fmla="*/ 171926 h 197357"/>
                <a:gd name="connsiteX123" fmla="*/ 817912 w 1021175"/>
                <a:gd name="connsiteY123" fmla="*/ 161258 h 197357"/>
                <a:gd name="connsiteX124" fmla="*/ 826580 w 1021175"/>
                <a:gd name="connsiteY124" fmla="*/ 129540 h 197357"/>
                <a:gd name="connsiteX125" fmla="*/ 817531 w 1021175"/>
                <a:gd name="connsiteY125" fmla="*/ 98012 h 197357"/>
                <a:gd name="connsiteX126" fmla="*/ 792290 w 1021175"/>
                <a:gd name="connsiteY126" fmla="*/ 87344 h 197357"/>
                <a:gd name="connsiteX127" fmla="*/ 766286 w 1021175"/>
                <a:gd name="connsiteY127" fmla="*/ 98489 h 197357"/>
                <a:gd name="connsiteX128" fmla="*/ 756952 w 1021175"/>
                <a:gd name="connsiteY128" fmla="*/ 130207 h 197357"/>
                <a:gd name="connsiteX129" fmla="*/ 959549 w 1021175"/>
                <a:gd name="connsiteY129" fmla="*/ 89535 h 197357"/>
                <a:gd name="connsiteX130" fmla="*/ 914114 w 1021175"/>
                <a:gd name="connsiteY130" fmla="*/ 89535 h 197357"/>
                <a:gd name="connsiteX131" fmla="*/ 914114 w 1021175"/>
                <a:gd name="connsiteY131" fmla="*/ 194119 h 197357"/>
                <a:gd name="connsiteX132" fmla="*/ 883253 w 1021175"/>
                <a:gd name="connsiteY132" fmla="*/ 194119 h 197357"/>
                <a:gd name="connsiteX133" fmla="*/ 883253 w 1021175"/>
                <a:gd name="connsiteY133" fmla="*/ 89535 h 197357"/>
                <a:gd name="connsiteX134" fmla="*/ 861536 w 1021175"/>
                <a:gd name="connsiteY134" fmla="*/ 89535 h 197357"/>
                <a:gd name="connsiteX135" fmla="*/ 861536 w 1021175"/>
                <a:gd name="connsiteY135" fmla="*/ 64579 h 197357"/>
                <a:gd name="connsiteX136" fmla="*/ 883253 w 1021175"/>
                <a:gd name="connsiteY136" fmla="*/ 64579 h 197357"/>
                <a:gd name="connsiteX137" fmla="*/ 883253 w 1021175"/>
                <a:gd name="connsiteY137" fmla="*/ 46482 h 197357"/>
                <a:gd name="connsiteX138" fmla="*/ 896588 w 1021175"/>
                <a:gd name="connsiteY138" fmla="*/ 13049 h 197357"/>
                <a:gd name="connsiteX139" fmla="*/ 930688 w 1021175"/>
                <a:gd name="connsiteY139" fmla="*/ 0 h 197357"/>
                <a:gd name="connsiteX140" fmla="*/ 940499 w 1021175"/>
                <a:gd name="connsiteY140" fmla="*/ 571 h 197357"/>
                <a:gd name="connsiteX141" fmla="*/ 948023 w 1021175"/>
                <a:gd name="connsiteY141" fmla="*/ 2286 h 197357"/>
                <a:gd name="connsiteX142" fmla="*/ 948023 w 1021175"/>
                <a:gd name="connsiteY142" fmla="*/ 28670 h 197357"/>
                <a:gd name="connsiteX143" fmla="*/ 942689 w 1021175"/>
                <a:gd name="connsiteY143" fmla="*/ 26575 h 197357"/>
                <a:gd name="connsiteX144" fmla="*/ 934021 w 1021175"/>
                <a:gd name="connsiteY144" fmla="*/ 25336 h 197357"/>
                <a:gd name="connsiteX145" fmla="*/ 919258 w 1021175"/>
                <a:gd name="connsiteY145" fmla="*/ 31337 h 197357"/>
                <a:gd name="connsiteX146" fmla="*/ 914114 w 1021175"/>
                <a:gd name="connsiteY146" fmla="*/ 49054 h 197357"/>
                <a:gd name="connsiteX147" fmla="*/ 914114 w 1021175"/>
                <a:gd name="connsiteY147" fmla="*/ 64675 h 197357"/>
                <a:gd name="connsiteX148" fmla="*/ 959549 w 1021175"/>
                <a:gd name="connsiteY148" fmla="*/ 64675 h 197357"/>
                <a:gd name="connsiteX149" fmla="*/ 959549 w 1021175"/>
                <a:gd name="connsiteY149" fmla="*/ 35433 h 197357"/>
                <a:gd name="connsiteX150" fmla="*/ 990219 w 1021175"/>
                <a:gd name="connsiteY150" fmla="*/ 26098 h 197357"/>
                <a:gd name="connsiteX151" fmla="*/ 990219 w 1021175"/>
                <a:gd name="connsiteY151" fmla="*/ 64579 h 197357"/>
                <a:gd name="connsiteX152" fmla="*/ 1021080 w 1021175"/>
                <a:gd name="connsiteY152" fmla="*/ 64579 h 197357"/>
                <a:gd name="connsiteX153" fmla="*/ 1021080 w 1021175"/>
                <a:gd name="connsiteY153" fmla="*/ 89535 h 197357"/>
                <a:gd name="connsiteX154" fmla="*/ 990219 w 1021175"/>
                <a:gd name="connsiteY154" fmla="*/ 89535 h 197357"/>
                <a:gd name="connsiteX155" fmla="*/ 990219 w 1021175"/>
                <a:gd name="connsiteY155" fmla="*/ 150114 h 197357"/>
                <a:gd name="connsiteX156" fmla="*/ 994600 w 1021175"/>
                <a:gd name="connsiteY156" fmla="*/ 166973 h 197357"/>
                <a:gd name="connsiteX157" fmla="*/ 1008317 w 1021175"/>
                <a:gd name="connsiteY157" fmla="*/ 171926 h 197357"/>
                <a:gd name="connsiteX158" fmla="*/ 1014698 w 1021175"/>
                <a:gd name="connsiteY158" fmla="*/ 170688 h 197357"/>
                <a:gd name="connsiteX159" fmla="*/ 1021175 w 1021175"/>
                <a:gd name="connsiteY159" fmla="*/ 167640 h 197357"/>
                <a:gd name="connsiteX160" fmla="*/ 1021175 w 1021175"/>
                <a:gd name="connsiteY160" fmla="*/ 192881 h 197357"/>
                <a:gd name="connsiteX161" fmla="*/ 1011555 w 1021175"/>
                <a:gd name="connsiteY161" fmla="*/ 195929 h 197357"/>
                <a:gd name="connsiteX162" fmla="*/ 998220 w 1021175"/>
                <a:gd name="connsiteY162" fmla="*/ 197358 h 197357"/>
                <a:gd name="connsiteX163" fmla="*/ 969264 w 1021175"/>
                <a:gd name="connsiteY163" fmla="*/ 187071 h 197357"/>
                <a:gd name="connsiteX164" fmla="*/ 959644 w 1021175"/>
                <a:gd name="connsiteY164" fmla="*/ 156115 h 197357"/>
                <a:gd name="connsiteX165" fmla="*/ 959644 w 1021175"/>
                <a:gd name="connsiteY165" fmla="*/ 89535 h 19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1021175" h="197357">
                  <a:moveTo>
                    <a:pt x="195548" y="13335"/>
                  </a:moveTo>
                  <a:lnTo>
                    <a:pt x="195548" y="194119"/>
                  </a:lnTo>
                  <a:lnTo>
                    <a:pt x="164116" y="194119"/>
                  </a:lnTo>
                  <a:lnTo>
                    <a:pt x="164116" y="52483"/>
                  </a:lnTo>
                  <a:lnTo>
                    <a:pt x="163640" y="52483"/>
                  </a:lnTo>
                  <a:lnTo>
                    <a:pt x="107537" y="194119"/>
                  </a:lnTo>
                  <a:lnTo>
                    <a:pt x="86773" y="194119"/>
                  </a:lnTo>
                  <a:lnTo>
                    <a:pt x="29337" y="52483"/>
                  </a:lnTo>
                  <a:lnTo>
                    <a:pt x="28956" y="52483"/>
                  </a:lnTo>
                  <a:lnTo>
                    <a:pt x="28956" y="194119"/>
                  </a:lnTo>
                  <a:lnTo>
                    <a:pt x="0" y="194119"/>
                  </a:lnTo>
                  <a:lnTo>
                    <a:pt x="0" y="13335"/>
                  </a:lnTo>
                  <a:lnTo>
                    <a:pt x="44958" y="13335"/>
                  </a:lnTo>
                  <a:lnTo>
                    <a:pt x="96869" y="147352"/>
                  </a:lnTo>
                  <a:lnTo>
                    <a:pt x="97631" y="147352"/>
                  </a:lnTo>
                  <a:lnTo>
                    <a:pt x="152495" y="13335"/>
                  </a:lnTo>
                  <a:lnTo>
                    <a:pt x="195548" y="13335"/>
                  </a:lnTo>
                  <a:close/>
                  <a:moveTo>
                    <a:pt x="221837" y="27146"/>
                  </a:moveTo>
                  <a:cubicBezTo>
                    <a:pt x="221837" y="22098"/>
                    <a:pt x="223647" y="17907"/>
                    <a:pt x="227362" y="14478"/>
                  </a:cubicBezTo>
                  <a:cubicBezTo>
                    <a:pt x="230981" y="11049"/>
                    <a:pt x="235363" y="9335"/>
                    <a:pt x="240411" y="9335"/>
                  </a:cubicBezTo>
                  <a:cubicBezTo>
                    <a:pt x="245745" y="9335"/>
                    <a:pt x="250222" y="11049"/>
                    <a:pt x="253746" y="14573"/>
                  </a:cubicBezTo>
                  <a:cubicBezTo>
                    <a:pt x="257270" y="18098"/>
                    <a:pt x="259080" y="22289"/>
                    <a:pt x="259080" y="27146"/>
                  </a:cubicBezTo>
                  <a:cubicBezTo>
                    <a:pt x="259080" y="32099"/>
                    <a:pt x="257270" y="36290"/>
                    <a:pt x="253651" y="39624"/>
                  </a:cubicBezTo>
                  <a:cubicBezTo>
                    <a:pt x="250031" y="42958"/>
                    <a:pt x="245650" y="44672"/>
                    <a:pt x="240411" y="44672"/>
                  </a:cubicBezTo>
                  <a:cubicBezTo>
                    <a:pt x="235172" y="44672"/>
                    <a:pt x="230791" y="42958"/>
                    <a:pt x="227267" y="39529"/>
                  </a:cubicBezTo>
                  <a:cubicBezTo>
                    <a:pt x="223552" y="36100"/>
                    <a:pt x="221837" y="32004"/>
                    <a:pt x="221837" y="27146"/>
                  </a:cubicBezTo>
                  <a:close/>
                  <a:moveTo>
                    <a:pt x="255461" y="64579"/>
                  </a:moveTo>
                  <a:lnTo>
                    <a:pt x="255461" y="194119"/>
                  </a:lnTo>
                  <a:lnTo>
                    <a:pt x="224980" y="194119"/>
                  </a:lnTo>
                  <a:lnTo>
                    <a:pt x="224980" y="64579"/>
                  </a:lnTo>
                  <a:lnTo>
                    <a:pt x="255461" y="64579"/>
                  </a:lnTo>
                  <a:close/>
                  <a:moveTo>
                    <a:pt x="347948" y="171926"/>
                  </a:moveTo>
                  <a:cubicBezTo>
                    <a:pt x="352520" y="171926"/>
                    <a:pt x="357473" y="170879"/>
                    <a:pt x="362903" y="168783"/>
                  </a:cubicBezTo>
                  <a:cubicBezTo>
                    <a:pt x="368332" y="166688"/>
                    <a:pt x="373380" y="163925"/>
                    <a:pt x="378047" y="160496"/>
                  </a:cubicBezTo>
                  <a:lnTo>
                    <a:pt x="378047" y="188881"/>
                  </a:lnTo>
                  <a:cubicBezTo>
                    <a:pt x="373190" y="191643"/>
                    <a:pt x="367665" y="193739"/>
                    <a:pt x="361474" y="195167"/>
                  </a:cubicBezTo>
                  <a:cubicBezTo>
                    <a:pt x="355283" y="196596"/>
                    <a:pt x="348520" y="197263"/>
                    <a:pt x="341090" y="197263"/>
                  </a:cubicBezTo>
                  <a:cubicBezTo>
                    <a:pt x="322040" y="197263"/>
                    <a:pt x="306515" y="191262"/>
                    <a:pt x="294608" y="179165"/>
                  </a:cubicBezTo>
                  <a:cubicBezTo>
                    <a:pt x="282702" y="167068"/>
                    <a:pt x="276701" y="151733"/>
                    <a:pt x="276701" y="132969"/>
                  </a:cubicBezTo>
                  <a:cubicBezTo>
                    <a:pt x="276701" y="112109"/>
                    <a:pt x="282797" y="94964"/>
                    <a:pt x="294989" y="81439"/>
                  </a:cubicBezTo>
                  <a:cubicBezTo>
                    <a:pt x="307181" y="67913"/>
                    <a:pt x="324422" y="61246"/>
                    <a:pt x="346805" y="61246"/>
                  </a:cubicBezTo>
                  <a:cubicBezTo>
                    <a:pt x="352520" y="61246"/>
                    <a:pt x="358331" y="62008"/>
                    <a:pt x="364141" y="63437"/>
                  </a:cubicBezTo>
                  <a:cubicBezTo>
                    <a:pt x="369951" y="64865"/>
                    <a:pt x="374618" y="66580"/>
                    <a:pt x="378047" y="68580"/>
                  </a:cubicBezTo>
                  <a:lnTo>
                    <a:pt x="378047" y="97822"/>
                  </a:lnTo>
                  <a:cubicBezTo>
                    <a:pt x="373380" y="94393"/>
                    <a:pt x="368522" y="91726"/>
                    <a:pt x="363569" y="89821"/>
                  </a:cubicBezTo>
                  <a:cubicBezTo>
                    <a:pt x="358616" y="87916"/>
                    <a:pt x="353663" y="86963"/>
                    <a:pt x="348520" y="86963"/>
                  </a:cubicBezTo>
                  <a:cubicBezTo>
                    <a:pt x="336518" y="86963"/>
                    <a:pt x="326803" y="90869"/>
                    <a:pt x="319373" y="98679"/>
                  </a:cubicBezTo>
                  <a:cubicBezTo>
                    <a:pt x="311944" y="106490"/>
                    <a:pt x="308324" y="117062"/>
                    <a:pt x="308324" y="130302"/>
                  </a:cubicBezTo>
                  <a:cubicBezTo>
                    <a:pt x="308324" y="143447"/>
                    <a:pt x="311849" y="153638"/>
                    <a:pt x="318992" y="160973"/>
                  </a:cubicBezTo>
                  <a:cubicBezTo>
                    <a:pt x="326136" y="168307"/>
                    <a:pt x="335756" y="171926"/>
                    <a:pt x="347948" y="171926"/>
                  </a:cubicBezTo>
                  <a:close/>
                  <a:moveTo>
                    <a:pt x="464915" y="62389"/>
                  </a:moveTo>
                  <a:cubicBezTo>
                    <a:pt x="467392" y="62389"/>
                    <a:pt x="469583" y="62579"/>
                    <a:pt x="471488" y="62865"/>
                  </a:cubicBezTo>
                  <a:cubicBezTo>
                    <a:pt x="473393" y="63246"/>
                    <a:pt x="475012" y="63627"/>
                    <a:pt x="476441" y="64103"/>
                  </a:cubicBezTo>
                  <a:lnTo>
                    <a:pt x="476441" y="94964"/>
                  </a:lnTo>
                  <a:cubicBezTo>
                    <a:pt x="474821" y="93821"/>
                    <a:pt x="472535" y="92678"/>
                    <a:pt x="469487" y="91631"/>
                  </a:cubicBezTo>
                  <a:cubicBezTo>
                    <a:pt x="466439" y="90583"/>
                    <a:pt x="462724" y="90011"/>
                    <a:pt x="458343" y="90011"/>
                  </a:cubicBezTo>
                  <a:cubicBezTo>
                    <a:pt x="450818" y="90011"/>
                    <a:pt x="444532" y="93155"/>
                    <a:pt x="439388" y="99441"/>
                  </a:cubicBezTo>
                  <a:cubicBezTo>
                    <a:pt x="434245" y="105728"/>
                    <a:pt x="431673" y="115443"/>
                    <a:pt x="431673" y="128588"/>
                  </a:cubicBezTo>
                  <a:lnTo>
                    <a:pt x="431673" y="194024"/>
                  </a:lnTo>
                  <a:lnTo>
                    <a:pt x="401193" y="194024"/>
                  </a:lnTo>
                  <a:lnTo>
                    <a:pt x="401193" y="64579"/>
                  </a:lnTo>
                  <a:lnTo>
                    <a:pt x="431673" y="64579"/>
                  </a:lnTo>
                  <a:lnTo>
                    <a:pt x="431673" y="84963"/>
                  </a:lnTo>
                  <a:lnTo>
                    <a:pt x="432149" y="84963"/>
                  </a:lnTo>
                  <a:cubicBezTo>
                    <a:pt x="434912" y="77915"/>
                    <a:pt x="439103" y="72390"/>
                    <a:pt x="444722" y="68390"/>
                  </a:cubicBezTo>
                  <a:cubicBezTo>
                    <a:pt x="450247" y="64389"/>
                    <a:pt x="457010" y="62389"/>
                    <a:pt x="464915" y="62389"/>
                  </a:cubicBezTo>
                  <a:close/>
                  <a:moveTo>
                    <a:pt x="478060" y="131255"/>
                  </a:moveTo>
                  <a:cubicBezTo>
                    <a:pt x="478060" y="109823"/>
                    <a:pt x="484156" y="92869"/>
                    <a:pt x="496253" y="80296"/>
                  </a:cubicBezTo>
                  <a:cubicBezTo>
                    <a:pt x="508349" y="67818"/>
                    <a:pt x="525113" y="61532"/>
                    <a:pt x="546640" y="61532"/>
                  </a:cubicBezTo>
                  <a:cubicBezTo>
                    <a:pt x="566928" y="61532"/>
                    <a:pt x="582740" y="67532"/>
                    <a:pt x="594074" y="79629"/>
                  </a:cubicBezTo>
                  <a:cubicBezTo>
                    <a:pt x="605504" y="91726"/>
                    <a:pt x="611124" y="108014"/>
                    <a:pt x="611124" y="128492"/>
                  </a:cubicBezTo>
                  <a:cubicBezTo>
                    <a:pt x="611124" y="149543"/>
                    <a:pt x="605028" y="166211"/>
                    <a:pt x="592931" y="178689"/>
                  </a:cubicBezTo>
                  <a:cubicBezTo>
                    <a:pt x="580835" y="191167"/>
                    <a:pt x="564356" y="197358"/>
                    <a:pt x="543497" y="197358"/>
                  </a:cubicBezTo>
                  <a:cubicBezTo>
                    <a:pt x="523399" y="197358"/>
                    <a:pt x="507492" y="191453"/>
                    <a:pt x="495681" y="179642"/>
                  </a:cubicBezTo>
                  <a:cubicBezTo>
                    <a:pt x="483965" y="167735"/>
                    <a:pt x="478060" y="151638"/>
                    <a:pt x="478060" y="131255"/>
                  </a:cubicBezTo>
                  <a:close/>
                  <a:moveTo>
                    <a:pt x="509778" y="130207"/>
                  </a:moveTo>
                  <a:cubicBezTo>
                    <a:pt x="509778" y="143732"/>
                    <a:pt x="512826" y="154115"/>
                    <a:pt x="519017" y="161258"/>
                  </a:cubicBezTo>
                  <a:cubicBezTo>
                    <a:pt x="525113" y="168402"/>
                    <a:pt x="533972" y="171926"/>
                    <a:pt x="545402" y="171926"/>
                  </a:cubicBezTo>
                  <a:cubicBezTo>
                    <a:pt x="556451" y="171926"/>
                    <a:pt x="564928" y="168402"/>
                    <a:pt x="570738" y="161258"/>
                  </a:cubicBezTo>
                  <a:cubicBezTo>
                    <a:pt x="576548" y="154115"/>
                    <a:pt x="579406" y="143542"/>
                    <a:pt x="579406" y="129540"/>
                  </a:cubicBezTo>
                  <a:cubicBezTo>
                    <a:pt x="579406" y="115633"/>
                    <a:pt x="576358" y="105061"/>
                    <a:pt x="570357" y="98012"/>
                  </a:cubicBezTo>
                  <a:cubicBezTo>
                    <a:pt x="564356" y="90869"/>
                    <a:pt x="555879" y="87344"/>
                    <a:pt x="545116" y="87344"/>
                  </a:cubicBezTo>
                  <a:cubicBezTo>
                    <a:pt x="533972" y="87344"/>
                    <a:pt x="525304" y="91059"/>
                    <a:pt x="519113" y="98489"/>
                  </a:cubicBezTo>
                  <a:cubicBezTo>
                    <a:pt x="512921" y="105823"/>
                    <a:pt x="509778" y="116395"/>
                    <a:pt x="509778" y="130207"/>
                  </a:cubicBezTo>
                  <a:close/>
                  <a:moveTo>
                    <a:pt x="656558" y="98584"/>
                  </a:moveTo>
                  <a:cubicBezTo>
                    <a:pt x="656558" y="102965"/>
                    <a:pt x="657987" y="106394"/>
                    <a:pt x="660749" y="108871"/>
                  </a:cubicBezTo>
                  <a:cubicBezTo>
                    <a:pt x="663512" y="111347"/>
                    <a:pt x="669608" y="114491"/>
                    <a:pt x="679133" y="118301"/>
                  </a:cubicBezTo>
                  <a:cubicBezTo>
                    <a:pt x="691325" y="123158"/>
                    <a:pt x="699897" y="128683"/>
                    <a:pt x="704755" y="134779"/>
                  </a:cubicBezTo>
                  <a:cubicBezTo>
                    <a:pt x="709708" y="140875"/>
                    <a:pt x="712089" y="148209"/>
                    <a:pt x="712089" y="156877"/>
                  </a:cubicBezTo>
                  <a:cubicBezTo>
                    <a:pt x="712089" y="169069"/>
                    <a:pt x="707422" y="178880"/>
                    <a:pt x="697992" y="186214"/>
                  </a:cubicBezTo>
                  <a:cubicBezTo>
                    <a:pt x="688658" y="193643"/>
                    <a:pt x="675989" y="197263"/>
                    <a:pt x="659987" y="197263"/>
                  </a:cubicBezTo>
                  <a:cubicBezTo>
                    <a:pt x="654653" y="197263"/>
                    <a:pt x="648653" y="196596"/>
                    <a:pt x="642176" y="195263"/>
                  </a:cubicBezTo>
                  <a:cubicBezTo>
                    <a:pt x="635699" y="193929"/>
                    <a:pt x="630174" y="192310"/>
                    <a:pt x="625602" y="190310"/>
                  </a:cubicBezTo>
                  <a:lnTo>
                    <a:pt x="625602" y="160306"/>
                  </a:lnTo>
                  <a:cubicBezTo>
                    <a:pt x="631127" y="164211"/>
                    <a:pt x="637127" y="167259"/>
                    <a:pt x="643509" y="169545"/>
                  </a:cubicBezTo>
                  <a:cubicBezTo>
                    <a:pt x="649891" y="171831"/>
                    <a:pt x="655701" y="172974"/>
                    <a:pt x="660940" y="172974"/>
                  </a:cubicBezTo>
                  <a:cubicBezTo>
                    <a:pt x="667798" y="172974"/>
                    <a:pt x="672941" y="172022"/>
                    <a:pt x="676180" y="170117"/>
                  </a:cubicBezTo>
                  <a:cubicBezTo>
                    <a:pt x="679418" y="168212"/>
                    <a:pt x="681133" y="164973"/>
                    <a:pt x="681133" y="160401"/>
                  </a:cubicBezTo>
                  <a:cubicBezTo>
                    <a:pt x="681133" y="156210"/>
                    <a:pt x="679418" y="152686"/>
                    <a:pt x="675989" y="149733"/>
                  </a:cubicBezTo>
                  <a:cubicBezTo>
                    <a:pt x="672560" y="146876"/>
                    <a:pt x="666179" y="143447"/>
                    <a:pt x="656654" y="139732"/>
                  </a:cubicBezTo>
                  <a:cubicBezTo>
                    <a:pt x="645414" y="135065"/>
                    <a:pt x="637413" y="129731"/>
                    <a:pt x="632746" y="123825"/>
                  </a:cubicBezTo>
                  <a:cubicBezTo>
                    <a:pt x="628079" y="117919"/>
                    <a:pt x="625697" y="110490"/>
                    <a:pt x="625697" y="101346"/>
                  </a:cubicBezTo>
                  <a:cubicBezTo>
                    <a:pt x="625697" y="89630"/>
                    <a:pt x="630365" y="80105"/>
                    <a:pt x="639604" y="72581"/>
                  </a:cubicBezTo>
                  <a:cubicBezTo>
                    <a:pt x="648843" y="65056"/>
                    <a:pt x="660940" y="61341"/>
                    <a:pt x="675704" y="61341"/>
                  </a:cubicBezTo>
                  <a:cubicBezTo>
                    <a:pt x="680276" y="61341"/>
                    <a:pt x="685324" y="61817"/>
                    <a:pt x="690944" y="62865"/>
                  </a:cubicBezTo>
                  <a:cubicBezTo>
                    <a:pt x="696563" y="63913"/>
                    <a:pt x="701231" y="65151"/>
                    <a:pt x="705041" y="66770"/>
                  </a:cubicBezTo>
                  <a:lnTo>
                    <a:pt x="705041" y="95726"/>
                  </a:lnTo>
                  <a:cubicBezTo>
                    <a:pt x="701040" y="93059"/>
                    <a:pt x="696278" y="90773"/>
                    <a:pt x="690944" y="88773"/>
                  </a:cubicBezTo>
                  <a:cubicBezTo>
                    <a:pt x="685610" y="86868"/>
                    <a:pt x="680276" y="85915"/>
                    <a:pt x="674942" y="85915"/>
                  </a:cubicBezTo>
                  <a:cubicBezTo>
                    <a:pt x="669131" y="85915"/>
                    <a:pt x="664655" y="87059"/>
                    <a:pt x="661416" y="89345"/>
                  </a:cubicBezTo>
                  <a:cubicBezTo>
                    <a:pt x="658178" y="91535"/>
                    <a:pt x="656558" y="94678"/>
                    <a:pt x="656558" y="98584"/>
                  </a:cubicBezTo>
                  <a:close/>
                  <a:moveTo>
                    <a:pt x="725234" y="131255"/>
                  </a:moveTo>
                  <a:cubicBezTo>
                    <a:pt x="725234" y="109823"/>
                    <a:pt x="731330" y="92869"/>
                    <a:pt x="743426" y="80296"/>
                  </a:cubicBezTo>
                  <a:cubicBezTo>
                    <a:pt x="755523" y="67818"/>
                    <a:pt x="772287" y="61532"/>
                    <a:pt x="793814" y="61532"/>
                  </a:cubicBezTo>
                  <a:cubicBezTo>
                    <a:pt x="814102" y="61532"/>
                    <a:pt x="829913" y="67532"/>
                    <a:pt x="841248" y="79629"/>
                  </a:cubicBezTo>
                  <a:cubicBezTo>
                    <a:pt x="852678" y="91726"/>
                    <a:pt x="858298" y="108014"/>
                    <a:pt x="858298" y="128492"/>
                  </a:cubicBezTo>
                  <a:cubicBezTo>
                    <a:pt x="858298" y="149543"/>
                    <a:pt x="852202" y="166211"/>
                    <a:pt x="840105" y="178689"/>
                  </a:cubicBezTo>
                  <a:cubicBezTo>
                    <a:pt x="828008" y="191167"/>
                    <a:pt x="811530" y="197358"/>
                    <a:pt x="790670" y="197358"/>
                  </a:cubicBezTo>
                  <a:cubicBezTo>
                    <a:pt x="770573" y="197358"/>
                    <a:pt x="754666" y="191453"/>
                    <a:pt x="742855" y="179642"/>
                  </a:cubicBezTo>
                  <a:cubicBezTo>
                    <a:pt x="731139" y="167735"/>
                    <a:pt x="725234" y="151638"/>
                    <a:pt x="725234" y="131255"/>
                  </a:cubicBezTo>
                  <a:close/>
                  <a:moveTo>
                    <a:pt x="756952" y="130207"/>
                  </a:moveTo>
                  <a:cubicBezTo>
                    <a:pt x="756952" y="143732"/>
                    <a:pt x="760000" y="154115"/>
                    <a:pt x="766191" y="161258"/>
                  </a:cubicBezTo>
                  <a:cubicBezTo>
                    <a:pt x="772287" y="168402"/>
                    <a:pt x="781145" y="171926"/>
                    <a:pt x="792575" y="171926"/>
                  </a:cubicBezTo>
                  <a:cubicBezTo>
                    <a:pt x="803624" y="171926"/>
                    <a:pt x="812102" y="168402"/>
                    <a:pt x="817912" y="161258"/>
                  </a:cubicBezTo>
                  <a:cubicBezTo>
                    <a:pt x="823722" y="154115"/>
                    <a:pt x="826580" y="143542"/>
                    <a:pt x="826580" y="129540"/>
                  </a:cubicBezTo>
                  <a:cubicBezTo>
                    <a:pt x="826580" y="115633"/>
                    <a:pt x="823532" y="105061"/>
                    <a:pt x="817531" y="98012"/>
                  </a:cubicBezTo>
                  <a:cubicBezTo>
                    <a:pt x="811530" y="90869"/>
                    <a:pt x="803053" y="87344"/>
                    <a:pt x="792290" y="87344"/>
                  </a:cubicBezTo>
                  <a:cubicBezTo>
                    <a:pt x="781145" y="87344"/>
                    <a:pt x="772478" y="91059"/>
                    <a:pt x="766286" y="98489"/>
                  </a:cubicBezTo>
                  <a:cubicBezTo>
                    <a:pt x="760095" y="105823"/>
                    <a:pt x="756952" y="116395"/>
                    <a:pt x="756952" y="130207"/>
                  </a:cubicBezTo>
                  <a:close/>
                  <a:moveTo>
                    <a:pt x="959549" y="89535"/>
                  </a:moveTo>
                  <a:lnTo>
                    <a:pt x="914114" y="89535"/>
                  </a:lnTo>
                  <a:lnTo>
                    <a:pt x="914114" y="194119"/>
                  </a:lnTo>
                  <a:lnTo>
                    <a:pt x="883253" y="194119"/>
                  </a:lnTo>
                  <a:lnTo>
                    <a:pt x="883253" y="89535"/>
                  </a:lnTo>
                  <a:lnTo>
                    <a:pt x="861536" y="89535"/>
                  </a:lnTo>
                  <a:lnTo>
                    <a:pt x="861536" y="64579"/>
                  </a:lnTo>
                  <a:lnTo>
                    <a:pt x="883253" y="64579"/>
                  </a:lnTo>
                  <a:lnTo>
                    <a:pt x="883253" y="46482"/>
                  </a:lnTo>
                  <a:cubicBezTo>
                    <a:pt x="883253" y="32861"/>
                    <a:pt x="887730" y="21717"/>
                    <a:pt x="896588" y="13049"/>
                  </a:cubicBezTo>
                  <a:cubicBezTo>
                    <a:pt x="905446" y="4382"/>
                    <a:pt x="916781" y="0"/>
                    <a:pt x="930688" y="0"/>
                  </a:cubicBezTo>
                  <a:cubicBezTo>
                    <a:pt x="934403" y="0"/>
                    <a:pt x="937641" y="190"/>
                    <a:pt x="940499" y="571"/>
                  </a:cubicBezTo>
                  <a:cubicBezTo>
                    <a:pt x="943356" y="952"/>
                    <a:pt x="945833" y="1524"/>
                    <a:pt x="948023" y="2286"/>
                  </a:cubicBezTo>
                  <a:lnTo>
                    <a:pt x="948023" y="28670"/>
                  </a:lnTo>
                  <a:cubicBezTo>
                    <a:pt x="946975" y="28099"/>
                    <a:pt x="945261" y="27337"/>
                    <a:pt x="942689" y="26575"/>
                  </a:cubicBezTo>
                  <a:cubicBezTo>
                    <a:pt x="940213" y="25717"/>
                    <a:pt x="937260" y="25336"/>
                    <a:pt x="934021" y="25336"/>
                  </a:cubicBezTo>
                  <a:cubicBezTo>
                    <a:pt x="927640" y="25336"/>
                    <a:pt x="922687" y="27337"/>
                    <a:pt x="919258" y="31337"/>
                  </a:cubicBezTo>
                  <a:cubicBezTo>
                    <a:pt x="915829" y="35338"/>
                    <a:pt x="914114" y="41243"/>
                    <a:pt x="914114" y="49054"/>
                  </a:cubicBezTo>
                  <a:lnTo>
                    <a:pt x="914114" y="64675"/>
                  </a:lnTo>
                  <a:lnTo>
                    <a:pt x="959549" y="64675"/>
                  </a:lnTo>
                  <a:lnTo>
                    <a:pt x="959549" y="35433"/>
                  </a:lnTo>
                  <a:lnTo>
                    <a:pt x="990219" y="26098"/>
                  </a:lnTo>
                  <a:lnTo>
                    <a:pt x="990219" y="64579"/>
                  </a:lnTo>
                  <a:lnTo>
                    <a:pt x="1021080" y="64579"/>
                  </a:lnTo>
                  <a:lnTo>
                    <a:pt x="1021080" y="89535"/>
                  </a:lnTo>
                  <a:lnTo>
                    <a:pt x="990219" y="89535"/>
                  </a:lnTo>
                  <a:lnTo>
                    <a:pt x="990219" y="150114"/>
                  </a:lnTo>
                  <a:cubicBezTo>
                    <a:pt x="990219" y="158115"/>
                    <a:pt x="991648" y="163735"/>
                    <a:pt x="994600" y="166973"/>
                  </a:cubicBezTo>
                  <a:cubicBezTo>
                    <a:pt x="997458" y="170212"/>
                    <a:pt x="1002030" y="171926"/>
                    <a:pt x="1008317" y="171926"/>
                  </a:cubicBezTo>
                  <a:cubicBezTo>
                    <a:pt x="1010126" y="171926"/>
                    <a:pt x="1012222" y="171545"/>
                    <a:pt x="1014698" y="170688"/>
                  </a:cubicBezTo>
                  <a:cubicBezTo>
                    <a:pt x="1017175" y="169831"/>
                    <a:pt x="1019366" y="168878"/>
                    <a:pt x="1021175" y="167640"/>
                  </a:cubicBezTo>
                  <a:lnTo>
                    <a:pt x="1021175" y="192881"/>
                  </a:lnTo>
                  <a:cubicBezTo>
                    <a:pt x="1019270" y="193929"/>
                    <a:pt x="1016032" y="194977"/>
                    <a:pt x="1011555" y="195929"/>
                  </a:cubicBezTo>
                  <a:cubicBezTo>
                    <a:pt x="1007078" y="196882"/>
                    <a:pt x="1002602" y="197358"/>
                    <a:pt x="998220" y="197358"/>
                  </a:cubicBezTo>
                  <a:cubicBezTo>
                    <a:pt x="985361" y="197358"/>
                    <a:pt x="975741" y="193929"/>
                    <a:pt x="969264" y="187071"/>
                  </a:cubicBezTo>
                  <a:cubicBezTo>
                    <a:pt x="962787" y="180213"/>
                    <a:pt x="959644" y="169926"/>
                    <a:pt x="959644" y="156115"/>
                  </a:cubicBezTo>
                  <a:lnTo>
                    <a:pt x="959644" y="8953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0" name="Graphic 32">
              <a:extLst>
                <a:ext uri="{FF2B5EF4-FFF2-40B4-BE49-F238E27FC236}">
                  <a16:creationId xmlns:a16="http://schemas.microsoft.com/office/drawing/2014/main" id="{DBDA2016-0406-4555-9EC6-823853D6D1B7}"/>
                </a:ext>
              </a:extLst>
            </p:cNvPr>
            <p:cNvGrpSpPr/>
            <p:nvPr/>
          </p:nvGrpSpPr>
          <p:grpSpPr>
            <a:xfrm>
              <a:off x="2205037" y="1624012"/>
              <a:ext cx="301180" cy="301180"/>
              <a:chOff x="2205037" y="1624012"/>
              <a:chExt cx="301180" cy="301180"/>
            </a:xfrm>
          </p:grpSpPr>
          <p:sp>
            <p:nvSpPr>
              <p:cNvPr id="31" name="Graphic 32">
                <a:extLst>
                  <a:ext uri="{FF2B5EF4-FFF2-40B4-BE49-F238E27FC236}">
                    <a16:creationId xmlns:a16="http://schemas.microsoft.com/office/drawing/2014/main" id="{9B1E83C1-A562-4088-95BF-AF2A99D25EA2}"/>
                  </a:ext>
                </a:extLst>
              </p:cNvPr>
              <p:cNvSpPr/>
              <p:nvPr/>
            </p:nvSpPr>
            <p:spPr>
              <a:xfrm>
                <a:off x="2205037" y="1624012"/>
                <a:ext cx="143160" cy="143160"/>
              </a:xfrm>
              <a:custGeom>
                <a:avLst/>
                <a:gdLst>
                  <a:gd name="connsiteX0" fmla="*/ 0 w 143160"/>
                  <a:gd name="connsiteY0" fmla="*/ 0 h 143160"/>
                  <a:gd name="connsiteX1" fmla="*/ 143161 w 143160"/>
                  <a:gd name="connsiteY1" fmla="*/ 0 h 143160"/>
                  <a:gd name="connsiteX2" fmla="*/ 143161 w 143160"/>
                  <a:gd name="connsiteY2" fmla="*/ 143161 h 143160"/>
                  <a:gd name="connsiteX3" fmla="*/ 0 w 143160"/>
                  <a:gd name="connsiteY3" fmla="*/ 143161 h 143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60" h="143160">
                    <a:moveTo>
                      <a:pt x="0" y="0"/>
                    </a:moveTo>
                    <a:lnTo>
                      <a:pt x="143161" y="0"/>
                    </a:lnTo>
                    <a:lnTo>
                      <a:pt x="143161" y="143161"/>
                    </a:lnTo>
                    <a:lnTo>
                      <a:pt x="0" y="143161"/>
                    </a:lnTo>
                    <a:close/>
                  </a:path>
                </a:pathLst>
              </a:custGeom>
              <a:solidFill>
                <a:srgbClr val="F2502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" name="Graphic 32">
                <a:extLst>
                  <a:ext uri="{FF2B5EF4-FFF2-40B4-BE49-F238E27FC236}">
                    <a16:creationId xmlns:a16="http://schemas.microsoft.com/office/drawing/2014/main" id="{9F901CFE-FA09-4262-ABFE-85109F1F7AC0}"/>
                  </a:ext>
                </a:extLst>
              </p:cNvPr>
              <p:cNvSpPr/>
              <p:nvPr/>
            </p:nvSpPr>
            <p:spPr>
              <a:xfrm>
                <a:off x="2363056" y="1624012"/>
                <a:ext cx="143160" cy="143160"/>
              </a:xfrm>
              <a:custGeom>
                <a:avLst/>
                <a:gdLst>
                  <a:gd name="connsiteX0" fmla="*/ 0 w 143160"/>
                  <a:gd name="connsiteY0" fmla="*/ 0 h 143160"/>
                  <a:gd name="connsiteX1" fmla="*/ 143161 w 143160"/>
                  <a:gd name="connsiteY1" fmla="*/ 0 h 143160"/>
                  <a:gd name="connsiteX2" fmla="*/ 143161 w 143160"/>
                  <a:gd name="connsiteY2" fmla="*/ 143161 h 143160"/>
                  <a:gd name="connsiteX3" fmla="*/ 0 w 143160"/>
                  <a:gd name="connsiteY3" fmla="*/ 143161 h 143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60" h="143160">
                    <a:moveTo>
                      <a:pt x="0" y="0"/>
                    </a:moveTo>
                    <a:lnTo>
                      <a:pt x="143161" y="0"/>
                    </a:lnTo>
                    <a:lnTo>
                      <a:pt x="143161" y="143161"/>
                    </a:lnTo>
                    <a:lnTo>
                      <a:pt x="0" y="143161"/>
                    </a:lnTo>
                    <a:close/>
                  </a:path>
                </a:pathLst>
              </a:custGeom>
              <a:solidFill>
                <a:srgbClr val="7FBA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Graphic 32">
                <a:extLst>
                  <a:ext uri="{FF2B5EF4-FFF2-40B4-BE49-F238E27FC236}">
                    <a16:creationId xmlns:a16="http://schemas.microsoft.com/office/drawing/2014/main" id="{AB8A72CA-9CCD-4739-9103-2B2BB03C9994}"/>
                  </a:ext>
                </a:extLst>
              </p:cNvPr>
              <p:cNvSpPr/>
              <p:nvPr/>
            </p:nvSpPr>
            <p:spPr>
              <a:xfrm>
                <a:off x="2205037" y="1782031"/>
                <a:ext cx="143160" cy="143160"/>
              </a:xfrm>
              <a:custGeom>
                <a:avLst/>
                <a:gdLst>
                  <a:gd name="connsiteX0" fmla="*/ 0 w 143160"/>
                  <a:gd name="connsiteY0" fmla="*/ 0 h 143160"/>
                  <a:gd name="connsiteX1" fmla="*/ 143161 w 143160"/>
                  <a:gd name="connsiteY1" fmla="*/ 0 h 143160"/>
                  <a:gd name="connsiteX2" fmla="*/ 143161 w 143160"/>
                  <a:gd name="connsiteY2" fmla="*/ 143161 h 143160"/>
                  <a:gd name="connsiteX3" fmla="*/ 0 w 143160"/>
                  <a:gd name="connsiteY3" fmla="*/ 143161 h 143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60" h="143160">
                    <a:moveTo>
                      <a:pt x="0" y="0"/>
                    </a:moveTo>
                    <a:lnTo>
                      <a:pt x="143161" y="0"/>
                    </a:lnTo>
                    <a:lnTo>
                      <a:pt x="143161" y="143161"/>
                    </a:lnTo>
                    <a:lnTo>
                      <a:pt x="0" y="143161"/>
                    </a:lnTo>
                    <a:close/>
                  </a:path>
                </a:pathLst>
              </a:custGeom>
              <a:solidFill>
                <a:srgbClr val="00A4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Graphic 32">
                <a:extLst>
                  <a:ext uri="{FF2B5EF4-FFF2-40B4-BE49-F238E27FC236}">
                    <a16:creationId xmlns:a16="http://schemas.microsoft.com/office/drawing/2014/main" id="{E72D1F54-62F8-49C0-8D56-147D178F9FF8}"/>
                  </a:ext>
                </a:extLst>
              </p:cNvPr>
              <p:cNvSpPr/>
              <p:nvPr/>
            </p:nvSpPr>
            <p:spPr>
              <a:xfrm>
                <a:off x="2363056" y="1782031"/>
                <a:ext cx="143160" cy="143160"/>
              </a:xfrm>
              <a:custGeom>
                <a:avLst/>
                <a:gdLst>
                  <a:gd name="connsiteX0" fmla="*/ 0 w 143160"/>
                  <a:gd name="connsiteY0" fmla="*/ 0 h 143160"/>
                  <a:gd name="connsiteX1" fmla="*/ 143161 w 143160"/>
                  <a:gd name="connsiteY1" fmla="*/ 0 h 143160"/>
                  <a:gd name="connsiteX2" fmla="*/ 143161 w 143160"/>
                  <a:gd name="connsiteY2" fmla="*/ 143161 h 143160"/>
                  <a:gd name="connsiteX3" fmla="*/ 0 w 143160"/>
                  <a:gd name="connsiteY3" fmla="*/ 143161 h 143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60" h="143160">
                    <a:moveTo>
                      <a:pt x="0" y="0"/>
                    </a:moveTo>
                    <a:lnTo>
                      <a:pt x="143161" y="0"/>
                    </a:lnTo>
                    <a:lnTo>
                      <a:pt x="143161" y="143161"/>
                    </a:lnTo>
                    <a:lnTo>
                      <a:pt x="0" y="143161"/>
                    </a:lnTo>
                    <a:close/>
                  </a:path>
                </a:pathLst>
              </a:custGeom>
              <a:solidFill>
                <a:srgbClr val="FFB9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294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Custom 1">
      <a:dk1>
        <a:srgbClr val="505050"/>
      </a:dk1>
      <a:lt1>
        <a:srgbClr val="FFFFFF"/>
      </a:lt1>
      <a:dk2>
        <a:srgbClr val="243A5E"/>
      </a:dk2>
      <a:lt2>
        <a:srgbClr val="E6E6E6"/>
      </a:lt2>
      <a:accent1>
        <a:srgbClr val="243A5E"/>
      </a:accent1>
      <a:accent2>
        <a:srgbClr val="0078D4"/>
      </a:accent2>
      <a:accent3>
        <a:srgbClr val="D83B01"/>
      </a:accent3>
      <a:accent4>
        <a:srgbClr val="D2D2D2"/>
      </a:accent4>
      <a:accent5>
        <a:srgbClr val="50E6FF"/>
      </a:accent5>
      <a:accent6>
        <a:srgbClr val="28A7E9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Starter Blue - February 2020_v6" id="{071E01FD-2079-42F8-8403-F72D98F421C4}" vid="{4AE5ECA4-1508-4F7F-B9BC-6CD0E5E51A6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566D8BC833594AA519ECD4349F6B7D" ma:contentTypeVersion="4" ma:contentTypeDescription="Create a new document." ma:contentTypeScope="" ma:versionID="a1a7f65f75f9aa2c5ee55cc3542d13e0">
  <xsd:schema xmlns:xsd="http://www.w3.org/2001/XMLSchema" xmlns:xs="http://www.w3.org/2001/XMLSchema" xmlns:p="http://schemas.microsoft.com/office/2006/metadata/properties" xmlns:ns2="52a032bb-7ca4-4c99-a2f0-a83f61f45075" xmlns:ns3="e69efd89-ea43-4afc-a646-148eef9a2488" targetNamespace="http://schemas.microsoft.com/office/2006/metadata/properties" ma:root="true" ma:fieldsID="3e3abf96ae3c98ec7242f3afc632c45c" ns2:_="" ns3:_="">
    <xsd:import namespace="52a032bb-7ca4-4c99-a2f0-a83f61f45075"/>
    <xsd:import namespace="e69efd89-ea43-4afc-a646-148eef9a24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032bb-7ca4-4c99-a2f0-a83f61f450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9efd89-ea43-4afc-a646-148eef9a24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42E7B1-52E5-48FC-9792-A6D73AB56EEA}">
  <ds:schemaRefs>
    <ds:schemaRef ds:uri="http://www.w3.org/XML/1998/namespace"/>
    <ds:schemaRef ds:uri="http://schemas.microsoft.com/office/2006/documentManagement/types"/>
    <ds:schemaRef ds:uri="http://purl.org/dc/elements/1.1/"/>
    <ds:schemaRef ds:uri="52a032bb-7ca4-4c99-a2f0-a83f61f45075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E2212FC-BC36-4ADA-80E3-22B3E44F2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a032bb-7ca4-4c99-a2f0-a83f61f45075"/>
    <ds:schemaRef ds:uri="e69efd89-ea43-4afc-a646-148eef9a2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6B18B9-5C88-4D9C-AEBF-5B3A46AF2D9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White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Veronica Eeckhoudt (AUDIENZ LLC)</cp:lastModifiedBy>
  <cp:revision>2</cp:revision>
  <dcterms:created xsi:type="dcterms:W3CDTF">2021-08-11T23:14:07Z</dcterms:created>
  <dcterms:modified xsi:type="dcterms:W3CDTF">2021-09-17T22:39:31Z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0x010100DD566D8BC833594AA519ECD4349F6B7D</vt:lpwstr>
  </property>
</Properties>
</file>