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147469430"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0C966E-D94B-469F-A0E3-76558D424F94}" v="1" dt="2021-08-10T04:20:47.8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12" d="100"/>
          <a:sy n="112" d="100"/>
        </p:scale>
        <p:origin x="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ronica Eeckhoudt" userId="0c213381-61c3-4b31-942d-093142ba27e5" providerId="ADAL" clId="{A70C966E-D94B-469F-A0E3-76558D424F94}"/>
    <pc:docChg chg="custSel delSld modSld delMainMaster">
      <pc:chgData name="Veronica Eeckhoudt" userId="0c213381-61c3-4b31-942d-093142ba27e5" providerId="ADAL" clId="{A70C966E-D94B-469F-A0E3-76558D424F94}" dt="2021-08-10T04:23:36.379" v="5" actId="1076"/>
      <pc:docMkLst>
        <pc:docMk/>
      </pc:docMkLst>
      <pc:sldChg chg="del">
        <pc:chgData name="Veronica Eeckhoudt" userId="0c213381-61c3-4b31-942d-093142ba27e5" providerId="ADAL" clId="{A70C966E-D94B-469F-A0E3-76558D424F94}" dt="2021-08-10T04:20:50.728" v="0" actId="2696"/>
        <pc:sldMkLst>
          <pc:docMk/>
          <pc:sldMk cId="109857222" sldId="256"/>
        </pc:sldMkLst>
      </pc:sldChg>
      <pc:sldChg chg="delSp modSp mod">
        <pc:chgData name="Veronica Eeckhoudt" userId="0c213381-61c3-4b31-942d-093142ba27e5" providerId="ADAL" clId="{A70C966E-D94B-469F-A0E3-76558D424F94}" dt="2021-08-10T04:23:36.379" v="5" actId="1076"/>
        <pc:sldMkLst>
          <pc:docMk/>
          <pc:sldMk cId="2856387639" sldId="2147469430"/>
        </pc:sldMkLst>
        <pc:spChg chg="del">
          <ac:chgData name="Veronica Eeckhoudt" userId="0c213381-61c3-4b31-942d-093142ba27e5" providerId="ADAL" clId="{A70C966E-D94B-469F-A0E3-76558D424F94}" dt="2021-08-10T04:22:34.767" v="1" actId="478"/>
          <ac:spMkLst>
            <pc:docMk/>
            <pc:sldMk cId="2856387639" sldId="2147469430"/>
            <ac:spMk id="10" creationId="{5019FA7C-14FB-445A-BAC5-6F57F8863321}"/>
          </ac:spMkLst>
        </pc:spChg>
        <pc:spChg chg="del mod">
          <ac:chgData name="Veronica Eeckhoudt" userId="0c213381-61c3-4b31-942d-093142ba27e5" providerId="ADAL" clId="{A70C966E-D94B-469F-A0E3-76558D424F94}" dt="2021-08-10T04:23:26.363" v="4" actId="478"/>
          <ac:spMkLst>
            <pc:docMk/>
            <pc:sldMk cId="2856387639" sldId="2147469430"/>
            <ac:spMk id="11" creationId="{A8287BD0-E3C0-4669-96BE-C54FED931A50}"/>
          </ac:spMkLst>
        </pc:spChg>
        <pc:picChg chg="mod">
          <ac:chgData name="Veronica Eeckhoudt" userId="0c213381-61c3-4b31-942d-093142ba27e5" providerId="ADAL" clId="{A70C966E-D94B-469F-A0E3-76558D424F94}" dt="2021-08-10T04:23:36.379" v="5" actId="1076"/>
          <ac:picMkLst>
            <pc:docMk/>
            <pc:sldMk cId="2856387639" sldId="2147469430"/>
            <ac:picMk id="15" creationId="{4ECE8F9A-324D-45CA-BF36-EE367893DD2C}"/>
          </ac:picMkLst>
        </pc:picChg>
        <pc:picChg chg="mod">
          <ac:chgData name="Veronica Eeckhoudt" userId="0c213381-61c3-4b31-942d-093142ba27e5" providerId="ADAL" clId="{A70C966E-D94B-469F-A0E3-76558D424F94}" dt="2021-08-10T04:23:36.379" v="5" actId="1076"/>
          <ac:picMkLst>
            <pc:docMk/>
            <pc:sldMk cId="2856387639" sldId="2147469430"/>
            <ac:picMk id="25" creationId="{C35C8DA8-E83F-4722-8D36-FA3CB57A61C8}"/>
          </ac:picMkLst>
        </pc:picChg>
        <pc:picChg chg="del">
          <ac:chgData name="Veronica Eeckhoudt" userId="0c213381-61c3-4b31-942d-093142ba27e5" providerId="ADAL" clId="{A70C966E-D94B-469F-A0E3-76558D424F94}" dt="2021-08-10T04:22:48.306" v="2" actId="478"/>
          <ac:picMkLst>
            <pc:docMk/>
            <pc:sldMk cId="2856387639" sldId="2147469430"/>
            <ac:picMk id="29" creationId="{97C22EF2-A7E3-49E7-B11F-FF30939AC890}"/>
          </ac:picMkLst>
        </pc:picChg>
        <pc:cxnChg chg="mod">
          <ac:chgData name="Veronica Eeckhoudt" userId="0c213381-61c3-4b31-942d-093142ba27e5" providerId="ADAL" clId="{A70C966E-D94B-469F-A0E3-76558D424F94}" dt="2021-08-10T04:23:36.379" v="5" actId="1076"/>
          <ac:cxnSpMkLst>
            <pc:docMk/>
            <pc:sldMk cId="2856387639" sldId="2147469430"/>
            <ac:cxnSpMk id="7" creationId="{B40C28A4-2046-4569-84E3-1F71B7BF64D2}"/>
          </ac:cxnSpMkLst>
        </pc:cxnChg>
      </pc:sldChg>
      <pc:sldMasterChg chg="del delSldLayout">
        <pc:chgData name="Veronica Eeckhoudt" userId="0c213381-61c3-4b31-942d-093142ba27e5" providerId="ADAL" clId="{A70C966E-D94B-469F-A0E3-76558D424F94}" dt="2021-08-10T04:20:50.728" v="0" actId="2696"/>
        <pc:sldMasterMkLst>
          <pc:docMk/>
          <pc:sldMasterMk cId="2460954070" sldId="2147483660"/>
        </pc:sldMasterMkLst>
        <pc:sldLayoutChg chg="del">
          <pc:chgData name="Veronica Eeckhoudt" userId="0c213381-61c3-4b31-942d-093142ba27e5" providerId="ADAL" clId="{A70C966E-D94B-469F-A0E3-76558D424F94}" dt="2021-08-10T04:20:50.728" v="0" actId="2696"/>
          <pc:sldLayoutMkLst>
            <pc:docMk/>
            <pc:sldMasterMk cId="2460954070" sldId="2147483660"/>
            <pc:sldLayoutMk cId="2385387890" sldId="2147483661"/>
          </pc:sldLayoutMkLst>
        </pc:sldLayoutChg>
        <pc:sldLayoutChg chg="del">
          <pc:chgData name="Veronica Eeckhoudt" userId="0c213381-61c3-4b31-942d-093142ba27e5" providerId="ADAL" clId="{A70C966E-D94B-469F-A0E3-76558D424F94}" dt="2021-08-10T04:20:50.728" v="0" actId="2696"/>
          <pc:sldLayoutMkLst>
            <pc:docMk/>
            <pc:sldMasterMk cId="2460954070" sldId="2147483660"/>
            <pc:sldLayoutMk cId="949138452" sldId="2147483662"/>
          </pc:sldLayoutMkLst>
        </pc:sldLayoutChg>
        <pc:sldLayoutChg chg="del">
          <pc:chgData name="Veronica Eeckhoudt" userId="0c213381-61c3-4b31-942d-093142ba27e5" providerId="ADAL" clId="{A70C966E-D94B-469F-A0E3-76558D424F94}" dt="2021-08-10T04:20:50.728" v="0" actId="2696"/>
          <pc:sldLayoutMkLst>
            <pc:docMk/>
            <pc:sldMasterMk cId="2460954070" sldId="2147483660"/>
            <pc:sldLayoutMk cId="2591524520" sldId="2147483663"/>
          </pc:sldLayoutMkLst>
        </pc:sldLayoutChg>
        <pc:sldLayoutChg chg="del">
          <pc:chgData name="Veronica Eeckhoudt" userId="0c213381-61c3-4b31-942d-093142ba27e5" providerId="ADAL" clId="{A70C966E-D94B-469F-A0E3-76558D424F94}" dt="2021-08-10T04:20:50.728" v="0" actId="2696"/>
          <pc:sldLayoutMkLst>
            <pc:docMk/>
            <pc:sldMasterMk cId="2460954070" sldId="2147483660"/>
            <pc:sldLayoutMk cId="1203092039" sldId="2147483664"/>
          </pc:sldLayoutMkLst>
        </pc:sldLayoutChg>
        <pc:sldLayoutChg chg="del">
          <pc:chgData name="Veronica Eeckhoudt" userId="0c213381-61c3-4b31-942d-093142ba27e5" providerId="ADAL" clId="{A70C966E-D94B-469F-A0E3-76558D424F94}" dt="2021-08-10T04:20:50.728" v="0" actId="2696"/>
          <pc:sldLayoutMkLst>
            <pc:docMk/>
            <pc:sldMasterMk cId="2460954070" sldId="2147483660"/>
            <pc:sldLayoutMk cId="3733172339" sldId="2147483665"/>
          </pc:sldLayoutMkLst>
        </pc:sldLayoutChg>
        <pc:sldLayoutChg chg="del">
          <pc:chgData name="Veronica Eeckhoudt" userId="0c213381-61c3-4b31-942d-093142ba27e5" providerId="ADAL" clId="{A70C966E-D94B-469F-A0E3-76558D424F94}" dt="2021-08-10T04:20:50.728" v="0" actId="2696"/>
          <pc:sldLayoutMkLst>
            <pc:docMk/>
            <pc:sldMasterMk cId="2460954070" sldId="2147483660"/>
            <pc:sldLayoutMk cId="3210312558" sldId="2147483666"/>
          </pc:sldLayoutMkLst>
        </pc:sldLayoutChg>
        <pc:sldLayoutChg chg="del">
          <pc:chgData name="Veronica Eeckhoudt" userId="0c213381-61c3-4b31-942d-093142ba27e5" providerId="ADAL" clId="{A70C966E-D94B-469F-A0E3-76558D424F94}" dt="2021-08-10T04:20:50.728" v="0" actId="2696"/>
          <pc:sldLayoutMkLst>
            <pc:docMk/>
            <pc:sldMasterMk cId="2460954070" sldId="2147483660"/>
            <pc:sldLayoutMk cId="3146388984" sldId="2147483667"/>
          </pc:sldLayoutMkLst>
        </pc:sldLayoutChg>
        <pc:sldLayoutChg chg="del">
          <pc:chgData name="Veronica Eeckhoudt" userId="0c213381-61c3-4b31-942d-093142ba27e5" providerId="ADAL" clId="{A70C966E-D94B-469F-A0E3-76558D424F94}" dt="2021-08-10T04:20:50.728" v="0" actId="2696"/>
          <pc:sldLayoutMkLst>
            <pc:docMk/>
            <pc:sldMasterMk cId="2460954070" sldId="2147483660"/>
            <pc:sldLayoutMk cId="3171841454" sldId="2147483668"/>
          </pc:sldLayoutMkLst>
        </pc:sldLayoutChg>
        <pc:sldLayoutChg chg="del">
          <pc:chgData name="Veronica Eeckhoudt" userId="0c213381-61c3-4b31-942d-093142ba27e5" providerId="ADAL" clId="{A70C966E-D94B-469F-A0E3-76558D424F94}" dt="2021-08-10T04:20:50.728" v="0" actId="2696"/>
          <pc:sldLayoutMkLst>
            <pc:docMk/>
            <pc:sldMasterMk cId="2460954070" sldId="2147483660"/>
            <pc:sldLayoutMk cId="1718958274" sldId="2147483669"/>
          </pc:sldLayoutMkLst>
        </pc:sldLayoutChg>
        <pc:sldLayoutChg chg="del">
          <pc:chgData name="Veronica Eeckhoudt" userId="0c213381-61c3-4b31-942d-093142ba27e5" providerId="ADAL" clId="{A70C966E-D94B-469F-A0E3-76558D424F94}" dt="2021-08-10T04:20:50.728" v="0" actId="2696"/>
          <pc:sldLayoutMkLst>
            <pc:docMk/>
            <pc:sldMasterMk cId="2460954070" sldId="2147483660"/>
            <pc:sldLayoutMk cId="2202905451" sldId="2147483670"/>
          </pc:sldLayoutMkLst>
        </pc:sldLayoutChg>
        <pc:sldLayoutChg chg="del">
          <pc:chgData name="Veronica Eeckhoudt" userId="0c213381-61c3-4b31-942d-093142ba27e5" providerId="ADAL" clId="{A70C966E-D94B-469F-A0E3-76558D424F94}" dt="2021-08-10T04:20:50.728" v="0" actId="2696"/>
          <pc:sldLayoutMkLst>
            <pc:docMk/>
            <pc:sldMasterMk cId="2460954070" sldId="2147483660"/>
            <pc:sldLayoutMk cId="3479445657"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3E2BCA-AB63-409D-BDAB-0F37931B2C5F}" type="datetimeFigureOut">
              <a:rPr lang="en-US" smtClean="0"/>
              <a:t>8/9/2021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69EB5-94C3-4784-9B7A-F73910029560}" type="slidenum">
              <a:rPr lang="en-US" smtClean="0"/>
              <a:t>‹#›</a:t>
            </a:fld>
            <a:endParaRPr lang="en-US"/>
          </a:p>
        </p:txBody>
      </p:sp>
    </p:spTree>
    <p:extLst>
      <p:ext uri="{BB962C8B-B14F-4D97-AF65-F5344CB8AC3E}">
        <p14:creationId xmlns:p14="http://schemas.microsoft.com/office/powerpoint/2010/main" val="2375723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AD5F75-0C40-4207-B18E-FE73E96E316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00613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quare photo">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4200" y="2984540"/>
            <a:ext cx="4912652" cy="1107996"/>
          </a:xfrm>
        </p:spPr>
        <p:txBody>
          <a:bodyPr wrap="square" anchor="b" anchorCtr="0">
            <a:spAutoFit/>
          </a:bodyPr>
          <a:lstStyle>
            <a:lvl1pPr>
              <a:defRPr>
                <a:solidFill>
                  <a:schemeClr val="tx1"/>
                </a:solidFill>
              </a:defRPr>
            </a:lvl1pPr>
          </a:lstStyle>
          <a:p>
            <a:r>
              <a:rPr lang="en-US"/>
              <a:t>Event name or presentation title </a:t>
            </a:r>
          </a:p>
        </p:txBody>
      </p:sp>
      <p:pic>
        <p:nvPicPr>
          <p:cNvPr id="10" name="Picture 9" descr="Microsoft Logo">
            <a:extLst>
              <a:ext uri="{FF2B5EF4-FFF2-40B4-BE49-F238E27FC236}">
                <a16:creationId xmlns:a16="http://schemas.microsoft.com/office/drawing/2014/main" id="{09A7F775-E526-4496-A27F-867093DDA1A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919" t="32460" r="12919" b="32460"/>
          <a:stretch/>
        </p:blipFill>
        <p:spPr>
          <a:xfrm>
            <a:off x="339019" y="371476"/>
            <a:ext cx="1875198" cy="397562"/>
          </a:xfrm>
          <a:prstGeom prst="rect">
            <a:avLst/>
          </a:prstGeom>
        </p:spPr>
      </p:pic>
      <p:pic>
        <p:nvPicPr>
          <p:cNvPr id="6" name="Picture 5" descr="Organizing Trays Bins and Boxes Containers for Storage and Organization - Pretty  Boxes - Paper-Based Organization Products for Everyday Logistics">
            <a:extLst>
              <a:ext uri="{FF2B5EF4-FFF2-40B4-BE49-F238E27FC236}">
                <a16:creationId xmlns:a16="http://schemas.microsoft.com/office/drawing/2014/main" id="{214BE80A-21E3-456E-9E77-74D551101854}"/>
              </a:ext>
            </a:extLst>
          </p:cNvP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5498" t="-2" b="555"/>
          <a:stretch/>
        </p:blipFill>
        <p:spPr bwMode="auto">
          <a:xfrm>
            <a:off x="5675006" y="0"/>
            <a:ext cx="6516994" cy="6858000"/>
          </a:xfrm>
          <a:custGeom>
            <a:avLst/>
            <a:gdLst>
              <a:gd name="connsiteX0" fmla="*/ 0 w 6516994"/>
              <a:gd name="connsiteY0" fmla="*/ 0 h 6858000"/>
              <a:gd name="connsiteX1" fmla="*/ 6516994 w 6516994"/>
              <a:gd name="connsiteY1" fmla="*/ 0 h 6858000"/>
              <a:gd name="connsiteX2" fmla="*/ 6516994 w 6516994"/>
              <a:gd name="connsiteY2" fmla="*/ 6858000 h 6858000"/>
              <a:gd name="connsiteX3" fmla="*/ 0 w 651699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516994" h="6858000">
                <a:moveTo>
                  <a:pt x="0" y="0"/>
                </a:moveTo>
                <a:lnTo>
                  <a:pt x="6516994" y="0"/>
                </a:lnTo>
                <a:lnTo>
                  <a:pt x="6516994" y="6858000"/>
                </a:lnTo>
                <a:lnTo>
                  <a:pt x="0" y="6858000"/>
                </a:lnTo>
                <a:close/>
              </a:path>
            </a:pathLst>
          </a:cu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3756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36">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3603044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152001"/>
            <a:ext cx="6968237" cy="553998"/>
          </a:xfrm>
        </p:spPr>
        <p:txBody>
          <a:bodyPr wrap="square" anchor="b" anchorCtr="0">
            <a:spAutoFit/>
          </a:bodyPr>
          <a:lstStyle>
            <a:lvl1pPr>
              <a:defRPr>
                <a:solidFill>
                  <a:schemeClr val="bg1"/>
                </a:solidFill>
              </a:defRPr>
            </a:lvl1pPr>
          </a:lstStyle>
          <a:p>
            <a:r>
              <a:rPr lang="en-US"/>
              <a:t>Event name or presentation title </a:t>
            </a:r>
          </a:p>
        </p:txBody>
      </p:sp>
      <p:pic>
        <p:nvPicPr>
          <p:cNvPr id="5" name="Picture 4" descr="Sustainability Strategy Program logo">
            <a:extLst>
              <a:ext uri="{FF2B5EF4-FFF2-40B4-BE49-F238E27FC236}">
                <a16:creationId xmlns:a16="http://schemas.microsoft.com/office/drawing/2014/main" id="{371728AC-7B8C-4C55-A166-064EBE20FB0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0941" y="460006"/>
            <a:ext cx="4434849" cy="1173482"/>
          </a:xfrm>
          <a:prstGeom prst="rect">
            <a:avLst/>
          </a:prstGeom>
        </p:spPr>
      </p:pic>
      <p:pic>
        <p:nvPicPr>
          <p:cNvPr id="9" name="Picture 8" descr="Microsoft Logo">
            <a:extLst>
              <a:ext uri="{FF2B5EF4-FFF2-40B4-BE49-F238E27FC236}">
                <a16:creationId xmlns:a16="http://schemas.microsoft.com/office/drawing/2014/main" id="{F01D7C5B-A2D6-4B5B-80F7-8B02FA8A748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0941" y="6115007"/>
            <a:ext cx="1332195" cy="597000"/>
          </a:xfrm>
          <a:prstGeom prst="rect">
            <a:avLst/>
          </a:prstGeom>
        </p:spPr>
      </p:pic>
    </p:spTree>
    <p:extLst>
      <p:ext uri="{BB962C8B-B14F-4D97-AF65-F5344CB8AC3E}">
        <p14:creationId xmlns:p14="http://schemas.microsoft.com/office/powerpoint/2010/main" val="28195529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492443"/>
          </a:xfrm>
        </p:spPr>
        <p:txBody>
          <a:bodyPr/>
          <a:lstStyle>
            <a:lvl1pPr>
              <a:defRPr sz="3200"/>
            </a:lvl1pPr>
          </a:lstStyle>
          <a:p>
            <a:r>
              <a:rPr lang="en-US"/>
              <a:t>Click to edit Master title style</a:t>
            </a:r>
          </a:p>
        </p:txBody>
      </p:sp>
      <p:sp>
        <p:nvSpPr>
          <p:cNvPr id="5" name="Footer Placeholder 4">
            <a:extLst>
              <a:ext uri="{FF2B5EF4-FFF2-40B4-BE49-F238E27FC236}">
                <a16:creationId xmlns:a16="http://schemas.microsoft.com/office/drawing/2014/main" id="{5FA01BA8-EB96-4A89-8D59-CBEFC787A567}"/>
              </a:ext>
            </a:extLst>
          </p:cNvPr>
          <p:cNvSpPr>
            <a:spLocks noGrp="1"/>
          </p:cNvSpPr>
          <p:nvPr>
            <p:ph type="ftr" sz="quarter" idx="10"/>
          </p:nvPr>
        </p:nvSpPr>
        <p:spPr/>
        <p:txBody>
          <a:bodyPr/>
          <a:lstStyle/>
          <a:p>
            <a:r>
              <a:rPr lang="en-US"/>
              <a:t>Microsoft Confidential - Internal Use Only</a:t>
            </a:r>
          </a:p>
        </p:txBody>
      </p:sp>
      <p:sp>
        <p:nvSpPr>
          <p:cNvPr id="6" name="Slide Number Placeholder 5">
            <a:extLst>
              <a:ext uri="{FF2B5EF4-FFF2-40B4-BE49-F238E27FC236}">
                <a16:creationId xmlns:a16="http://schemas.microsoft.com/office/drawing/2014/main" id="{F0070A74-1E86-451B-B6A3-DE9213B2DD0D}"/>
              </a:ext>
            </a:extLst>
          </p:cNvPr>
          <p:cNvSpPr>
            <a:spLocks noGrp="1"/>
          </p:cNvSpPr>
          <p:nvPr>
            <p:ph type="sldNum" sz="quarter" idx="11"/>
          </p:nvPr>
        </p:nvSpPr>
        <p:spPr/>
        <p:txBody>
          <a:bodyPr/>
          <a:lstStyle/>
          <a:p>
            <a:pPr algn="ctr"/>
            <a:fld id="{C435EBD8-2B4E-460A-B166-558D15DA4B06}" type="slidenum">
              <a:rPr lang="en-US" smtClean="0"/>
              <a:pPr algn="ctr"/>
              <a:t>‹#›</a:t>
            </a:fld>
            <a:endParaRPr lang="en-US"/>
          </a:p>
        </p:txBody>
      </p:sp>
    </p:spTree>
    <p:extLst>
      <p:ext uri="{BB962C8B-B14F-4D97-AF65-F5344CB8AC3E}">
        <p14:creationId xmlns:p14="http://schemas.microsoft.com/office/powerpoint/2010/main" val="189281265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492443"/>
          </a:xfrm>
        </p:spPr>
        <p:txBody>
          <a:bodyPr/>
          <a:lstStyle>
            <a:lvl1pPr>
              <a:defRPr sz="3200"/>
            </a:lvl1pPr>
          </a:lstStyle>
          <a:p>
            <a:r>
              <a:rPr lang="en-US"/>
              <a:t>Click to edit Master title style</a:t>
            </a:r>
          </a:p>
        </p:txBody>
      </p:sp>
      <p:sp>
        <p:nvSpPr>
          <p:cNvPr id="4" name="Text Placeholder 3">
            <a:extLst>
              <a:ext uri="{FF2B5EF4-FFF2-40B4-BE49-F238E27FC236}">
                <a16:creationId xmlns:a16="http://schemas.microsoft.com/office/drawing/2014/main" id="{39705E21-7922-4EBF-AE6A-1135BCAEBB66}"/>
              </a:ext>
            </a:extLst>
          </p:cNvPr>
          <p:cNvSpPr>
            <a:spLocks noGrp="1"/>
          </p:cNvSpPr>
          <p:nvPr>
            <p:ph type="body" sz="quarter" idx="10"/>
          </p:nvPr>
        </p:nvSpPr>
        <p:spPr>
          <a:xfrm>
            <a:off x="584200" y="1011198"/>
            <a:ext cx="11018838" cy="307777"/>
          </a:xfrm>
        </p:spPr>
        <p:txBody>
          <a:bodyPr/>
          <a:lstStyle>
            <a:lvl1pPr marL="0" indent="0">
              <a:buNone/>
              <a:defRPr sz="2000">
                <a:solidFill>
                  <a:schemeClr val="bg1"/>
                </a:solidFill>
              </a:defRPr>
            </a:lvl1pPr>
          </a:lstStyle>
          <a:p>
            <a:pPr lvl="0"/>
            <a:r>
              <a:rPr lang="en-US"/>
              <a:t>Click to edit Master text styles</a:t>
            </a:r>
          </a:p>
        </p:txBody>
      </p:sp>
      <p:sp>
        <p:nvSpPr>
          <p:cNvPr id="3" name="Footer Placeholder 2">
            <a:extLst>
              <a:ext uri="{FF2B5EF4-FFF2-40B4-BE49-F238E27FC236}">
                <a16:creationId xmlns:a16="http://schemas.microsoft.com/office/drawing/2014/main" id="{74E63D57-1CC1-4195-951A-DC23AD8F22B8}"/>
              </a:ext>
            </a:extLst>
          </p:cNvPr>
          <p:cNvSpPr>
            <a:spLocks noGrp="1"/>
          </p:cNvSpPr>
          <p:nvPr>
            <p:ph type="ftr" sz="quarter" idx="11"/>
          </p:nvPr>
        </p:nvSpPr>
        <p:spPr/>
        <p:txBody>
          <a:bodyPr/>
          <a:lstStyle/>
          <a:p>
            <a:r>
              <a:rPr lang="en-US"/>
              <a:t>Microsoft Confidential - Internal Use Only</a:t>
            </a:r>
          </a:p>
        </p:txBody>
      </p:sp>
      <p:sp>
        <p:nvSpPr>
          <p:cNvPr id="7" name="Slide Number Placeholder 6">
            <a:extLst>
              <a:ext uri="{FF2B5EF4-FFF2-40B4-BE49-F238E27FC236}">
                <a16:creationId xmlns:a16="http://schemas.microsoft.com/office/drawing/2014/main" id="{47507739-A0BA-4B23-B4C2-39FEACAFC50A}"/>
              </a:ext>
            </a:extLst>
          </p:cNvPr>
          <p:cNvSpPr>
            <a:spLocks noGrp="1"/>
          </p:cNvSpPr>
          <p:nvPr>
            <p:ph type="sldNum" sz="quarter" idx="12"/>
          </p:nvPr>
        </p:nvSpPr>
        <p:spPr/>
        <p:txBody>
          <a:bodyPr/>
          <a:lstStyle/>
          <a:p>
            <a:pPr algn="ctr"/>
            <a:fld id="{C435EBD8-2B4E-460A-B166-558D15DA4B06}" type="slidenum">
              <a:rPr lang="en-US" smtClean="0"/>
              <a:pPr algn="ctr"/>
              <a:t>‹#›</a:t>
            </a:fld>
            <a:endParaRPr lang="en-US"/>
          </a:p>
        </p:txBody>
      </p:sp>
    </p:spTree>
    <p:extLst>
      <p:ext uri="{BB962C8B-B14F-4D97-AF65-F5344CB8AC3E}">
        <p14:creationId xmlns:p14="http://schemas.microsoft.com/office/powerpoint/2010/main" val="398968218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A254B17-C44F-44EF-82AF-6BC0A31AA9C9}"/>
              </a:ext>
            </a:extLst>
          </p:cNvPr>
          <p:cNvSpPr>
            <a:spLocks noGrp="1"/>
          </p:cNvSpPr>
          <p:nvPr>
            <p:ph type="ftr" sz="quarter" idx="10"/>
          </p:nvPr>
        </p:nvSpPr>
        <p:spPr/>
        <p:txBody>
          <a:bodyPr/>
          <a:lstStyle/>
          <a:p>
            <a:r>
              <a:rPr lang="en-US"/>
              <a:t>Microsoft Confidential - Internal Use Only</a:t>
            </a:r>
          </a:p>
        </p:txBody>
      </p:sp>
      <p:sp>
        <p:nvSpPr>
          <p:cNvPr id="5" name="Slide Number Placeholder 4">
            <a:extLst>
              <a:ext uri="{FF2B5EF4-FFF2-40B4-BE49-F238E27FC236}">
                <a16:creationId xmlns:a16="http://schemas.microsoft.com/office/drawing/2014/main" id="{4309CF73-187A-4054-9A15-27F5DAA4AA74}"/>
              </a:ext>
            </a:extLst>
          </p:cNvPr>
          <p:cNvSpPr>
            <a:spLocks noGrp="1"/>
          </p:cNvSpPr>
          <p:nvPr>
            <p:ph type="sldNum" sz="quarter" idx="11"/>
          </p:nvPr>
        </p:nvSpPr>
        <p:spPr/>
        <p:txBody>
          <a:bodyPr/>
          <a:lstStyle/>
          <a:p>
            <a:pPr algn="ctr"/>
            <a:fld id="{C435EBD8-2B4E-460A-B166-558D15DA4B06}" type="slidenum">
              <a:rPr lang="en-US" smtClean="0"/>
              <a:pPr algn="ctr"/>
              <a:t>‹#›</a:t>
            </a:fld>
            <a:endParaRPr lang="en-US"/>
          </a:p>
        </p:txBody>
      </p:sp>
    </p:spTree>
    <p:extLst>
      <p:ext uri="{BB962C8B-B14F-4D97-AF65-F5344CB8AC3E}">
        <p14:creationId xmlns:p14="http://schemas.microsoft.com/office/powerpoint/2010/main" val="6050922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5" name="Picture 4" descr="A picture containing crossword, text&#10;&#10;Description automatically generated">
            <a:extLst>
              <a:ext uri="{FF2B5EF4-FFF2-40B4-BE49-F238E27FC236}">
                <a16:creationId xmlns:a16="http://schemas.microsoft.com/office/drawing/2014/main" id="{19AEEFC5-E78E-4427-9F07-F9B101C68795}"/>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3927" t="-49299" r="-2392" b="65558"/>
          <a:stretch/>
        </p:blipFill>
        <p:spPr>
          <a:xfrm>
            <a:off x="-180110" y="688769"/>
            <a:ext cx="9454739" cy="6169231"/>
          </a:xfrm>
          <a:prstGeom prst="rect">
            <a:avLst/>
          </a:prstGeom>
        </p:spPr>
      </p:pic>
      <p:sp>
        <p:nvSpPr>
          <p:cNvPr id="2" name="Footer Placeholder 1">
            <a:extLst>
              <a:ext uri="{FF2B5EF4-FFF2-40B4-BE49-F238E27FC236}">
                <a16:creationId xmlns:a16="http://schemas.microsoft.com/office/drawing/2014/main" id="{02D190DE-7555-432E-B268-2ABC3A2C229B}"/>
              </a:ext>
            </a:extLst>
          </p:cNvPr>
          <p:cNvSpPr>
            <a:spLocks noGrp="1"/>
          </p:cNvSpPr>
          <p:nvPr>
            <p:ph type="ftr" sz="quarter" idx="10"/>
          </p:nvPr>
        </p:nvSpPr>
        <p:spPr/>
        <p:txBody>
          <a:bodyPr/>
          <a:lstStyle/>
          <a:p>
            <a:r>
              <a:rPr lang="en-US"/>
              <a:t>Microsoft Confidential - Internal Use Only</a:t>
            </a:r>
          </a:p>
        </p:txBody>
      </p:sp>
      <p:sp>
        <p:nvSpPr>
          <p:cNvPr id="3" name="Slide Number Placeholder 2">
            <a:extLst>
              <a:ext uri="{FF2B5EF4-FFF2-40B4-BE49-F238E27FC236}">
                <a16:creationId xmlns:a16="http://schemas.microsoft.com/office/drawing/2014/main" id="{50E89BA4-16BF-4A39-A998-2B5DE52E2E9B}"/>
              </a:ext>
            </a:extLst>
          </p:cNvPr>
          <p:cNvSpPr>
            <a:spLocks noGrp="1"/>
          </p:cNvSpPr>
          <p:nvPr>
            <p:ph type="sldNum" sz="quarter" idx="11"/>
          </p:nvPr>
        </p:nvSpPr>
        <p:spPr/>
        <p:txBody>
          <a:bodyPr/>
          <a:lstStyle/>
          <a:p>
            <a:pPr algn="ctr"/>
            <a:fld id="{C435EBD8-2B4E-460A-B166-558D15DA4B06}" type="slidenum">
              <a:rPr lang="en-US" smtClean="0"/>
              <a:pPr algn="ctr"/>
              <a:t>‹#›</a:t>
            </a:fld>
            <a:endParaRPr lang="en-US"/>
          </a:p>
        </p:txBody>
      </p:sp>
    </p:spTree>
    <p:extLst>
      <p:ext uri="{BB962C8B-B14F-4D97-AF65-F5344CB8AC3E}">
        <p14:creationId xmlns:p14="http://schemas.microsoft.com/office/powerpoint/2010/main" val="382060925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accent3"/>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5AD645-65B7-45AA-A376-9C4A566F5811}"/>
              </a:ext>
              <a:ext uri="{C183D7F6-B498-43B3-948B-1728B52AA6E4}">
                <adec:decorative xmlns:adec="http://schemas.microsoft.com/office/drawing/2017/decorative" val="1"/>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4994" r="53091" b="6909"/>
          <a:stretch/>
        </p:blipFill>
        <p:spPr>
          <a:xfrm>
            <a:off x="7576457" y="0"/>
            <a:ext cx="4615543" cy="6858000"/>
          </a:xfrm>
          <a:prstGeom prst="rect">
            <a:avLst/>
          </a:prstGeom>
        </p:spPr>
      </p:pic>
      <p:pic>
        <p:nvPicPr>
          <p:cNvPr id="5" name="Picture 4">
            <a:extLst>
              <a:ext uri="{FF2B5EF4-FFF2-40B4-BE49-F238E27FC236}">
                <a16:creationId xmlns:a16="http://schemas.microsoft.com/office/drawing/2014/main" id="{19AEEFC5-E78E-4427-9F07-F9B101C68795}"/>
              </a:ext>
              <a:ext uri="{C183D7F6-B498-43B3-948B-1728B52AA6E4}">
                <adec:decorative xmlns:adec="http://schemas.microsoft.com/office/drawing/2017/decorative" val="1"/>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3927" t="-49299" r="-2392" b="65558"/>
          <a:stretch/>
        </p:blipFill>
        <p:spPr>
          <a:xfrm>
            <a:off x="-180110" y="688769"/>
            <a:ext cx="9454739" cy="6169231"/>
          </a:xfrm>
          <a:prstGeom prst="rect">
            <a:avLst/>
          </a:prstGeom>
        </p:spPr>
      </p:pic>
      <p:sp>
        <p:nvSpPr>
          <p:cNvPr id="4" name="Footer Placeholder 48">
            <a:extLst>
              <a:ext uri="{FF2B5EF4-FFF2-40B4-BE49-F238E27FC236}">
                <a16:creationId xmlns:a16="http://schemas.microsoft.com/office/drawing/2014/main" id="{D68396BC-E53C-45B0-B2DD-8ED990277D7B}"/>
              </a:ext>
            </a:extLst>
          </p:cNvPr>
          <p:cNvSpPr>
            <a:spLocks noGrp="1"/>
          </p:cNvSpPr>
          <p:nvPr>
            <p:ph type="ftr" sz="quarter" idx="3"/>
          </p:nvPr>
        </p:nvSpPr>
        <p:spPr>
          <a:xfrm>
            <a:off x="4038600" y="6576269"/>
            <a:ext cx="4114800" cy="153888"/>
          </a:xfrm>
          <a:prstGeom prst="rect">
            <a:avLst/>
          </a:prstGeom>
        </p:spPr>
        <p:txBody>
          <a:bodyPr vert="horz" lIns="0" tIns="0" rIns="0" bIns="0" rtlCol="0" anchor="ctr">
            <a:spAutoFit/>
          </a:bodyPr>
          <a:lstStyle>
            <a:lvl1pPr algn="ctr">
              <a:defRPr sz="1000">
                <a:solidFill>
                  <a:schemeClr val="tx1"/>
                </a:solidFill>
                <a:latin typeface="+mn-lt"/>
              </a:defRPr>
            </a:lvl1pPr>
          </a:lstStyle>
          <a:p>
            <a:r>
              <a:rPr lang="en-US"/>
              <a:t>Microsoft Confidential - Internal Use Only</a:t>
            </a:r>
          </a:p>
        </p:txBody>
      </p:sp>
      <p:sp>
        <p:nvSpPr>
          <p:cNvPr id="6" name="Slide Number Placeholder 49">
            <a:extLst>
              <a:ext uri="{FF2B5EF4-FFF2-40B4-BE49-F238E27FC236}">
                <a16:creationId xmlns:a16="http://schemas.microsoft.com/office/drawing/2014/main" id="{E66A031E-CBF8-4B22-A0C2-AC617DF45D53}"/>
              </a:ext>
            </a:extLst>
          </p:cNvPr>
          <p:cNvSpPr>
            <a:spLocks noGrp="1"/>
          </p:cNvSpPr>
          <p:nvPr>
            <p:ph type="sldNum" sz="quarter" idx="4"/>
          </p:nvPr>
        </p:nvSpPr>
        <p:spPr>
          <a:xfrm>
            <a:off x="11609388" y="6576269"/>
            <a:ext cx="582611" cy="153888"/>
          </a:xfrm>
          <a:prstGeom prst="rect">
            <a:avLst/>
          </a:prstGeom>
        </p:spPr>
        <p:txBody>
          <a:bodyPr vert="horz" lIns="0" tIns="0" rIns="0" bIns="0" rtlCol="0" anchor="ctr">
            <a:spAutoFit/>
          </a:bodyPr>
          <a:lstStyle>
            <a:lvl1pPr algn="ctr">
              <a:defRPr sz="1000">
                <a:solidFill>
                  <a:schemeClr val="tx1"/>
                </a:solidFill>
                <a:latin typeface="+mn-lt"/>
              </a:defRPr>
            </a:lvl1pPr>
          </a:lstStyle>
          <a:p>
            <a:fld id="{20CB3F40-557F-4F8E-B22F-58C7FE658FBE}" type="slidenum">
              <a:rPr lang="en-US" smtClean="0"/>
              <a:pPr/>
              <a:t>‹#›</a:t>
            </a:fld>
            <a:endParaRPr lang="en-US"/>
          </a:p>
        </p:txBody>
      </p:sp>
    </p:spTree>
    <p:extLst>
      <p:ext uri="{BB962C8B-B14F-4D97-AF65-F5344CB8AC3E}">
        <p14:creationId xmlns:p14="http://schemas.microsoft.com/office/powerpoint/2010/main" val="2308514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2"/>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1075143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a:xfrm>
            <a:off x="588263" y="457200"/>
            <a:ext cx="11018520" cy="492443"/>
          </a:xfrm>
        </p:spPr>
        <p:txBody>
          <a:bodyPr/>
          <a:lstStyle>
            <a:lvl1pPr>
              <a:defRPr sz="3200"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742204054"/>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9458ED05-FE21-40DA-B630-C96971C0FDF4}"/>
              </a:ext>
            </a:extLst>
          </p:cNvPr>
          <p:cNvSpPr>
            <a:spLocks noGrp="1"/>
          </p:cNvSpPr>
          <p:nvPr>
            <p:ph type="ftr" sz="quarter" idx="3"/>
          </p:nvPr>
        </p:nvSpPr>
        <p:spPr>
          <a:xfrm>
            <a:off x="4038600" y="6631852"/>
            <a:ext cx="4114800" cy="123111"/>
          </a:xfrm>
          <a:prstGeom prst="rect">
            <a:avLst/>
          </a:prstGeom>
        </p:spPr>
        <p:txBody>
          <a:bodyPr vert="horz" lIns="0" tIns="0" rIns="0" bIns="0" rtlCol="0" anchor="ctr">
            <a:spAutoFit/>
          </a:bodyPr>
          <a:lstStyle>
            <a:lvl1pPr algn="ctr">
              <a:defRPr sz="800">
                <a:solidFill>
                  <a:schemeClr val="bg1"/>
                </a:solidFill>
              </a:defRPr>
            </a:lvl1pPr>
          </a:lstStyle>
          <a:p>
            <a:r>
              <a:rPr lang="en-US"/>
              <a:t>Microsoft Confidential - Internal Use Only</a:t>
            </a:r>
          </a:p>
        </p:txBody>
      </p:sp>
      <p:sp>
        <p:nvSpPr>
          <p:cNvPr id="6" name="Slide Number Placeholder 5">
            <a:extLst>
              <a:ext uri="{FF2B5EF4-FFF2-40B4-BE49-F238E27FC236}">
                <a16:creationId xmlns:a16="http://schemas.microsoft.com/office/drawing/2014/main" id="{87B00A2E-BB9D-4E75-9C35-ED8F2BFD48B1}"/>
              </a:ext>
            </a:extLst>
          </p:cNvPr>
          <p:cNvSpPr>
            <a:spLocks noGrp="1"/>
          </p:cNvSpPr>
          <p:nvPr>
            <p:ph type="sldNum" sz="quarter" idx="4"/>
          </p:nvPr>
        </p:nvSpPr>
        <p:spPr>
          <a:xfrm>
            <a:off x="11643614" y="6631852"/>
            <a:ext cx="215900" cy="123111"/>
          </a:xfrm>
          <a:prstGeom prst="rect">
            <a:avLst/>
          </a:prstGeom>
        </p:spPr>
        <p:txBody>
          <a:bodyPr vert="horz" wrap="square" lIns="0" tIns="0" rIns="0" bIns="0" rtlCol="0" anchor="ctr">
            <a:spAutoFit/>
          </a:bodyPr>
          <a:lstStyle>
            <a:lvl1pPr algn="ctr">
              <a:defRPr sz="800">
                <a:solidFill>
                  <a:schemeClr val="bg1"/>
                </a:solidFill>
              </a:defRPr>
            </a:lvl1pPr>
          </a:lstStyle>
          <a:p>
            <a:pPr algn="ctr"/>
            <a:fld id="{C435EBD8-2B4E-460A-B166-558D15DA4B06}" type="slidenum">
              <a:rPr lang="en-US" smtClean="0"/>
              <a:pPr algn="ctr"/>
              <a:t>‹#›</a:t>
            </a:fld>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2" cstate="screen">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78124202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transition>
    <p:fade/>
  </p:transition>
  <p:hf hd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2">
              <a:lumMod val="25000"/>
            </a:schemeClr>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2">
              <a:lumMod val="25000"/>
            </a:schemeClr>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2">
              <a:lumMod val="25000"/>
            </a:schemeClr>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2">
              <a:lumMod val="25000"/>
            </a:schemeClr>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2">
              <a:lumMod val="25000"/>
            </a:schemeClr>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2">
              <a:lumMod val="25000"/>
            </a:schemeClr>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8DD349-B61F-466F-8AE2-09581EB43F2A}"/>
              </a:ext>
            </a:extLst>
          </p:cNvPr>
          <p:cNvSpPr>
            <a:spLocks noGrp="1"/>
          </p:cNvSpPr>
          <p:nvPr>
            <p:ph type="title"/>
          </p:nvPr>
        </p:nvSpPr>
        <p:spPr>
          <a:xfrm>
            <a:off x="588263" y="457200"/>
            <a:ext cx="11018520" cy="492443"/>
          </a:xfrm>
        </p:spPr>
        <p:txBody>
          <a:bodyPr/>
          <a:lstStyle/>
          <a:p>
            <a:r>
              <a:rPr lang="en-US"/>
              <a:t>Badges</a:t>
            </a:r>
          </a:p>
        </p:txBody>
      </p:sp>
      <p:cxnSp>
        <p:nvCxnSpPr>
          <p:cNvPr id="12" name="Straight Connector 11">
            <a:extLst>
              <a:ext uri="{FF2B5EF4-FFF2-40B4-BE49-F238E27FC236}">
                <a16:creationId xmlns:a16="http://schemas.microsoft.com/office/drawing/2014/main" id="{09E83D1A-669D-47AF-AC08-0285467BAB1D}"/>
              </a:ext>
              <a:ext uri="{C183D7F6-B498-43B3-948B-1728B52AA6E4}">
                <adec:decorative xmlns:adec="http://schemas.microsoft.com/office/drawing/2017/decorative" val="1"/>
              </a:ext>
            </a:extLst>
          </p:cNvPr>
          <p:cNvCxnSpPr>
            <a:cxnSpLocks/>
          </p:cNvCxnSpPr>
          <p:nvPr/>
        </p:nvCxnSpPr>
        <p:spPr>
          <a:xfrm>
            <a:off x="546100" y="1485899"/>
            <a:ext cx="111125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5" name="Picture 14" descr="A Microsoft accredited Badge for Students on Sustainable Building Fundamentals as part of the MSUS Sustainability 2021 Hackathon">
            <a:extLst>
              <a:ext uri="{FF2B5EF4-FFF2-40B4-BE49-F238E27FC236}">
                <a16:creationId xmlns:a16="http://schemas.microsoft.com/office/drawing/2014/main" id="{4ECE8F9A-324D-45CA-BF36-EE367893DD2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3756489" y="2514600"/>
            <a:ext cx="1828800" cy="1828800"/>
          </a:xfrm>
          <a:prstGeom prst="rect">
            <a:avLst/>
          </a:prstGeom>
        </p:spPr>
      </p:pic>
      <p:cxnSp>
        <p:nvCxnSpPr>
          <p:cNvPr id="7" name="Straight Connector 6">
            <a:extLst>
              <a:ext uri="{FF2B5EF4-FFF2-40B4-BE49-F238E27FC236}">
                <a16:creationId xmlns:a16="http://schemas.microsoft.com/office/drawing/2014/main" id="{B40C28A4-2046-4569-84E3-1F71B7BF64D2}"/>
              </a:ext>
              <a:ext uri="{C183D7F6-B498-43B3-948B-1728B52AA6E4}">
                <adec:decorative xmlns:adec="http://schemas.microsoft.com/office/drawing/2017/decorative" val="1"/>
              </a:ext>
            </a:extLst>
          </p:cNvPr>
          <p:cNvCxnSpPr/>
          <p:nvPr/>
        </p:nvCxnSpPr>
        <p:spPr>
          <a:xfrm>
            <a:off x="6004391" y="1798061"/>
            <a:ext cx="0" cy="3638550"/>
          </a:xfrm>
          <a:prstGeom prst="line">
            <a:avLst/>
          </a:prstGeom>
          <a:ln>
            <a:solidFill>
              <a:schemeClr val="tx2"/>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5" name="Picture 24" descr="A Microsoft accredited Badge for Proctor on Sustainable Building Fundamentals as part of the MSUS Sustainability 2021 Hackathon">
            <a:extLst>
              <a:ext uri="{FF2B5EF4-FFF2-40B4-BE49-F238E27FC236}">
                <a16:creationId xmlns:a16="http://schemas.microsoft.com/office/drawing/2014/main" id="{C35C8DA8-E83F-4722-8D36-FA3CB57A61C8}"/>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6494675" y="2514600"/>
            <a:ext cx="1828800" cy="1828800"/>
          </a:xfrm>
          <a:prstGeom prst="rect">
            <a:avLst/>
          </a:prstGeom>
        </p:spPr>
      </p:pic>
      <p:sp>
        <p:nvSpPr>
          <p:cNvPr id="17" name="Footer Placeholder 60">
            <a:extLst>
              <a:ext uri="{FF2B5EF4-FFF2-40B4-BE49-F238E27FC236}">
                <a16:creationId xmlns:a16="http://schemas.microsoft.com/office/drawing/2014/main" id="{837EF1C3-8348-4366-923B-09E94A6DD62D}"/>
              </a:ext>
              <a:ext uri="{C183D7F6-B498-43B3-948B-1728B52AA6E4}">
                <adec:decorative xmlns:adec="http://schemas.microsoft.com/office/drawing/2017/decorative" val="0"/>
              </a:ext>
            </a:extLst>
          </p:cNvPr>
          <p:cNvSpPr txBox="1">
            <a:spLocks/>
          </p:cNvSpPr>
          <p:nvPr/>
        </p:nvSpPr>
        <p:spPr>
          <a:xfrm>
            <a:off x="4782924" y="6573228"/>
            <a:ext cx="2626151" cy="253916"/>
          </a:xfrm>
          <a:prstGeom prst="rect">
            <a:avLst/>
          </a:prstGeom>
        </p:spPr>
        <p:txBody>
          <a:bodyPr/>
          <a:ls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50" b="0" i="0" u="none" strike="noStrike" kern="1200" cap="none" spc="0" normalizeH="0" baseline="0" noProof="0">
                <a:ln>
                  <a:noFill/>
                </a:ln>
                <a:solidFill>
                  <a:srgbClr val="000000"/>
                </a:solidFill>
                <a:effectLst/>
                <a:uLnTx/>
                <a:uFillTx/>
                <a:latin typeface="Segoe UI"/>
                <a:ea typeface="+mn-ea"/>
                <a:cs typeface="+mn-cs"/>
              </a:rPr>
              <a:t>Microsoft Confidential - Internal Only</a:t>
            </a:r>
          </a:p>
        </p:txBody>
      </p:sp>
      <p:sp>
        <p:nvSpPr>
          <p:cNvPr id="13" name="Slide Number Placeholder 3">
            <a:extLst>
              <a:ext uri="{FF2B5EF4-FFF2-40B4-BE49-F238E27FC236}">
                <a16:creationId xmlns:a16="http://schemas.microsoft.com/office/drawing/2014/main" id="{3803EF18-9826-48CC-B9F7-38E90912F8C0}"/>
              </a:ext>
            </a:extLst>
          </p:cNvPr>
          <p:cNvSpPr>
            <a:spLocks noGrp="1"/>
          </p:cNvSpPr>
          <p:nvPr>
            <p:ph type="sldNum" sz="quarter" idx="11"/>
          </p:nvPr>
        </p:nvSpPr>
        <p:spPr>
          <a:xfrm>
            <a:off x="11643614" y="6631852"/>
            <a:ext cx="215900" cy="12311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C435EBD8-2B4E-460A-B166-558D15DA4B06}"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856387639"/>
      </p:ext>
    </p:extLst>
  </p:cSld>
  <p:clrMapOvr>
    <a:masterClrMapping/>
  </p:clrMapOvr>
  <p:transition>
    <p:fade/>
  </p:transition>
</p:sld>
</file>

<file path=ppt/theme/theme1.xml><?xml version="1.0" encoding="utf-8"?>
<a:theme xmlns:a="http://schemas.openxmlformats.org/drawingml/2006/main" name="3_Black Template">
  <a:themeElements>
    <a:clrScheme name="TS_20_Teal on Black">
      <a:dk1>
        <a:srgbClr val="000000"/>
      </a:dk1>
      <a:lt1>
        <a:srgbClr val="FFFFFF"/>
      </a:lt1>
      <a:dk2>
        <a:srgbClr val="274B47"/>
      </a:dk2>
      <a:lt2>
        <a:srgbClr val="E6E6E6"/>
      </a:lt2>
      <a:accent1>
        <a:srgbClr val="30E5D0"/>
      </a:accent1>
      <a:accent2>
        <a:srgbClr val="008575"/>
      </a:accent2>
      <a:accent3>
        <a:srgbClr val="274B47"/>
      </a:accent3>
      <a:accent4>
        <a:srgbClr val="50E6FF"/>
      </a:accent4>
      <a:accent5>
        <a:srgbClr val="0078D4"/>
      </a:accent5>
      <a:accent6>
        <a:srgbClr val="D2D2D2"/>
      </a:accent6>
      <a:hlink>
        <a:srgbClr val="30E5D0"/>
      </a:hlink>
      <a:folHlink>
        <a:srgbClr val="30E5D0"/>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sz="1400" dirty="0" err="1" smtClean="0">
            <a:solidFill>
              <a:schemeClr val="bg1"/>
            </a:solidFill>
          </a:defRPr>
        </a:defPPr>
      </a:lstStyle>
    </a:txDef>
  </a:objectDefaults>
  <a:extraClrSchemeLst/>
  <a:extLst>
    <a:ext uri="{05A4C25C-085E-4340-85A3-A5531E510DB2}">
      <thm15:themeFamily xmlns:thm15="http://schemas.microsoft.com/office/thememl/2012/main" name="Template Starter Teal - February 2020.potx" id="{ED1A6496-A683-46AB-8E23-C2F28A40B1A7}" vid="{6017B456-6C7F-4CBA-A12B-A3732CAB3A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Template>
  <TotalTime>3</TotalTime>
  <Words>8</Words>
  <Application>Microsoft Office PowerPoint</Application>
  <PresentationFormat>Widescreen</PresentationFormat>
  <Paragraphs>4</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Segoe UI</vt:lpstr>
      <vt:lpstr>Segoe UI Semibold</vt:lpstr>
      <vt:lpstr>Wingdings</vt:lpstr>
      <vt:lpstr>3_Black Template</vt:lpstr>
      <vt:lpstr>Badges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Veronica Eeckhoudt</cp:lastModifiedBy>
  <cp:revision>1</cp:revision>
  <dcterms:created xsi:type="dcterms:W3CDTF">2021-08-10T04:20:35Z</dcterms:created>
  <dcterms:modified xsi:type="dcterms:W3CDTF">2021-08-10T04:23:55Z</dcterms:modified>
</cp:coreProperties>
</file>