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14746944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6AA2B-5C6A-451B-8245-2EF8072815B9}"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BE547-5407-4DCA-AC43-23E0EEC923B1}" type="slidenum">
              <a:rPr lang="en-US" smtClean="0"/>
              <a:t>‹#›</a:t>
            </a:fld>
            <a:endParaRPr lang="en-US"/>
          </a:p>
        </p:txBody>
      </p:sp>
    </p:spTree>
    <p:extLst>
      <p:ext uri="{BB962C8B-B14F-4D97-AF65-F5344CB8AC3E}">
        <p14:creationId xmlns:p14="http://schemas.microsoft.com/office/powerpoint/2010/main" val="23540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agenda is an example but covers the core topics and activities of most workshops – the architect leading the workshop WILL customize this agenda based on the customer scenario discovered during the strategy briefing. Based on experience, most architects have a preferred order for discussing these topics and they are not necessarily consistent but they do (mostly) cover all of these topics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0AFE291-DE60-4DA0-BFFC-EBE68940395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sym typeface="Segoe UI" panose="020B0502040204020203" pitchFamily="34" charset="0"/>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sym typeface="Segoe UI" panose="020B0502040204020203" pitchFamily="34" charset="0"/>
            </a:endParaRPr>
          </a:p>
        </p:txBody>
      </p:sp>
    </p:spTree>
    <p:extLst>
      <p:ext uri="{BB962C8B-B14F-4D97-AF65-F5344CB8AC3E}">
        <p14:creationId xmlns:p14="http://schemas.microsoft.com/office/powerpoint/2010/main" val="3266406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984540"/>
            <a:ext cx="4912652" cy="1107996"/>
          </a:xfrm>
        </p:spPr>
        <p:txBody>
          <a:bodyPr wrap="square" anchor="b" anchorCtr="0">
            <a:spAutoFit/>
          </a:bodyPr>
          <a:lstStyle>
            <a:lvl1pPr>
              <a:defRPr>
                <a:solidFill>
                  <a:schemeClr val="tx1"/>
                </a:solidFill>
              </a:defRPr>
            </a:lvl1pPr>
          </a:lstStyle>
          <a:p>
            <a:r>
              <a:rPr lang="en-US"/>
              <a:t>Event name or presentation title </a:t>
            </a:r>
          </a:p>
        </p:txBody>
      </p:sp>
      <p:pic>
        <p:nvPicPr>
          <p:cNvPr id="10" name="Picture 9" descr="Microsoft Logo">
            <a:extLst>
              <a:ext uri="{FF2B5EF4-FFF2-40B4-BE49-F238E27FC236}">
                <a16:creationId xmlns:a16="http://schemas.microsoft.com/office/drawing/2014/main" id="{09A7F775-E526-4496-A27F-867093DDA1A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9" t="32460" r="12919" b="32460"/>
          <a:stretch/>
        </p:blipFill>
        <p:spPr>
          <a:xfrm>
            <a:off x="339019" y="371476"/>
            <a:ext cx="1875198" cy="397562"/>
          </a:xfrm>
          <a:prstGeom prst="rect">
            <a:avLst/>
          </a:prstGeom>
        </p:spPr>
      </p:pic>
      <p:pic>
        <p:nvPicPr>
          <p:cNvPr id="6" name="Picture 5" descr="Organizing Trays Bins and Boxes Containers for Storage and Organization - Pretty  Boxes - Paper-Based Organization Products for Everyday Logistics">
            <a:extLst>
              <a:ext uri="{FF2B5EF4-FFF2-40B4-BE49-F238E27FC236}">
                <a16:creationId xmlns:a16="http://schemas.microsoft.com/office/drawing/2014/main" id="{214BE80A-21E3-456E-9E77-74D551101854}"/>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5498" t="-2" b="555"/>
          <a:stretch/>
        </p:blipFill>
        <p:spPr bwMode="auto">
          <a:xfrm>
            <a:off x="5675006" y="0"/>
            <a:ext cx="6516994" cy="6858000"/>
          </a:xfrm>
          <a:custGeom>
            <a:avLst/>
            <a:gdLst>
              <a:gd name="connsiteX0" fmla="*/ 0 w 6516994"/>
              <a:gd name="connsiteY0" fmla="*/ 0 h 6858000"/>
              <a:gd name="connsiteX1" fmla="*/ 6516994 w 6516994"/>
              <a:gd name="connsiteY1" fmla="*/ 0 h 6858000"/>
              <a:gd name="connsiteX2" fmla="*/ 6516994 w 6516994"/>
              <a:gd name="connsiteY2" fmla="*/ 6858000 h 6858000"/>
              <a:gd name="connsiteX3" fmla="*/ 0 w 65169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16994" h="6858000">
                <a:moveTo>
                  <a:pt x="0" y="0"/>
                </a:moveTo>
                <a:lnTo>
                  <a:pt x="6516994" y="0"/>
                </a:lnTo>
                <a:lnTo>
                  <a:pt x="6516994" y="6858000"/>
                </a:lnTo>
                <a:lnTo>
                  <a:pt x="0" y="6858000"/>
                </a:lnTo>
                <a:close/>
              </a:path>
            </a:pathLst>
          </a:cu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7317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36">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880426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152001"/>
            <a:ext cx="6968237" cy="553998"/>
          </a:xfrm>
        </p:spPr>
        <p:txBody>
          <a:bodyPr wrap="square" anchor="b" anchorCtr="0">
            <a:spAutoFit/>
          </a:bodyPr>
          <a:lstStyle>
            <a:lvl1pPr>
              <a:defRPr>
                <a:solidFill>
                  <a:schemeClr val="bg1"/>
                </a:solidFill>
              </a:defRPr>
            </a:lvl1pPr>
          </a:lstStyle>
          <a:p>
            <a:r>
              <a:rPr lang="en-US"/>
              <a:t>Event name or presentation title </a:t>
            </a:r>
          </a:p>
        </p:txBody>
      </p:sp>
      <p:pic>
        <p:nvPicPr>
          <p:cNvPr id="5" name="Picture 4" descr="Sustainability Strategy Program logo">
            <a:extLst>
              <a:ext uri="{FF2B5EF4-FFF2-40B4-BE49-F238E27FC236}">
                <a16:creationId xmlns:a16="http://schemas.microsoft.com/office/drawing/2014/main" id="{371728AC-7B8C-4C55-A166-064EBE20FB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941" y="460006"/>
            <a:ext cx="4434849" cy="1173482"/>
          </a:xfrm>
          <a:prstGeom prst="rect">
            <a:avLst/>
          </a:prstGeom>
        </p:spPr>
      </p:pic>
      <p:pic>
        <p:nvPicPr>
          <p:cNvPr id="9" name="Picture 8" descr="Microsoft Logo">
            <a:extLst>
              <a:ext uri="{FF2B5EF4-FFF2-40B4-BE49-F238E27FC236}">
                <a16:creationId xmlns:a16="http://schemas.microsoft.com/office/drawing/2014/main" id="{F01D7C5B-A2D6-4B5B-80F7-8B02FA8A74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941" y="6115007"/>
            <a:ext cx="1332195" cy="597000"/>
          </a:xfrm>
          <a:prstGeom prst="rect">
            <a:avLst/>
          </a:prstGeom>
        </p:spPr>
      </p:pic>
    </p:spTree>
    <p:extLst>
      <p:ext uri="{BB962C8B-B14F-4D97-AF65-F5344CB8AC3E}">
        <p14:creationId xmlns:p14="http://schemas.microsoft.com/office/powerpoint/2010/main" val="749575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p>
        </p:txBody>
      </p:sp>
      <p:sp>
        <p:nvSpPr>
          <p:cNvPr id="5" name="Footer Placeholder 4">
            <a:extLst>
              <a:ext uri="{FF2B5EF4-FFF2-40B4-BE49-F238E27FC236}">
                <a16:creationId xmlns:a16="http://schemas.microsoft.com/office/drawing/2014/main" id="{5FA01BA8-EB96-4A89-8D59-CBEFC787A567}"/>
              </a:ext>
            </a:extLst>
          </p:cNvPr>
          <p:cNvSpPr>
            <a:spLocks noGrp="1"/>
          </p:cNvSpPr>
          <p:nvPr>
            <p:ph type="ftr" sz="quarter" idx="10"/>
          </p:nvPr>
        </p:nvSpPr>
        <p:spPr/>
        <p:txBody>
          <a:bodyPr/>
          <a:lstStyle/>
          <a:p>
            <a:r>
              <a:rPr lang="en-US"/>
              <a:t>Microsoft Confidential - Internal Use Only</a:t>
            </a:r>
          </a:p>
        </p:txBody>
      </p:sp>
      <p:sp>
        <p:nvSpPr>
          <p:cNvPr id="6" name="Slide Number Placeholder 5">
            <a:extLst>
              <a:ext uri="{FF2B5EF4-FFF2-40B4-BE49-F238E27FC236}">
                <a16:creationId xmlns:a16="http://schemas.microsoft.com/office/drawing/2014/main" id="{F0070A74-1E86-451B-B6A3-DE9213B2DD0D}"/>
              </a:ext>
            </a:extLst>
          </p:cNvPr>
          <p:cNvSpPr>
            <a:spLocks noGrp="1"/>
          </p:cNvSpPr>
          <p:nvPr>
            <p:ph type="sldNum" sz="quarter" idx="11"/>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6559939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39705E21-7922-4EBF-AE6A-1135BCAEBB66}"/>
              </a:ext>
            </a:extLst>
          </p:cNvPr>
          <p:cNvSpPr>
            <a:spLocks noGrp="1"/>
          </p:cNvSpPr>
          <p:nvPr>
            <p:ph type="body" sz="quarter" idx="10"/>
          </p:nvPr>
        </p:nvSpPr>
        <p:spPr>
          <a:xfrm>
            <a:off x="584200" y="1011198"/>
            <a:ext cx="11018838" cy="307777"/>
          </a:xfrm>
        </p:spPr>
        <p:txBody>
          <a:bodyPr/>
          <a:lstStyle>
            <a:lvl1pPr marL="0" indent="0">
              <a:buNone/>
              <a:defRPr sz="2000">
                <a:solidFill>
                  <a:schemeClr val="bg1"/>
                </a:solidFill>
              </a:defRPr>
            </a:lvl1pPr>
          </a:lstStyle>
          <a:p>
            <a:pPr lvl="0"/>
            <a:r>
              <a:rPr lang="en-US"/>
              <a:t>Click to edit Master text styles</a:t>
            </a:r>
          </a:p>
        </p:txBody>
      </p:sp>
      <p:sp>
        <p:nvSpPr>
          <p:cNvPr id="3" name="Footer Placeholder 2">
            <a:extLst>
              <a:ext uri="{FF2B5EF4-FFF2-40B4-BE49-F238E27FC236}">
                <a16:creationId xmlns:a16="http://schemas.microsoft.com/office/drawing/2014/main" id="{74E63D57-1CC1-4195-951A-DC23AD8F22B8}"/>
              </a:ext>
            </a:extLst>
          </p:cNvPr>
          <p:cNvSpPr>
            <a:spLocks noGrp="1"/>
          </p:cNvSpPr>
          <p:nvPr>
            <p:ph type="ftr" sz="quarter" idx="11"/>
          </p:nvPr>
        </p:nvSpPr>
        <p:spPr/>
        <p:txBody>
          <a:bodyPr/>
          <a:lstStyle/>
          <a:p>
            <a:r>
              <a:rPr lang="en-US"/>
              <a:t>Microsoft Confidential - Internal Use Only</a:t>
            </a:r>
          </a:p>
        </p:txBody>
      </p:sp>
      <p:sp>
        <p:nvSpPr>
          <p:cNvPr id="7" name="Slide Number Placeholder 6">
            <a:extLst>
              <a:ext uri="{FF2B5EF4-FFF2-40B4-BE49-F238E27FC236}">
                <a16:creationId xmlns:a16="http://schemas.microsoft.com/office/drawing/2014/main" id="{47507739-A0BA-4B23-B4C2-39FEACAFC50A}"/>
              </a:ext>
            </a:extLst>
          </p:cNvPr>
          <p:cNvSpPr>
            <a:spLocks noGrp="1"/>
          </p:cNvSpPr>
          <p:nvPr>
            <p:ph type="sldNum" sz="quarter" idx="12"/>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18121502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254B17-C44F-44EF-82AF-6BC0A31AA9C9}"/>
              </a:ext>
            </a:extLst>
          </p:cNvPr>
          <p:cNvSpPr>
            <a:spLocks noGrp="1"/>
          </p:cNvSpPr>
          <p:nvPr>
            <p:ph type="ftr" sz="quarter" idx="10"/>
          </p:nvPr>
        </p:nvSpPr>
        <p:spPr/>
        <p:txBody>
          <a:bodyPr/>
          <a:lstStyle/>
          <a:p>
            <a:r>
              <a:rPr lang="en-US"/>
              <a:t>Microsoft Confidential - Internal Use Only</a:t>
            </a:r>
          </a:p>
        </p:txBody>
      </p:sp>
      <p:sp>
        <p:nvSpPr>
          <p:cNvPr id="5" name="Slide Number Placeholder 4">
            <a:extLst>
              <a:ext uri="{FF2B5EF4-FFF2-40B4-BE49-F238E27FC236}">
                <a16:creationId xmlns:a16="http://schemas.microsoft.com/office/drawing/2014/main" id="{4309CF73-187A-4054-9A15-27F5DAA4AA74}"/>
              </a:ext>
            </a:extLst>
          </p:cNvPr>
          <p:cNvSpPr>
            <a:spLocks noGrp="1"/>
          </p:cNvSpPr>
          <p:nvPr>
            <p:ph type="sldNum" sz="quarter" idx="11"/>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252662446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descr="A picture containing crossword, text&#10;&#10;Description automatically generated">
            <a:extLst>
              <a:ext uri="{FF2B5EF4-FFF2-40B4-BE49-F238E27FC236}">
                <a16:creationId xmlns:a16="http://schemas.microsoft.com/office/drawing/2014/main" id="{19AEEFC5-E78E-4427-9F07-F9B101C68795}"/>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927" t="-49299" r="-2392" b="65558"/>
          <a:stretch/>
        </p:blipFill>
        <p:spPr>
          <a:xfrm>
            <a:off x="-180110" y="688769"/>
            <a:ext cx="9454739" cy="6169231"/>
          </a:xfrm>
          <a:prstGeom prst="rect">
            <a:avLst/>
          </a:prstGeom>
        </p:spPr>
      </p:pic>
      <p:sp>
        <p:nvSpPr>
          <p:cNvPr id="2" name="Footer Placeholder 1">
            <a:extLst>
              <a:ext uri="{FF2B5EF4-FFF2-40B4-BE49-F238E27FC236}">
                <a16:creationId xmlns:a16="http://schemas.microsoft.com/office/drawing/2014/main" id="{02D190DE-7555-432E-B268-2ABC3A2C229B}"/>
              </a:ext>
            </a:extLst>
          </p:cNvPr>
          <p:cNvSpPr>
            <a:spLocks noGrp="1"/>
          </p:cNvSpPr>
          <p:nvPr>
            <p:ph type="ftr" sz="quarter" idx="10"/>
          </p:nvPr>
        </p:nvSpPr>
        <p:spPr/>
        <p:txBody>
          <a:bodyPr/>
          <a:lstStyle/>
          <a:p>
            <a:r>
              <a:rPr lang="en-US"/>
              <a:t>Microsoft Confidential - Internal Use Only</a:t>
            </a:r>
          </a:p>
        </p:txBody>
      </p:sp>
      <p:sp>
        <p:nvSpPr>
          <p:cNvPr id="3" name="Slide Number Placeholder 2">
            <a:extLst>
              <a:ext uri="{FF2B5EF4-FFF2-40B4-BE49-F238E27FC236}">
                <a16:creationId xmlns:a16="http://schemas.microsoft.com/office/drawing/2014/main" id="{50E89BA4-16BF-4A39-A998-2B5DE52E2E9B}"/>
              </a:ext>
            </a:extLst>
          </p:cNvPr>
          <p:cNvSpPr>
            <a:spLocks noGrp="1"/>
          </p:cNvSpPr>
          <p:nvPr>
            <p:ph type="sldNum" sz="quarter" idx="11"/>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38335784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5AD645-65B7-45AA-A376-9C4A566F5811}"/>
              </a:ext>
              <a:ext uri="{C183D7F6-B498-43B3-948B-1728B52AA6E4}">
                <adec:decorative xmlns:adec="http://schemas.microsoft.com/office/drawing/2017/decorative" val="1"/>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4994" r="53091" b="6909"/>
          <a:stretch/>
        </p:blipFill>
        <p:spPr>
          <a:xfrm>
            <a:off x="7576457" y="0"/>
            <a:ext cx="4615543" cy="6858000"/>
          </a:xfrm>
          <a:prstGeom prst="rect">
            <a:avLst/>
          </a:prstGeom>
        </p:spPr>
      </p:pic>
      <p:pic>
        <p:nvPicPr>
          <p:cNvPr id="5" name="Picture 4">
            <a:extLst>
              <a:ext uri="{FF2B5EF4-FFF2-40B4-BE49-F238E27FC236}">
                <a16:creationId xmlns:a16="http://schemas.microsoft.com/office/drawing/2014/main" id="{19AEEFC5-E78E-4427-9F07-F9B101C68795}"/>
              </a:ext>
              <a:ext uri="{C183D7F6-B498-43B3-948B-1728B52AA6E4}">
                <adec:decorative xmlns:adec="http://schemas.microsoft.com/office/drawing/2017/decorative" val="1"/>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927" t="-49299" r="-2392" b="65558"/>
          <a:stretch/>
        </p:blipFill>
        <p:spPr>
          <a:xfrm>
            <a:off x="-180110" y="688769"/>
            <a:ext cx="9454739" cy="6169231"/>
          </a:xfrm>
          <a:prstGeom prst="rect">
            <a:avLst/>
          </a:prstGeom>
        </p:spPr>
      </p:pic>
      <p:sp>
        <p:nvSpPr>
          <p:cNvPr id="4" name="Footer Placeholder 48">
            <a:extLst>
              <a:ext uri="{FF2B5EF4-FFF2-40B4-BE49-F238E27FC236}">
                <a16:creationId xmlns:a16="http://schemas.microsoft.com/office/drawing/2014/main" id="{D68396BC-E53C-45B0-B2DD-8ED990277D7B}"/>
              </a:ext>
            </a:extLst>
          </p:cNvPr>
          <p:cNvSpPr>
            <a:spLocks noGrp="1"/>
          </p:cNvSpPr>
          <p:nvPr>
            <p:ph type="ftr" sz="quarter" idx="3"/>
          </p:nvPr>
        </p:nvSpPr>
        <p:spPr>
          <a:xfrm>
            <a:off x="4038600" y="6576269"/>
            <a:ext cx="4114800" cy="153888"/>
          </a:xfrm>
          <a:prstGeom prst="rect">
            <a:avLst/>
          </a:prstGeom>
        </p:spPr>
        <p:txBody>
          <a:bodyPr vert="horz" lIns="0" tIns="0" rIns="0" bIns="0" rtlCol="0" anchor="ctr">
            <a:spAutoFit/>
          </a:bodyPr>
          <a:lstStyle>
            <a:lvl1pPr algn="ctr">
              <a:defRPr sz="1000">
                <a:solidFill>
                  <a:schemeClr val="tx1"/>
                </a:solidFill>
                <a:latin typeface="+mn-lt"/>
              </a:defRPr>
            </a:lvl1pPr>
          </a:lstStyle>
          <a:p>
            <a:r>
              <a:rPr lang="en-US"/>
              <a:t>Microsoft Confidential - Internal Use Only</a:t>
            </a:r>
          </a:p>
        </p:txBody>
      </p:sp>
      <p:sp>
        <p:nvSpPr>
          <p:cNvPr id="6" name="Slide Number Placeholder 49">
            <a:extLst>
              <a:ext uri="{FF2B5EF4-FFF2-40B4-BE49-F238E27FC236}">
                <a16:creationId xmlns:a16="http://schemas.microsoft.com/office/drawing/2014/main" id="{E66A031E-CBF8-4B22-A0C2-AC617DF45D53}"/>
              </a:ext>
            </a:extLst>
          </p:cNvPr>
          <p:cNvSpPr>
            <a:spLocks noGrp="1"/>
          </p:cNvSpPr>
          <p:nvPr>
            <p:ph type="sldNum" sz="quarter" idx="4"/>
          </p:nvPr>
        </p:nvSpPr>
        <p:spPr>
          <a:xfrm>
            <a:off x="11609388" y="6576269"/>
            <a:ext cx="582611" cy="153888"/>
          </a:xfrm>
          <a:prstGeom prst="rect">
            <a:avLst/>
          </a:prstGeom>
        </p:spPr>
        <p:txBody>
          <a:bodyPr vert="horz" lIns="0" tIns="0" rIns="0" bIns="0" rtlCol="0" anchor="ctr">
            <a:spAutoFit/>
          </a:bodyPr>
          <a:lstStyle>
            <a:lvl1pPr algn="ctr">
              <a:defRPr sz="1000">
                <a:solidFill>
                  <a:schemeClr val="tx1"/>
                </a:solidFill>
                <a:latin typeface="+mn-lt"/>
              </a:defRPr>
            </a:lvl1pPr>
          </a:lstStyle>
          <a:p>
            <a:fld id="{20CB3F40-557F-4F8E-B22F-58C7FE658FBE}" type="slidenum">
              <a:rPr lang="en-US" smtClean="0"/>
              <a:pPr/>
              <a:t>‹#›</a:t>
            </a:fld>
            <a:endParaRPr lang="en-US"/>
          </a:p>
        </p:txBody>
      </p:sp>
    </p:spTree>
    <p:extLst>
      <p:ext uri="{BB962C8B-B14F-4D97-AF65-F5344CB8AC3E}">
        <p14:creationId xmlns:p14="http://schemas.microsoft.com/office/powerpoint/2010/main" val="12665562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2"/>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175186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588263" y="457200"/>
            <a:ext cx="11018520" cy="492443"/>
          </a:xfrm>
        </p:spPr>
        <p:txBody>
          <a:bodyPr/>
          <a:lstStyle>
            <a:lvl1pPr>
              <a:defRPr sz="3200"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1788969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458ED05-FE21-40DA-B630-C96971C0FDF4}"/>
              </a:ext>
            </a:extLst>
          </p:cNvPr>
          <p:cNvSpPr>
            <a:spLocks noGrp="1"/>
          </p:cNvSpPr>
          <p:nvPr>
            <p:ph type="ftr" sz="quarter" idx="3"/>
          </p:nvPr>
        </p:nvSpPr>
        <p:spPr>
          <a:xfrm>
            <a:off x="4038600" y="6631852"/>
            <a:ext cx="4114800" cy="123111"/>
          </a:xfrm>
          <a:prstGeom prst="rect">
            <a:avLst/>
          </a:prstGeom>
        </p:spPr>
        <p:txBody>
          <a:bodyPr vert="horz" lIns="0" tIns="0" rIns="0" bIns="0" rtlCol="0" anchor="ctr">
            <a:spAutoFit/>
          </a:bodyPr>
          <a:lstStyle>
            <a:lvl1pPr algn="ctr">
              <a:defRPr sz="800">
                <a:solidFill>
                  <a:schemeClr val="bg1"/>
                </a:solidFill>
              </a:defRPr>
            </a:lvl1pPr>
          </a:lstStyle>
          <a:p>
            <a:r>
              <a:rPr lang="en-US"/>
              <a:t>Microsoft Confidential - Internal Use Only</a:t>
            </a:r>
          </a:p>
        </p:txBody>
      </p:sp>
      <p:sp>
        <p:nvSpPr>
          <p:cNvPr id="6" name="Slide Number Placeholder 5">
            <a:extLst>
              <a:ext uri="{FF2B5EF4-FFF2-40B4-BE49-F238E27FC236}">
                <a16:creationId xmlns:a16="http://schemas.microsoft.com/office/drawing/2014/main" id="{87B00A2E-BB9D-4E75-9C35-ED8F2BFD48B1}"/>
              </a:ext>
            </a:extLst>
          </p:cNvPr>
          <p:cNvSpPr>
            <a:spLocks noGrp="1"/>
          </p:cNvSpPr>
          <p:nvPr>
            <p:ph type="sldNum" sz="quarter" idx="4"/>
          </p:nvPr>
        </p:nvSpPr>
        <p:spPr>
          <a:xfrm>
            <a:off x="11643614" y="6631852"/>
            <a:ext cx="215900" cy="123111"/>
          </a:xfrm>
          <a:prstGeom prst="rect">
            <a:avLst/>
          </a:prstGeom>
        </p:spPr>
        <p:txBody>
          <a:bodyPr vert="horz" wrap="square" lIns="0" tIns="0" rIns="0" bIns="0" rtlCol="0" anchor="ctr">
            <a:spAutoFit/>
          </a:bodyPr>
          <a:lstStyle>
            <a:lvl1pPr algn="ctr">
              <a:defRPr sz="800">
                <a:solidFill>
                  <a:schemeClr val="bg1"/>
                </a:solidFill>
              </a:defRPr>
            </a:lvl1pPr>
          </a:lstStyle>
          <a:p>
            <a:pPr algn="ctr"/>
            <a:fld id="{C435EBD8-2B4E-460A-B166-558D15DA4B06}" type="slidenum">
              <a:rPr lang="en-US" smtClean="0"/>
              <a:pPr algn="ctr"/>
              <a:t>‹#›</a:t>
            </a:fld>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6889921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lumMod val="25000"/>
            </a:schemeClr>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2">
              <a:lumMod val="25000"/>
            </a:schemeClr>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2">
              <a:lumMod val="25000"/>
            </a:schemeClr>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2">
              <a:lumMod val="25000"/>
            </a:schemeClr>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2">
              <a:lumMod val="25000"/>
            </a:schemeClr>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2">
              <a:lumMod val="25000"/>
            </a:schemeClr>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442912D-816F-4FA9-9C32-2A7373410E63}"/>
              </a:ext>
            </a:extLst>
          </p:cNvPr>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 - Internal Use Only</a:t>
            </a:r>
          </a:p>
        </p:txBody>
      </p:sp>
      <p:sp>
        <p:nvSpPr>
          <p:cNvPr id="6" name="Slide Number Placeholder 5">
            <a:extLst>
              <a:ext uri="{FF2B5EF4-FFF2-40B4-BE49-F238E27FC236}">
                <a16:creationId xmlns:a16="http://schemas.microsoft.com/office/drawing/2014/main" id="{3E7B51AA-C7C1-48E5-958A-88D7E3203EC9}"/>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435EBD8-2B4E-460A-B166-558D15DA4B06}"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graphicFrame>
        <p:nvGraphicFramePr>
          <p:cNvPr id="5" name="Content Placeholder 3">
            <a:extLst>
              <a:ext uri="{FF2B5EF4-FFF2-40B4-BE49-F238E27FC236}">
                <a16:creationId xmlns:a16="http://schemas.microsoft.com/office/drawing/2014/main" id="{3A8F1DDD-6F41-4818-9AFB-CF2C93B360E1}"/>
              </a:ext>
            </a:extLst>
          </p:cNvPr>
          <p:cNvGraphicFramePr>
            <a:graphicFrameLocks/>
          </p:cNvGraphicFramePr>
          <p:nvPr/>
        </p:nvGraphicFramePr>
        <p:xfrm>
          <a:off x="3810000" y="342900"/>
          <a:ext cx="7814003" cy="5926145"/>
        </p:xfrm>
        <a:graphic>
          <a:graphicData uri="http://schemas.openxmlformats.org/drawingml/2006/table">
            <a:tbl>
              <a:tblPr firstRow="1" bandRow="1"/>
              <a:tblGrid>
                <a:gridCol w="365760">
                  <a:extLst>
                    <a:ext uri="{9D8B030D-6E8A-4147-A177-3AD203B41FA5}">
                      <a16:colId xmlns:a16="http://schemas.microsoft.com/office/drawing/2014/main" val="1659771364"/>
                    </a:ext>
                  </a:extLst>
                </a:gridCol>
                <a:gridCol w="1397201">
                  <a:extLst>
                    <a:ext uri="{9D8B030D-6E8A-4147-A177-3AD203B41FA5}">
                      <a16:colId xmlns:a16="http://schemas.microsoft.com/office/drawing/2014/main" val="1276661192"/>
                    </a:ext>
                  </a:extLst>
                </a:gridCol>
                <a:gridCol w="1543050">
                  <a:extLst>
                    <a:ext uri="{9D8B030D-6E8A-4147-A177-3AD203B41FA5}">
                      <a16:colId xmlns:a16="http://schemas.microsoft.com/office/drawing/2014/main" val="1692968567"/>
                    </a:ext>
                  </a:extLst>
                </a:gridCol>
                <a:gridCol w="2926080">
                  <a:extLst>
                    <a:ext uri="{9D8B030D-6E8A-4147-A177-3AD203B41FA5}">
                      <a16:colId xmlns:a16="http://schemas.microsoft.com/office/drawing/2014/main" val="2156328280"/>
                    </a:ext>
                  </a:extLst>
                </a:gridCol>
                <a:gridCol w="1581912">
                  <a:extLst>
                    <a:ext uri="{9D8B030D-6E8A-4147-A177-3AD203B41FA5}">
                      <a16:colId xmlns:a16="http://schemas.microsoft.com/office/drawing/2014/main" val="3433871044"/>
                    </a:ext>
                  </a:extLst>
                </a:gridCol>
              </a:tblGrid>
              <a:tr h="258755">
                <a:tc>
                  <a:txBody>
                    <a:bodyPr/>
                    <a:lstStyle/>
                    <a:p>
                      <a:pPr algn="l">
                        <a:spcBef>
                          <a:spcPts val="100"/>
                        </a:spcBef>
                        <a:spcAft>
                          <a:spcPts val="100"/>
                        </a:spcAft>
                      </a:pPr>
                      <a:endParaRPr lang="en-US" sz="1000">
                        <a:solidFill>
                          <a:schemeClr val="accent2"/>
                        </a:solidFill>
                        <a:latin typeface="+mj-lt"/>
                        <a:cs typeface="Segoe UI Semibold" panose="020B0702040204020203" pitchFamily="34" charset="0"/>
                      </a:endParaRPr>
                    </a:p>
                  </a:txBody>
                  <a:tcPr marT="18288" marB="18288" anchor="ctr">
                    <a:lnL w="635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100"/>
                        </a:spcBef>
                        <a:spcAft>
                          <a:spcPts val="100"/>
                        </a:spcAft>
                      </a:pPr>
                      <a:endParaRPr lang="en-US" sz="1000">
                        <a:solidFill>
                          <a:schemeClr val="accent2"/>
                        </a:solidFill>
                        <a:latin typeface="+mj-lt"/>
                        <a:cs typeface="Segoe UI Semibold" panose="020B0702040204020203" pitchFamily="34" charset="0"/>
                      </a:endParaRPr>
                    </a:p>
                  </a:txBody>
                  <a:tcPr marT="18288" marB="18288" anchor="ctr">
                    <a:lnL w="635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lang="en-US" sz="1100" kern="1200">
                          <a:ln>
                            <a:noFill/>
                          </a:ln>
                          <a:solidFill>
                            <a:schemeClr val="accent2"/>
                          </a:solidFill>
                          <a:latin typeface="+mj-lt"/>
                          <a:cs typeface="Segoe UI Semibold" panose="020B0702040204020203" pitchFamily="34" charset="0"/>
                        </a:rPr>
                        <a:t>AGENDA ITEM</a:t>
                      </a:r>
                      <a:endParaRPr lang="en-US" sz="1100" b="1" kern="1200">
                        <a:ln>
                          <a:noFill/>
                        </a:ln>
                        <a:solidFill>
                          <a:schemeClr val="accent2"/>
                        </a:solidFill>
                        <a:latin typeface="+mj-lt"/>
                        <a:ea typeface="+mn-ea"/>
                        <a:cs typeface="Segoe UI Semibold" panose="020B0702040204020203" pitchFamily="34" charset="0"/>
                      </a:endParaRPr>
                    </a:p>
                  </a:txBody>
                  <a:tcPr marT="18288" marB="18288"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lang="en-US" sz="1100" kern="1200">
                          <a:ln>
                            <a:noFill/>
                          </a:ln>
                          <a:solidFill>
                            <a:schemeClr val="accent2"/>
                          </a:solidFill>
                          <a:latin typeface="+mj-lt"/>
                          <a:cs typeface="Segoe UI Semibold" panose="020B0702040204020203" pitchFamily="34" charset="0"/>
                        </a:rPr>
                        <a:t>ACTIVITIES</a:t>
                      </a:r>
                      <a:endParaRPr lang="en-US" sz="1100" b="1" kern="1200">
                        <a:ln>
                          <a:noFill/>
                        </a:ln>
                        <a:solidFill>
                          <a:schemeClr val="accent2"/>
                        </a:solidFill>
                        <a:latin typeface="+mj-lt"/>
                        <a:ea typeface="+mn-ea"/>
                        <a:cs typeface="Segoe UI Semibold" panose="020B0702040204020203" pitchFamily="34" charset="0"/>
                      </a:endParaRPr>
                    </a:p>
                  </a:txBody>
                  <a:tcPr marT="18288" marB="18288"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100"/>
                        </a:spcBef>
                        <a:spcAft>
                          <a:spcPts val="100"/>
                        </a:spcAft>
                      </a:pPr>
                      <a:r>
                        <a:rPr lang="en-US" sz="1100">
                          <a:solidFill>
                            <a:schemeClr val="accent2"/>
                          </a:solidFill>
                          <a:latin typeface="+mj-lt"/>
                          <a:cs typeface="Segoe UI Semibold" panose="020B0702040204020203" pitchFamily="34" charset="0"/>
                        </a:rPr>
                        <a:t>OWNER</a:t>
                      </a:r>
                    </a:p>
                  </a:txBody>
                  <a:tcPr marT="18288" marB="18288"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530216"/>
                  </a:ext>
                </a:extLst>
              </a:tr>
              <a:tr h="639095">
                <a:tc rowSpan="5">
                  <a:txBody>
                    <a:bodyPr/>
                    <a:lstStyle/>
                    <a:p>
                      <a:pPr marL="0" marR="0" lvl="0" indent="0" algn="ctr" defTabSz="914400" rtl="0" eaLnBrk="1" fontAlgn="auto" latinLnBrk="0" hangingPunct="1">
                        <a:lnSpc>
                          <a:spcPct val="100000"/>
                        </a:lnSpc>
                        <a:spcBef>
                          <a:spcPts val="100"/>
                        </a:spcBef>
                        <a:spcAft>
                          <a:spcPts val="100"/>
                        </a:spcAft>
                        <a:buClrTx/>
                        <a:buSzTx/>
                        <a:buFontTx/>
                        <a:buNone/>
                        <a:tabLst/>
                        <a:defRPr/>
                      </a:pPr>
                      <a:r>
                        <a:rPr lang="en-US" sz="1100" b="0" i="0">
                          <a:ln>
                            <a:noFill/>
                          </a:ln>
                          <a:solidFill>
                            <a:schemeClr val="tx1"/>
                          </a:solidFill>
                          <a:latin typeface="+mj-lt"/>
                        </a:rPr>
                        <a:t>September 21</a:t>
                      </a:r>
                    </a:p>
                  </a:txBody>
                  <a:tcPr marT="18288" marB="18288" vert="vert27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3"/>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lang="en-US" sz="1100">
                          <a:ln>
                            <a:noFill/>
                          </a:ln>
                          <a:solidFill>
                            <a:schemeClr val="bg1"/>
                          </a:solidFill>
                          <a:latin typeface="+mj-lt"/>
                        </a:rPr>
                        <a:t>9:00 AM </a:t>
                      </a:r>
                      <a:endParaRPr lang="en-US" sz="1100" b="0" i="0">
                        <a:ln>
                          <a:noFill/>
                        </a:ln>
                        <a:solidFill>
                          <a:schemeClr val="bg1"/>
                        </a:solidFill>
                        <a:latin typeface="+mj-lt"/>
                      </a:endParaRP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300"/>
                        </a:spcBef>
                        <a:spcAft>
                          <a:spcPts val="100"/>
                        </a:spcAft>
                      </a:pPr>
                      <a:r>
                        <a:rPr lang="en-US" sz="1050" b="0" strike="noStrike" kern="1200">
                          <a:solidFill>
                            <a:schemeClr val="bg1"/>
                          </a:solidFill>
                          <a:latin typeface="+mn-lt"/>
                          <a:ea typeface="+mn-ea"/>
                          <a:cs typeface="+mn-cs"/>
                        </a:rPr>
                        <a:t>Hackathon starts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indent="-171450">
                        <a:spcBef>
                          <a:spcPts val="400"/>
                        </a:spcBef>
                        <a:spcAft>
                          <a:spcPts val="0"/>
                        </a:spcAft>
                        <a:buFont typeface="Arial" panose="020B0604020202020204" pitchFamily="34" charset="0"/>
                        <a:buChar char="•"/>
                      </a:pPr>
                      <a:r>
                        <a:rPr lang="en-US" sz="1050" strike="noStrike" kern="1200">
                          <a:solidFill>
                            <a:schemeClr val="bg1"/>
                          </a:solidFill>
                          <a:latin typeface="+mn-lt"/>
                          <a:ea typeface="+mn-ea"/>
                          <a:cs typeface="+mn-cs"/>
                        </a:rPr>
                        <a:t>Start challenges </a:t>
                      </a:r>
                    </a:p>
                    <a:p>
                      <a:pPr marL="171450" marR="0" indent="-171450">
                        <a:spcBef>
                          <a:spcPts val="400"/>
                        </a:spcBef>
                        <a:spcAft>
                          <a:spcPts val="0"/>
                        </a:spcAft>
                        <a:buFont typeface="Arial" panose="020B0604020202020204" pitchFamily="34" charset="0"/>
                        <a:buChar char="•"/>
                      </a:pPr>
                      <a:r>
                        <a:rPr lang="en-US" sz="1050" strike="noStrike" kern="1200">
                          <a:solidFill>
                            <a:schemeClr val="bg1"/>
                          </a:solidFill>
                          <a:latin typeface="+mn-lt"/>
                          <a:ea typeface="+mn-ea"/>
                          <a:cs typeface="+mn-cs"/>
                        </a:rPr>
                        <a:t>Proctors available</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r>
                        <a:rPr lang="en-US" sz="1050" strike="noStrike">
                          <a:solidFill>
                            <a:schemeClr val="bg1"/>
                          </a:solidFill>
                          <a:latin typeface="+mn-lt"/>
                        </a:rPr>
                        <a:t>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291522102"/>
                  </a:ext>
                </a:extLst>
              </a:tr>
              <a:tr h="786788">
                <a:tc vMerge="1">
                  <a:txBody>
                    <a:bodyPr/>
                    <a:lstStyle/>
                    <a:p>
                      <a:endParaRPr lang="en-US"/>
                    </a:p>
                  </a:txBody>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lang="en-US" sz="1100">
                          <a:ln>
                            <a:noFill/>
                          </a:ln>
                          <a:solidFill>
                            <a:schemeClr val="bg1"/>
                          </a:solidFill>
                          <a:latin typeface="+mj-lt"/>
                        </a:rPr>
                        <a:t>9:00 – 9:15 AM PST</a:t>
                      </a:r>
                      <a:endParaRPr lang="en-US" sz="1100" b="0" i="0">
                        <a:ln>
                          <a:noFill/>
                        </a:ln>
                        <a:solidFill>
                          <a:schemeClr val="bg1"/>
                        </a:solidFill>
                        <a:latin typeface="+mj-lt"/>
                      </a:endParaRP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lvl="0" indent="0" algn="l" defTabSz="914400" rtl="0" eaLnBrk="1" fontAlgn="auto" latinLnBrk="0" hangingPunct="1">
                        <a:lnSpc>
                          <a:spcPct val="100000"/>
                        </a:lnSpc>
                        <a:spcBef>
                          <a:spcPts val="300"/>
                        </a:spcBef>
                        <a:spcAft>
                          <a:spcPts val="100"/>
                        </a:spcAft>
                        <a:buClrTx/>
                        <a:buSzTx/>
                        <a:buFontTx/>
                        <a:buNone/>
                        <a:tabLst/>
                        <a:defRPr/>
                      </a:pPr>
                      <a:r>
                        <a:rPr lang="en-US" sz="1050" baseline="0">
                          <a:ln>
                            <a:noFill/>
                          </a:ln>
                          <a:solidFill>
                            <a:schemeClr val="bg1"/>
                          </a:solidFill>
                          <a:latin typeface="+mn-lt"/>
                        </a:rPr>
                        <a:t>Hackathon</a:t>
                      </a:r>
                      <a:br>
                        <a:rPr lang="en-US" sz="1050" baseline="0">
                          <a:ln>
                            <a:noFill/>
                          </a:ln>
                          <a:solidFill>
                            <a:schemeClr val="bg1"/>
                          </a:solidFill>
                          <a:latin typeface="+mn-lt"/>
                        </a:rPr>
                      </a:br>
                      <a:r>
                        <a:rPr lang="en-US" sz="1050" baseline="0">
                          <a:ln>
                            <a:noFill/>
                          </a:ln>
                          <a:solidFill>
                            <a:schemeClr val="bg1"/>
                          </a:solidFill>
                          <a:latin typeface="+mn-lt"/>
                        </a:rPr>
                        <a:t>kick-off/Q&amp;A session/proctor introduction</a:t>
                      </a:r>
                      <a:endParaRPr lang="en-US" sz="1050" b="0" i="0" baseline="0">
                        <a:ln>
                          <a:noFill/>
                        </a:ln>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indent="-171450" algn="l" defTabSz="914363"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050" kern="1200">
                          <a:ln>
                            <a:noFill/>
                          </a:ln>
                          <a:solidFill>
                            <a:schemeClr val="bg1"/>
                          </a:solidFill>
                          <a:effectLst/>
                          <a:latin typeface="+mn-lt"/>
                        </a:rPr>
                        <a:t>Introductions</a:t>
                      </a:r>
                    </a:p>
                    <a:p>
                      <a:pPr marL="171450" marR="0" indent="-171450" algn="l" defTabSz="914363"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050" kern="1200">
                          <a:ln>
                            <a:noFill/>
                          </a:ln>
                          <a:solidFill>
                            <a:schemeClr val="bg1"/>
                          </a:solidFill>
                          <a:effectLst/>
                          <a:latin typeface="+mn-lt"/>
                        </a:rPr>
                        <a:t>Review agenda, establish</a:t>
                      </a:r>
                      <a:r>
                        <a:rPr lang="en-US" sz="1050" kern="1200" baseline="0">
                          <a:ln>
                            <a:noFill/>
                          </a:ln>
                          <a:solidFill>
                            <a:schemeClr val="bg1"/>
                          </a:solidFill>
                          <a:effectLst/>
                          <a:latin typeface="+mn-lt"/>
                        </a:rPr>
                        <a:t> objectives,</a:t>
                      </a:r>
                      <a:br>
                        <a:rPr lang="en-US" sz="1050" kern="1200" baseline="0">
                          <a:ln>
                            <a:noFill/>
                          </a:ln>
                          <a:solidFill>
                            <a:schemeClr val="bg1"/>
                          </a:solidFill>
                          <a:effectLst/>
                          <a:latin typeface="+mn-lt"/>
                        </a:rPr>
                      </a:br>
                      <a:r>
                        <a:rPr lang="en-US" sz="1050" kern="1200" baseline="0">
                          <a:ln>
                            <a:noFill/>
                          </a:ln>
                          <a:solidFill>
                            <a:schemeClr val="bg1"/>
                          </a:solidFill>
                          <a:effectLst/>
                          <a:latin typeface="+mn-lt"/>
                        </a:rPr>
                        <a:t>set expectations</a:t>
                      </a:r>
                    </a:p>
                    <a:p>
                      <a:pPr marL="171450" marR="0" indent="-171450" algn="l" defTabSz="914363"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050" b="0" i="0" kern="1200" baseline="0">
                          <a:ln>
                            <a:noFill/>
                          </a:ln>
                          <a:solidFill>
                            <a:schemeClr val="bg1"/>
                          </a:solidFill>
                          <a:effectLst/>
                          <a:latin typeface="+mn-lt"/>
                          <a:ea typeface="+mn-ea"/>
                          <a:cs typeface="+mn-cs"/>
                        </a:rPr>
                        <a:t>Answer any participant questions</a:t>
                      </a:r>
                      <a:endParaRPr lang="en-US" sz="1050" b="0" i="0" kern="1200">
                        <a:ln>
                          <a:noFill/>
                        </a:ln>
                        <a:solidFill>
                          <a:schemeClr val="bg1"/>
                        </a:solidFill>
                        <a:effectLst/>
                        <a:latin typeface="+mn-lt"/>
                        <a:ea typeface="+mn-ea"/>
                        <a:cs typeface="+mn-cs"/>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r>
                        <a:rPr lang="en-US" sz="1050">
                          <a:solidFill>
                            <a:schemeClr val="bg1"/>
                          </a:solidFill>
                          <a:latin typeface="+mn-lt"/>
                        </a:rPr>
                        <a:t>Proctor lead &amp; 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7724864"/>
                  </a:ext>
                </a:extLst>
              </a:tr>
              <a:tr h="354382">
                <a:tc vMerge="1">
                  <a:txBody>
                    <a:bodyPr/>
                    <a:lstStyle/>
                    <a:p>
                      <a:pPr>
                        <a:lnSpc>
                          <a:spcPct val="100000"/>
                        </a:lnSpc>
                        <a:spcBef>
                          <a:spcPts val="100"/>
                        </a:spcBef>
                        <a:spcAft>
                          <a:spcPts val="300"/>
                        </a:spcAft>
                      </a:pPr>
                      <a:endParaRPr lang="en-US" sz="900">
                        <a:solidFill>
                          <a:schemeClr val="bg1"/>
                        </a:solidFill>
                      </a:endParaRPr>
                    </a:p>
                  </a:txBody>
                  <a:tcPr marL="36576" marR="36576" marT="27432" marB="27432"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a:lnSpc>
                          <a:spcPct val="100000"/>
                        </a:lnSpc>
                        <a:spcBef>
                          <a:spcPts val="100"/>
                        </a:spcBef>
                        <a:spcAft>
                          <a:spcPts val="100"/>
                        </a:spcAft>
                      </a:pPr>
                      <a:r>
                        <a:rPr lang="en-US" sz="1100">
                          <a:solidFill>
                            <a:schemeClr val="bg1"/>
                          </a:solidFill>
                          <a:latin typeface="+mn-lt"/>
                        </a:rPr>
                        <a:t>12:30 – 1:30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300"/>
                        </a:spcBef>
                        <a:spcAft>
                          <a:spcPts val="100"/>
                        </a:spcAft>
                      </a:pPr>
                      <a:r>
                        <a:rPr lang="en-US" sz="1050" b="0" kern="1200">
                          <a:solidFill>
                            <a:schemeClr val="bg1"/>
                          </a:solidFill>
                          <a:latin typeface="+mn-lt"/>
                          <a:ea typeface="+mn-ea"/>
                          <a:cs typeface="+mn-cs"/>
                        </a:rPr>
                        <a:t>Lunch</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indent="-171450">
                        <a:lnSpc>
                          <a:spcPct val="100000"/>
                        </a:lnSpc>
                        <a:spcBef>
                          <a:spcPts val="400"/>
                        </a:spcBef>
                        <a:spcAft>
                          <a:spcPts val="0"/>
                        </a:spcAft>
                        <a:buFont typeface="Arial" panose="020B0604020202020204" pitchFamily="34" charset="0"/>
                        <a:buChar char="•"/>
                      </a:pPr>
                      <a:r>
                        <a:rPr lang="en-US" sz="1050">
                          <a:solidFill>
                            <a:schemeClr val="bg1"/>
                          </a:solidFill>
                          <a:latin typeface="+mn-lt"/>
                        </a:rPr>
                        <a:t>Proctor break</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endParaRPr lang="en-US" sz="105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208619319"/>
                  </a:ext>
                </a:extLst>
              </a:tr>
              <a:tr h="786788">
                <a:tc vMerge="1">
                  <a:txBody>
                    <a:bodyPr/>
                    <a:lstStyle/>
                    <a:p>
                      <a:pPr>
                        <a:lnSpc>
                          <a:spcPct val="100000"/>
                        </a:lnSpc>
                        <a:spcBef>
                          <a:spcPts val="100"/>
                        </a:spcBef>
                        <a:spcAft>
                          <a:spcPts val="300"/>
                        </a:spcAft>
                      </a:pPr>
                      <a:endParaRPr lang="en-US" sz="900">
                        <a:solidFill>
                          <a:schemeClr val="bg1"/>
                        </a:solidFill>
                      </a:endParaRPr>
                    </a:p>
                  </a:txBody>
                  <a:tcPr marL="36576" marR="36576" marT="27432" marB="27432"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a:lnSpc>
                          <a:spcPct val="100000"/>
                        </a:lnSpc>
                        <a:spcBef>
                          <a:spcPts val="100"/>
                        </a:spcBef>
                        <a:spcAft>
                          <a:spcPts val="100"/>
                        </a:spcAft>
                      </a:pPr>
                      <a:r>
                        <a:rPr lang="en-US" sz="1100">
                          <a:solidFill>
                            <a:schemeClr val="bg1"/>
                          </a:solidFill>
                          <a:latin typeface="+mj-lt"/>
                        </a:rPr>
                        <a:t>1:30 – 2:00 PM PST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nSpc>
                          <a:spcPct val="100000"/>
                        </a:lnSpc>
                        <a:spcBef>
                          <a:spcPts val="300"/>
                        </a:spcBef>
                        <a:spcAft>
                          <a:spcPts val="100"/>
                        </a:spcAft>
                      </a:pPr>
                      <a:r>
                        <a:rPr lang="en-US" sz="1050">
                          <a:solidFill>
                            <a:schemeClr val="bg1"/>
                          </a:solidFill>
                          <a:latin typeface="+mn-lt"/>
                        </a:rPr>
                        <a:t>Proctor meeting</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Recap of day 1</a:t>
                      </a:r>
                    </a:p>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Q&amp;A</a:t>
                      </a:r>
                    </a:p>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Respond to participants outstanding questions via Teams channel</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r>
                        <a:rPr lang="en-US" sz="1050">
                          <a:solidFill>
                            <a:schemeClr val="bg1"/>
                          </a:solidFill>
                          <a:latin typeface="+mn-lt"/>
                        </a:rPr>
                        <a:t>Proctor lead &amp; 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66489874"/>
                  </a:ext>
                </a:extLst>
              </a:tr>
              <a:tr h="231801">
                <a:tc vMerge="1">
                  <a:txBody>
                    <a:bodyPr/>
                    <a:lstStyle/>
                    <a:p>
                      <a:pPr>
                        <a:lnSpc>
                          <a:spcPct val="100000"/>
                        </a:lnSpc>
                        <a:spcBef>
                          <a:spcPts val="100"/>
                        </a:spcBef>
                        <a:spcAft>
                          <a:spcPts val="300"/>
                        </a:spcAft>
                      </a:pPr>
                      <a:endParaRPr lang="en-US" sz="900">
                        <a:solidFill>
                          <a:schemeClr val="bg1"/>
                        </a:solidFill>
                      </a:endParaRPr>
                    </a:p>
                  </a:txBody>
                  <a:tcPr marL="36576" marR="36576" marT="27432" marB="27432"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75000"/>
                        </a:schemeClr>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tx1">
                        <a:lumMod val="95000"/>
                      </a:schemeClr>
                    </a:solidFill>
                  </a:tcPr>
                </a:tc>
                <a:tc>
                  <a:txBody>
                    <a:bodyPr/>
                    <a:lstStyle/>
                    <a:p>
                      <a:pPr>
                        <a:lnSpc>
                          <a:spcPct val="100000"/>
                        </a:lnSpc>
                        <a:spcBef>
                          <a:spcPts val="100"/>
                        </a:spcBef>
                        <a:spcAft>
                          <a:spcPts val="100"/>
                        </a:spcAft>
                      </a:pPr>
                      <a:r>
                        <a:rPr lang="en-US" sz="1100">
                          <a:solidFill>
                            <a:schemeClr val="bg1"/>
                          </a:solidFill>
                          <a:latin typeface="+mn-lt"/>
                        </a:rPr>
                        <a:t>5:00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nSpc>
                          <a:spcPct val="100000"/>
                        </a:lnSpc>
                        <a:spcBef>
                          <a:spcPts val="300"/>
                        </a:spcBef>
                        <a:spcAft>
                          <a:spcPts val="100"/>
                        </a:spcAft>
                      </a:pPr>
                      <a:r>
                        <a:rPr lang="en-US" sz="1050">
                          <a:solidFill>
                            <a:schemeClr val="bg1"/>
                          </a:solidFill>
                          <a:latin typeface="+mn-lt"/>
                        </a:rPr>
                        <a:t>Proctors sign off</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lvl="0" indent="-171450">
                        <a:spcBef>
                          <a:spcPts val="400"/>
                        </a:spcBef>
                        <a:spcAft>
                          <a:spcPts val="0"/>
                        </a:spcAft>
                        <a:buFont typeface="Arial" panose="020B0604020202020204" pitchFamily="34" charset="0"/>
                        <a:buChar char="•"/>
                        <a:tabLst>
                          <a:tab pos="457200" algn="l"/>
                        </a:tabLst>
                      </a:pPr>
                      <a:r>
                        <a:rPr lang="en-US" sz="1050" kern="1200">
                          <a:solidFill>
                            <a:schemeClr val="bg1"/>
                          </a:solidFill>
                          <a:latin typeface="+mn-lt"/>
                          <a:ea typeface="+mn-ea"/>
                          <a:cs typeface="+mn-cs"/>
                        </a:rPr>
                        <a:t>Proctors no longer available </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endParaRPr lang="en-US" sz="105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92118211"/>
                  </a:ext>
                </a:extLst>
              </a:tr>
              <a:tr h="412635">
                <a:tc rowSpan="4">
                  <a:txBody>
                    <a:bodyPr/>
                    <a:lstStyle/>
                    <a:p>
                      <a:pPr marL="0" marR="0" lvl="0" indent="0" algn="ctr" defTabSz="914400" rtl="0" eaLnBrk="1" fontAlgn="auto" latinLnBrk="0" hangingPunct="1">
                        <a:lnSpc>
                          <a:spcPct val="100000"/>
                        </a:lnSpc>
                        <a:spcBef>
                          <a:spcPts val="100"/>
                        </a:spcBef>
                        <a:spcAft>
                          <a:spcPts val="100"/>
                        </a:spcAft>
                        <a:buClrTx/>
                        <a:buSzTx/>
                        <a:buFontTx/>
                        <a:buNone/>
                        <a:tabLst/>
                        <a:defRPr/>
                      </a:pPr>
                      <a:r>
                        <a:rPr lang="en-US" sz="1100" b="0" i="0">
                          <a:ln>
                            <a:noFill/>
                          </a:ln>
                          <a:solidFill>
                            <a:schemeClr val="tx1"/>
                          </a:solidFill>
                          <a:latin typeface="+mj-lt"/>
                        </a:rPr>
                        <a:t>September 22</a:t>
                      </a:r>
                    </a:p>
                  </a:txBody>
                  <a:tcPr marT="18288" marB="18288" vert="vert27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nSpc>
                          <a:spcPct val="100000"/>
                        </a:lnSpc>
                        <a:spcBef>
                          <a:spcPts val="100"/>
                        </a:spcBef>
                        <a:spcAft>
                          <a:spcPts val="100"/>
                        </a:spcAft>
                      </a:pPr>
                      <a:r>
                        <a:rPr lang="en-US" sz="1100">
                          <a:solidFill>
                            <a:schemeClr val="bg1"/>
                          </a:solidFill>
                          <a:latin typeface="+mn-lt"/>
                        </a:rPr>
                        <a:t>9:00 AM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300"/>
                        </a:spcBef>
                        <a:spcAft>
                          <a:spcPts val="100"/>
                        </a:spcAft>
                      </a:pPr>
                      <a:r>
                        <a:rPr lang="en-US" sz="1050" b="0" kern="1200">
                          <a:solidFill>
                            <a:schemeClr val="bg1"/>
                          </a:solidFill>
                          <a:latin typeface="+mn-lt"/>
                          <a:ea typeface="+mn-ea"/>
                          <a:cs typeface="+mn-cs"/>
                        </a:rPr>
                        <a:t>Hackathon day 2 start</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Start challenges </a:t>
                      </a:r>
                    </a:p>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Proctors available</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r>
                        <a:rPr lang="en-US" sz="1050">
                          <a:solidFill>
                            <a:schemeClr val="bg1"/>
                          </a:solidFill>
                          <a:latin typeface="+mn-lt"/>
                        </a:rPr>
                        <a:t>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74253909"/>
                  </a:ext>
                </a:extLst>
              </a:tr>
              <a:tr h="354382">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100">
                          <a:solidFill>
                            <a:schemeClr val="bg1"/>
                          </a:solidFill>
                          <a:latin typeface="+mn-lt"/>
                        </a:rPr>
                        <a:t>12:30 – 1:30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300"/>
                        </a:spcBef>
                        <a:spcAft>
                          <a:spcPts val="100"/>
                        </a:spcAft>
                      </a:pPr>
                      <a:r>
                        <a:rPr lang="en-US" sz="1050" b="0" kern="1200">
                          <a:solidFill>
                            <a:schemeClr val="bg1"/>
                          </a:solidFill>
                          <a:latin typeface="+mn-lt"/>
                          <a:ea typeface="+mn-ea"/>
                          <a:cs typeface="+mn-cs"/>
                        </a:rPr>
                        <a:t>Lunch</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indent="-171450">
                        <a:lnSpc>
                          <a:spcPct val="100000"/>
                        </a:lnSpc>
                        <a:spcBef>
                          <a:spcPts val="400"/>
                        </a:spcBef>
                        <a:spcAft>
                          <a:spcPts val="0"/>
                        </a:spcAft>
                        <a:buFont typeface="Arial" panose="020B0604020202020204" pitchFamily="34" charset="0"/>
                        <a:buChar char="•"/>
                      </a:pPr>
                      <a:r>
                        <a:rPr lang="en-US" sz="1050">
                          <a:solidFill>
                            <a:schemeClr val="bg1"/>
                          </a:solidFill>
                          <a:latin typeface="+mn-lt"/>
                        </a:rPr>
                        <a:t>Proctor break</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endParaRPr lang="en-US" sz="105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63810810"/>
                  </a:ext>
                </a:extLst>
              </a:tr>
              <a:tr h="435450">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100">
                          <a:solidFill>
                            <a:schemeClr val="bg1"/>
                          </a:solidFill>
                          <a:latin typeface="+mj-lt"/>
                        </a:rPr>
                        <a:t>1:30 – 2:00 PM PST</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nSpc>
                          <a:spcPct val="100000"/>
                        </a:lnSpc>
                        <a:spcBef>
                          <a:spcPts val="300"/>
                        </a:spcBef>
                        <a:spcAft>
                          <a:spcPts val="100"/>
                        </a:spcAft>
                      </a:pPr>
                      <a:r>
                        <a:rPr lang="en-US" sz="1050">
                          <a:solidFill>
                            <a:schemeClr val="bg1"/>
                          </a:solidFill>
                          <a:latin typeface="+mn-lt"/>
                        </a:rPr>
                        <a:t>Proctor meeting</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Recap of day 2</a:t>
                      </a:r>
                    </a:p>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Q&amp;A</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r>
                        <a:rPr lang="en-US" sz="1050">
                          <a:solidFill>
                            <a:schemeClr val="bg1"/>
                          </a:solidFill>
                          <a:latin typeface="+mn-lt"/>
                        </a:rPr>
                        <a:t>Proctor lead &amp; 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881229823"/>
                  </a:ext>
                </a:extLst>
              </a:tr>
              <a:tr h="231801">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100">
                          <a:solidFill>
                            <a:schemeClr val="bg1"/>
                          </a:solidFill>
                          <a:latin typeface="+mn-lt"/>
                        </a:rPr>
                        <a:t>5:00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nSpc>
                          <a:spcPct val="100000"/>
                        </a:lnSpc>
                        <a:spcBef>
                          <a:spcPts val="300"/>
                        </a:spcBef>
                        <a:spcAft>
                          <a:spcPts val="100"/>
                        </a:spcAft>
                      </a:pPr>
                      <a:r>
                        <a:rPr lang="en-US" sz="1050">
                          <a:solidFill>
                            <a:schemeClr val="bg1"/>
                          </a:solidFill>
                          <a:latin typeface="+mn-lt"/>
                        </a:rPr>
                        <a:t>Proctors sign off</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lvl="0" indent="-171450">
                        <a:spcBef>
                          <a:spcPts val="400"/>
                        </a:spcBef>
                        <a:spcAft>
                          <a:spcPts val="0"/>
                        </a:spcAft>
                        <a:buFont typeface="Arial" panose="020B0604020202020204" pitchFamily="34" charset="0"/>
                        <a:buChar char="•"/>
                        <a:tabLst>
                          <a:tab pos="457200" algn="l"/>
                        </a:tabLst>
                      </a:pPr>
                      <a:r>
                        <a:rPr lang="en-US" sz="1050" kern="1200">
                          <a:solidFill>
                            <a:schemeClr val="bg1"/>
                          </a:solidFill>
                          <a:latin typeface="+mn-lt"/>
                          <a:ea typeface="+mn-ea"/>
                          <a:cs typeface="+mn-cs"/>
                        </a:rPr>
                        <a:t>Proctors no longer available </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endParaRPr lang="en-US" sz="105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76767028"/>
                  </a:ext>
                </a:extLst>
              </a:tr>
              <a:tr h="412635">
                <a:tc rowSpan="4">
                  <a:txBody>
                    <a:bodyPr/>
                    <a:lstStyle/>
                    <a:p>
                      <a:pPr marL="0" marR="0" lvl="0" indent="0" algn="ctr" defTabSz="914400" rtl="0" eaLnBrk="1" fontAlgn="auto" latinLnBrk="0" hangingPunct="1">
                        <a:lnSpc>
                          <a:spcPct val="100000"/>
                        </a:lnSpc>
                        <a:spcBef>
                          <a:spcPts val="100"/>
                        </a:spcBef>
                        <a:spcAft>
                          <a:spcPts val="100"/>
                        </a:spcAft>
                        <a:buClrTx/>
                        <a:buSzTx/>
                        <a:buFontTx/>
                        <a:buNone/>
                        <a:tabLst/>
                        <a:defRPr/>
                      </a:pPr>
                      <a:r>
                        <a:rPr lang="en-US" sz="1100" b="0" i="0">
                          <a:ln>
                            <a:noFill/>
                          </a:ln>
                          <a:solidFill>
                            <a:schemeClr val="tx1"/>
                          </a:solidFill>
                          <a:latin typeface="+mj-lt"/>
                        </a:rPr>
                        <a:t>September 23</a:t>
                      </a:r>
                    </a:p>
                  </a:txBody>
                  <a:tcPr marT="18288" marB="18288" vert="vert270"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nSpc>
                          <a:spcPct val="100000"/>
                        </a:lnSpc>
                        <a:spcBef>
                          <a:spcPts val="100"/>
                        </a:spcBef>
                        <a:spcAft>
                          <a:spcPts val="100"/>
                        </a:spcAft>
                      </a:pPr>
                      <a:r>
                        <a:rPr lang="en-US" sz="1100">
                          <a:solidFill>
                            <a:schemeClr val="bg1"/>
                          </a:solidFill>
                          <a:latin typeface="+mn-lt"/>
                        </a:rPr>
                        <a:t>9:00 AM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300"/>
                        </a:spcBef>
                        <a:spcAft>
                          <a:spcPts val="100"/>
                        </a:spcAft>
                      </a:pPr>
                      <a:r>
                        <a:rPr lang="en-US" sz="1050" b="0" kern="1200">
                          <a:solidFill>
                            <a:schemeClr val="bg1"/>
                          </a:solidFill>
                          <a:latin typeface="+mn-lt"/>
                          <a:ea typeface="+mn-ea"/>
                          <a:cs typeface="+mn-cs"/>
                        </a:rPr>
                        <a:t>Hackathon day 3 start</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Start challenges </a:t>
                      </a:r>
                    </a:p>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Proctors available</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r>
                        <a:rPr lang="en-US" sz="1050">
                          <a:solidFill>
                            <a:schemeClr val="bg1"/>
                          </a:solidFill>
                          <a:latin typeface="+mn-lt"/>
                        </a:rPr>
                        <a:t>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85314300"/>
                  </a:ext>
                </a:extLst>
              </a:tr>
              <a:tr h="354382">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accent3"/>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100">
                          <a:solidFill>
                            <a:schemeClr val="bg1"/>
                          </a:solidFill>
                          <a:latin typeface="+mn-lt"/>
                        </a:rPr>
                        <a:t>12:30 – 1:30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0" marR="0">
                        <a:spcBef>
                          <a:spcPts val="300"/>
                        </a:spcBef>
                        <a:spcAft>
                          <a:spcPts val="100"/>
                        </a:spcAft>
                      </a:pPr>
                      <a:r>
                        <a:rPr lang="en-US" sz="1050" b="0" kern="1200">
                          <a:solidFill>
                            <a:schemeClr val="bg1"/>
                          </a:solidFill>
                          <a:latin typeface="+mn-lt"/>
                          <a:ea typeface="+mn-ea"/>
                          <a:cs typeface="+mn-cs"/>
                        </a:rPr>
                        <a:t>Lunch</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indent="-171450">
                        <a:lnSpc>
                          <a:spcPct val="100000"/>
                        </a:lnSpc>
                        <a:spcBef>
                          <a:spcPts val="400"/>
                        </a:spcBef>
                        <a:spcAft>
                          <a:spcPts val="0"/>
                        </a:spcAft>
                        <a:buFont typeface="Arial" panose="020B0604020202020204" pitchFamily="34" charset="0"/>
                        <a:buChar char="•"/>
                      </a:pPr>
                      <a:r>
                        <a:rPr lang="en-US" sz="1050">
                          <a:solidFill>
                            <a:schemeClr val="bg1"/>
                          </a:solidFill>
                          <a:latin typeface="+mn-lt"/>
                        </a:rPr>
                        <a:t>Proctor break</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endParaRPr lang="en-US" sz="105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633171581"/>
                  </a:ext>
                </a:extLst>
              </a:tr>
              <a:tr h="435450">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100">
                          <a:solidFill>
                            <a:schemeClr val="bg1"/>
                          </a:solidFill>
                          <a:latin typeface="+mj-lt"/>
                        </a:rPr>
                        <a:t>1:30 – 2:00 PM PST</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nSpc>
                          <a:spcPct val="100000"/>
                        </a:lnSpc>
                        <a:spcBef>
                          <a:spcPts val="300"/>
                        </a:spcBef>
                        <a:spcAft>
                          <a:spcPts val="100"/>
                        </a:spcAft>
                      </a:pPr>
                      <a:r>
                        <a:rPr lang="en-US" sz="1050">
                          <a:solidFill>
                            <a:schemeClr val="bg1"/>
                          </a:solidFill>
                          <a:latin typeface="+mn-lt"/>
                        </a:rPr>
                        <a:t>Proctor meeting</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Recap of day</a:t>
                      </a:r>
                    </a:p>
                    <a:p>
                      <a:pPr marL="171450" marR="0" indent="-171450">
                        <a:spcBef>
                          <a:spcPts val="400"/>
                        </a:spcBef>
                        <a:spcAft>
                          <a:spcPts val="0"/>
                        </a:spcAft>
                        <a:buFont typeface="Arial" panose="020B0604020202020204" pitchFamily="34" charset="0"/>
                        <a:buChar char="•"/>
                      </a:pPr>
                      <a:r>
                        <a:rPr lang="en-US" sz="1050" kern="1200">
                          <a:solidFill>
                            <a:schemeClr val="bg1"/>
                          </a:solidFill>
                          <a:latin typeface="+mn-lt"/>
                          <a:ea typeface="+mn-ea"/>
                          <a:cs typeface="+mn-cs"/>
                        </a:rPr>
                        <a:t>Q&amp;A</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400"/>
                        </a:spcBef>
                        <a:spcAft>
                          <a:spcPts val="100"/>
                        </a:spcAft>
                      </a:pPr>
                      <a:r>
                        <a:rPr lang="en-US" sz="1050">
                          <a:solidFill>
                            <a:schemeClr val="bg1"/>
                          </a:solidFill>
                          <a:latin typeface="+mn-lt"/>
                        </a:rPr>
                        <a:t>Proctor lead &amp; proctors</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68230988"/>
                  </a:ext>
                </a:extLst>
              </a:tr>
              <a:tr h="231801">
                <a:tc vMerge="1">
                  <a:txBody>
                    <a:bodyPr/>
                    <a:lstStyle/>
                    <a:p>
                      <a:pPr marL="0" marR="0" lvl="0" indent="0" algn="ctr" defTabSz="914400" rtl="0" eaLnBrk="1" fontAlgn="auto" latinLnBrk="0" hangingPunct="1">
                        <a:lnSpc>
                          <a:spcPct val="100000"/>
                        </a:lnSpc>
                        <a:spcBef>
                          <a:spcPts val="100"/>
                        </a:spcBef>
                        <a:spcAft>
                          <a:spcPts val="300"/>
                        </a:spcAft>
                        <a:buClrTx/>
                        <a:buSzTx/>
                        <a:buFontTx/>
                        <a:buNone/>
                        <a:tabLst/>
                        <a:defRPr/>
                      </a:pPr>
                      <a:endParaRPr lang="en-US" sz="1000" b="0" i="0">
                        <a:ln>
                          <a:noFill/>
                        </a:ln>
                        <a:solidFill>
                          <a:schemeClr val="tx1"/>
                        </a:solidFill>
                        <a:latin typeface="+mj-lt"/>
                      </a:endParaRPr>
                    </a:p>
                  </a:txBody>
                  <a:tcPr marL="36576" marR="36576" marT="27432" marB="27432" vert="vert270" anchor="ctr">
                    <a:lnL w="6350" cap="flat" cmpd="sng" algn="ctr">
                      <a:solidFill>
                        <a:schemeClr val="tx1">
                          <a:lumMod val="75000"/>
                        </a:schemeClr>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6350" cap="flat" cmpd="sng" algn="ctr">
                      <a:solidFill>
                        <a:schemeClr val="tx1">
                          <a:lumMod val="75000"/>
                        </a:schemeClr>
                      </a:solidFill>
                      <a:prstDash val="solid"/>
                      <a:round/>
                      <a:headEnd type="none" w="med" len="med"/>
                      <a:tailEnd type="none" w="med" len="med"/>
                    </a:lnB>
                    <a:solidFill>
                      <a:schemeClr val="bg2"/>
                    </a:solidFill>
                  </a:tcPr>
                </a:tc>
                <a:tc>
                  <a:txBody>
                    <a:bodyPr/>
                    <a:lstStyle/>
                    <a:p>
                      <a:pPr>
                        <a:lnSpc>
                          <a:spcPct val="100000"/>
                        </a:lnSpc>
                        <a:spcBef>
                          <a:spcPts val="100"/>
                        </a:spcBef>
                        <a:spcAft>
                          <a:spcPts val="100"/>
                        </a:spcAft>
                      </a:pPr>
                      <a:r>
                        <a:rPr lang="en-US" sz="1100">
                          <a:solidFill>
                            <a:schemeClr val="bg1"/>
                          </a:solidFill>
                          <a:latin typeface="+mn-lt"/>
                        </a:rPr>
                        <a:t>5:00 PM </a:t>
                      </a:r>
                    </a:p>
                  </a:txBody>
                  <a:tcPr marT="18288" marB="18288" anchor="ctr">
                    <a:lnL w="6350" cap="flat" cmpd="sng" algn="ctr">
                      <a:no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nSpc>
                          <a:spcPct val="100000"/>
                        </a:lnSpc>
                        <a:spcBef>
                          <a:spcPts val="300"/>
                        </a:spcBef>
                        <a:spcAft>
                          <a:spcPts val="100"/>
                        </a:spcAft>
                      </a:pPr>
                      <a:r>
                        <a:rPr lang="en-US" sz="1050">
                          <a:solidFill>
                            <a:schemeClr val="bg1"/>
                          </a:solidFill>
                          <a:latin typeface="+mn-lt"/>
                        </a:rPr>
                        <a:t>End of hackathon</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71450" marR="0" lvl="0" indent="-171450">
                        <a:spcBef>
                          <a:spcPts val="300"/>
                        </a:spcBef>
                        <a:spcAft>
                          <a:spcPts val="0"/>
                        </a:spcAft>
                        <a:buFont typeface="Arial" panose="020B0604020202020204" pitchFamily="34" charset="0"/>
                        <a:buChar char="•"/>
                        <a:tabLst>
                          <a:tab pos="457200" algn="l"/>
                        </a:tabLst>
                      </a:pPr>
                      <a:r>
                        <a:rPr lang="en-US" sz="1050" kern="1200">
                          <a:solidFill>
                            <a:schemeClr val="bg1"/>
                          </a:solidFill>
                          <a:latin typeface="+mn-lt"/>
                          <a:ea typeface="+mn-ea"/>
                          <a:cs typeface="+mn-cs"/>
                        </a:rPr>
                        <a:t>Hackathon is complete</a:t>
                      </a: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nSpc>
                          <a:spcPct val="100000"/>
                        </a:lnSpc>
                        <a:spcBef>
                          <a:spcPts val="100"/>
                        </a:spcBef>
                        <a:spcAft>
                          <a:spcPts val="100"/>
                        </a:spcAft>
                      </a:pPr>
                      <a:endParaRPr lang="en-US" sz="1050">
                        <a:solidFill>
                          <a:schemeClr val="bg1"/>
                        </a:solidFill>
                        <a:latin typeface="+mn-lt"/>
                      </a:endParaRPr>
                    </a:p>
                  </a:txBody>
                  <a:tcPr marT="18288" marB="18288" anchor="ctr">
                    <a:lnL w="3175" cap="flat" cmpd="sng" algn="ctr">
                      <a:solidFill>
                        <a:schemeClr val="tx1">
                          <a:lumMod val="85000"/>
                        </a:schemeClr>
                      </a:solidFill>
                      <a:prstDash val="solid"/>
                      <a:round/>
                      <a:headEnd type="none" w="med" len="med"/>
                      <a:tailEnd type="none" w="med" len="med"/>
                    </a:lnL>
                    <a:lnR w="3175" cap="flat" cmpd="sng" algn="ctr">
                      <a:solidFill>
                        <a:schemeClr val="tx1">
                          <a:lumMod val="85000"/>
                        </a:schemeClr>
                      </a:solidFill>
                      <a:prstDash val="solid"/>
                      <a:round/>
                      <a:headEnd type="none" w="med" len="med"/>
                      <a:tailEnd type="none" w="med" len="med"/>
                    </a:lnR>
                    <a:lnT w="3175" cap="flat" cmpd="sng" algn="ctr">
                      <a:solidFill>
                        <a:schemeClr val="tx1">
                          <a:lumMod val="85000"/>
                        </a:schemeClr>
                      </a:solidFill>
                      <a:prstDash val="solid"/>
                      <a:round/>
                      <a:headEnd type="none" w="med" len="med"/>
                      <a:tailEnd type="none" w="med" len="med"/>
                    </a:lnT>
                    <a:lnB w="3175" cap="flat" cmpd="sng" algn="ctr">
                      <a:solidFill>
                        <a:schemeClr val="tx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72408069"/>
                  </a:ext>
                </a:extLst>
              </a:tr>
            </a:tbl>
          </a:graphicData>
        </a:graphic>
      </p:graphicFrame>
      <p:sp>
        <p:nvSpPr>
          <p:cNvPr id="7" name="Title 1">
            <a:extLst>
              <a:ext uri="{FF2B5EF4-FFF2-40B4-BE49-F238E27FC236}">
                <a16:creationId xmlns:a16="http://schemas.microsoft.com/office/drawing/2014/main" id="{2C8C2E5A-2608-4C5C-B0EA-EAC2A85AF108}"/>
              </a:ext>
            </a:extLst>
          </p:cNvPr>
          <p:cNvSpPr txBox="1">
            <a:spLocks/>
          </p:cNvSpPr>
          <p:nvPr/>
        </p:nvSpPr>
        <p:spPr>
          <a:xfrm>
            <a:off x="0" y="585795"/>
            <a:ext cx="3413125" cy="5683250"/>
          </a:xfrm>
          <a:prstGeom prst="rect">
            <a:avLst/>
          </a:prstGeom>
          <a:solidFill>
            <a:srgbClr val="0064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94360" tIns="0" rIns="182880" bIns="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solidFill>
                  <a:srgbClr val="000000"/>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IN" sz="3200" b="0" i="0" u="none" strike="noStrike" kern="1200" cap="none" spc="0" normalizeH="0" baseline="0" noProof="0">
                <a:ln>
                  <a:noFill/>
                </a:ln>
                <a:solidFill>
                  <a:srgbClr val="FFFFFF"/>
                </a:solidFill>
                <a:effectLst/>
                <a:uLnTx/>
                <a:uFillTx/>
                <a:latin typeface="Segoe UI Semibold"/>
                <a:cs typeface="Segoe UI" pitchFamily="34" charset="0"/>
              </a:rPr>
              <a:t>3-day</a:t>
            </a:r>
            <a:br>
              <a:rPr kumimoji="0" lang="en-IN" sz="3200" b="0" i="0" u="none" strike="noStrike" kern="1200" cap="none" spc="0" normalizeH="0" baseline="0" noProof="0">
                <a:ln>
                  <a:noFill/>
                </a:ln>
                <a:solidFill>
                  <a:srgbClr val="FFFFFF"/>
                </a:solidFill>
                <a:effectLst/>
                <a:uLnTx/>
                <a:uFillTx/>
                <a:latin typeface="Segoe UI Semibold"/>
                <a:cs typeface="Segoe UI" pitchFamily="34" charset="0"/>
              </a:rPr>
            </a:br>
            <a:r>
              <a:rPr kumimoji="0" lang="en-IN" sz="3200" b="0" i="0" u="none" strike="noStrike" kern="1200" cap="none" spc="0" normalizeH="0" baseline="0" noProof="0">
                <a:ln>
                  <a:noFill/>
                </a:ln>
                <a:solidFill>
                  <a:srgbClr val="FFFFFF"/>
                </a:solidFill>
                <a:effectLst/>
                <a:uLnTx/>
                <a:uFillTx/>
                <a:latin typeface="Segoe UI Semibold"/>
                <a:cs typeface="Segoe UI" pitchFamily="34" charset="0"/>
              </a:rPr>
              <a:t>Proctor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IN" sz="3200" b="0" i="0" u="none" strike="noStrike" kern="1200" cap="none" spc="0" normalizeH="0" baseline="0" noProof="0">
                <a:ln>
                  <a:noFill/>
                </a:ln>
                <a:solidFill>
                  <a:srgbClr val="FFFFFF"/>
                </a:solidFill>
                <a:effectLst/>
                <a:uLnTx/>
                <a:uFillTx/>
                <a:latin typeface="Segoe UI Semibold"/>
                <a:cs typeface="Segoe UI" pitchFamily="34" charset="0"/>
              </a:rPr>
              <a:t>Agenda</a:t>
            </a:r>
          </a:p>
        </p:txBody>
      </p:sp>
      <p:sp>
        <p:nvSpPr>
          <p:cNvPr id="12" name="Rectangle 11">
            <a:extLst>
              <a:ext uri="{FF2B5EF4-FFF2-40B4-BE49-F238E27FC236}">
                <a16:creationId xmlns:a16="http://schemas.microsoft.com/office/drawing/2014/main" id="{23066B82-5AB7-4779-8959-CDE1EF8787F8}"/>
              </a:ext>
            </a:extLst>
          </p:cNvPr>
          <p:cNvSpPr>
            <a:spLocks/>
          </p:cNvSpPr>
          <p:nvPr/>
        </p:nvSpPr>
        <p:spPr bwMode="auto">
          <a:xfrm flipV="1">
            <a:off x="1157712" y="5077168"/>
            <a:ext cx="222852" cy="221804"/>
          </a:xfrm>
          <a:prstGeom prst="rect">
            <a:avLst/>
          </a:prstGeom>
          <a:solidFill>
            <a:schemeClr val="accent3">
              <a:alpha val="10000"/>
            </a:schemeClr>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Tree>
    <p:extLst>
      <p:ext uri="{BB962C8B-B14F-4D97-AF65-F5344CB8AC3E}">
        <p14:creationId xmlns:p14="http://schemas.microsoft.com/office/powerpoint/2010/main" val="1886237701"/>
      </p:ext>
    </p:extLst>
  </p:cSld>
  <p:clrMapOvr>
    <a:masterClrMapping/>
  </p:clrMapOvr>
  <p:transition>
    <p:fade/>
  </p:transition>
</p:sld>
</file>

<file path=ppt/theme/theme1.xml><?xml version="1.0" encoding="utf-8"?>
<a:theme xmlns:a="http://schemas.openxmlformats.org/drawingml/2006/main" name="3_Black Template">
  <a:themeElements>
    <a:clrScheme name="TS_20_Teal on Black">
      <a:dk1>
        <a:srgbClr val="000000"/>
      </a:dk1>
      <a:lt1>
        <a:srgbClr val="FFFFFF"/>
      </a:lt1>
      <a:dk2>
        <a:srgbClr val="274B47"/>
      </a:dk2>
      <a:lt2>
        <a:srgbClr val="E6E6E6"/>
      </a:lt2>
      <a:accent1>
        <a:srgbClr val="30E5D0"/>
      </a:accent1>
      <a:accent2>
        <a:srgbClr val="008575"/>
      </a:accent2>
      <a:accent3>
        <a:srgbClr val="274B47"/>
      </a:accent3>
      <a:accent4>
        <a:srgbClr val="50E6FF"/>
      </a:accent4>
      <a:accent5>
        <a:srgbClr val="0078D4"/>
      </a:accent5>
      <a:accent6>
        <a:srgbClr val="D2D2D2"/>
      </a:accent6>
      <a:hlink>
        <a:srgbClr val="30E5D0"/>
      </a:hlink>
      <a:folHlink>
        <a:srgbClr val="30E5D0"/>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dirty="0" err="1" smtClean="0">
            <a:solidFill>
              <a:schemeClr val="bg1"/>
            </a:solidFill>
          </a:defRPr>
        </a:defPPr>
      </a:lstStyle>
    </a:txDef>
  </a:objectDefaults>
  <a:extraClrSchemeLst/>
  <a:extLst>
    <a:ext uri="{05A4C25C-085E-4340-85A3-A5531E510DB2}">
      <thm15:themeFamily xmlns:thm15="http://schemas.microsoft.com/office/thememl/2012/main" name="Template Starter Teal - February 2020.potx" id="{ED1A6496-A683-46AB-8E23-C2F28A40B1A7}" vid="{6017B456-6C7F-4CBA-A12B-A3732CAB3A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262</Words>
  <Application>Microsoft Office PowerPoint</Application>
  <PresentationFormat>Widescreen</PresentationFormat>
  <Paragraphs>67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Semibold</vt:lpstr>
      <vt:lpstr>Wingdings</vt:lpstr>
      <vt:lpstr>3_Black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Veronica Eeckhoudt</dc:creator>
  <cp:lastModifiedBy>Veronica Eeckhoudt</cp:lastModifiedBy>
  <cp:revision>1</cp:revision>
  <dcterms:created xsi:type="dcterms:W3CDTF">2021-09-24T05:25:47Z</dcterms:created>
  <dcterms:modified xsi:type="dcterms:W3CDTF">2021-09-24T05:26:20Z</dcterms:modified>
</cp:coreProperties>
</file>