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Correlação</a:t>
            </a:r>
            <a:r>
              <a:rPr lang="en-US" dirty="0" smtClean="0"/>
              <a:t> </a:t>
            </a:r>
            <a:r>
              <a:rPr lang="pt-BR" dirty="0" smtClean="0"/>
              <a:t>em</a:t>
            </a:r>
            <a:r>
              <a:rPr lang="en-US" dirty="0" smtClean="0"/>
              <a:t> </a:t>
            </a:r>
            <a:r>
              <a:rPr lang="pt-BR" dirty="0" smtClean="0"/>
              <a:t>isolamento</a:t>
            </a:r>
            <a:r>
              <a:rPr lang="en-US" dirty="0" smtClean="0"/>
              <a:t> de virus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Soares	  86281	</a:t>
            </a:r>
          </a:p>
          <a:p>
            <a:r>
              <a:rPr lang="en-US" dirty="0" err="1" smtClean="0"/>
              <a:t>Hilario</a:t>
            </a:r>
            <a:r>
              <a:rPr lang="en-US" dirty="0" smtClean="0"/>
              <a:t> </a:t>
            </a:r>
            <a:r>
              <a:rPr lang="en-US" dirty="0" err="1" smtClean="0"/>
              <a:t>fernandes</a:t>
            </a:r>
            <a:r>
              <a:rPr lang="en-US" dirty="0" smtClean="0"/>
              <a:t>		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 smtClean="0"/>
              <a:t>Estudo desenvolvido com o objetivo de simular a movimentação de células em tecido celular contaminado com algum vírus afim de se observar </a:t>
            </a:r>
            <a:r>
              <a:rPr lang="pt-BR" dirty="0" smtClean="0"/>
              <a:t>a correlação de variáveis</a:t>
            </a:r>
            <a:r>
              <a:rPr lang="pt-BR" dirty="0" smtClean="0"/>
              <a:t>, como tamanho da célula, tamanho do vírus, número de células por área quadrada, etc. podem influenciar no isolamento espacial desse vírus em relação as outras células.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7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 smtClean="0"/>
              <a:t>O vírus é o organismo vivo de menor tamanho conhecido. A identificação de um vírus no meio celular é importante em vários estudos e há grande variedade de vírus e de meios em que cada um deles pode ser encontrado. Nesse trabalho iremos estudar a correlação de algumas das principais variáveis presentes nos meios em que se observa a presença de vírus. Esse estudo poderá prever, com base no meio e no vírus específico que se pretende estudar, a probabilidade de que um único vírus fique “isolado” das demais células por algum instante de tempo.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1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 err="1" smtClean="0"/>
              <a:t>NetLogo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Para realizar a simulação de um tecido celular contaminado com um único vírus</a:t>
            </a:r>
          </a:p>
          <a:p>
            <a:r>
              <a:rPr lang="pt-BR" dirty="0" smtClean="0"/>
              <a:t>R \ R-Studio:</a:t>
            </a:r>
          </a:p>
          <a:p>
            <a:pPr lvl="1"/>
            <a:r>
              <a:rPr lang="pt-BR" dirty="0" smtClean="0"/>
              <a:t>Para realização de teste estatísticos e produção de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8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238" y="1550988"/>
            <a:ext cx="8972549" cy="50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35" y="2065867"/>
            <a:ext cx="5153955" cy="42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99" y="2065867"/>
            <a:ext cx="6943227" cy="84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21" y="2065867"/>
            <a:ext cx="8300983" cy="26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52" y="1718733"/>
            <a:ext cx="4729321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67</TotalTime>
  <Words>206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Correlação em isolamento de virus</vt:lpstr>
      <vt:lpstr>Introdução</vt:lpstr>
      <vt:lpstr>Motivação</vt:lpstr>
      <vt:lpstr>Ferramentas utilizadas</vt:lpstr>
      <vt:lpstr>simulação</vt:lpstr>
      <vt:lpstr>simulação</vt:lpstr>
      <vt:lpstr>simulação</vt:lpstr>
      <vt:lpstr>simulação</vt:lpstr>
      <vt:lpstr>Simulação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Correlação em isolamento de virus</dc:title>
  <dc:creator>Fernando</dc:creator>
  <cp:lastModifiedBy>Fernando Soares</cp:lastModifiedBy>
  <cp:revision>12</cp:revision>
  <dcterms:created xsi:type="dcterms:W3CDTF">2016-07-06T23:25:48Z</dcterms:created>
  <dcterms:modified xsi:type="dcterms:W3CDTF">2016-07-07T12:22:25Z</dcterms:modified>
</cp:coreProperties>
</file>