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5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pt-BR" smtClean="0"/>
              <a:t>Clique para editar o título mestre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06-Jul-16</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dirty="0" smtClean="0"/>
              <a:t>Clique no ícone para adicionar uma imagem</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06-Jul-16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06-Jul-16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pt-BR" smtClean="0"/>
              <a:t>Clique para editar o título mestre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Clique para editar o texto mestre</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06-Jul-16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06-Jul-16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pt-BR" smtClean="0"/>
              <a:t>Clique para editar o título mestre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pt-BR" smtClean="0"/>
              <a:t>Clique para editar o texto mestre</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06-Jul-16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pt-BR" smtClean="0"/>
              <a:t>Clique para editar o título mestre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pt-BR" smtClean="0"/>
              <a:t>Clique para editar o texto mestre</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06-Jul-16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06-Jul-16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8" name="Title 1"/>
          <p:cNvSpPr>
            <a:spLocks noGrp="1"/>
          </p:cNvSpPr>
          <p:nvPr>
            <p:ph type="title"/>
          </p:nvPr>
        </p:nvSpPr>
        <p:spPr>
          <a:xfrm>
            <a:off x="685801" y="609600"/>
            <a:ext cx="10131425" cy="1456267"/>
          </a:xfrm>
        </p:spPr>
        <p:txBody>
          <a:bodyPr/>
          <a:lstStyle/>
          <a:p>
            <a:r>
              <a:rPr lang="pt-BR" smtClean="0"/>
              <a:t>Clique para editar o título mestre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06-Jul-16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nchor="ct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06-Jul-16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pt-BR" smtClean="0"/>
              <a:t>Clique para editar o título mestre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06-Jul-16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06-Jul-16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06-Jul-16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06-Jul-16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06-Jul-16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pt-BR" smtClean="0"/>
              <a:t>Clique para editar o título mestre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06-Jul-16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pt-BR" smtClean="0"/>
              <a:t>Clique para editar o título mestre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dirty="0" smtClean="0"/>
              <a:t>Clique no ícone para adicionar uma imagem</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06-Jul-16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06-Jul-16</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Correlação</a:t>
            </a:r>
            <a:r>
              <a:rPr lang="en-US" dirty="0" smtClean="0"/>
              <a:t> </a:t>
            </a:r>
            <a:r>
              <a:rPr lang="pt-BR" dirty="0" smtClean="0"/>
              <a:t>em</a:t>
            </a:r>
            <a:r>
              <a:rPr lang="en-US" dirty="0" smtClean="0"/>
              <a:t> </a:t>
            </a:r>
            <a:r>
              <a:rPr lang="pt-BR" dirty="0" smtClean="0"/>
              <a:t>isolamento</a:t>
            </a:r>
            <a:r>
              <a:rPr lang="en-US" dirty="0" smtClean="0"/>
              <a:t> de virus</a:t>
            </a:r>
            <a:endParaRPr lang="en-US" dirty="0"/>
          </a:p>
        </p:txBody>
      </p:sp>
      <p:sp>
        <p:nvSpPr>
          <p:cNvPr id="3" name="Subtítulo 2"/>
          <p:cNvSpPr>
            <a:spLocks noGrp="1"/>
          </p:cNvSpPr>
          <p:nvPr>
            <p:ph type="subTitle" idx="1"/>
          </p:nvPr>
        </p:nvSpPr>
        <p:spPr/>
        <p:txBody>
          <a:bodyPr/>
          <a:lstStyle/>
          <a:p>
            <a:r>
              <a:rPr lang="en-US" dirty="0" smtClean="0"/>
              <a:t>Fernando Soares	  86281	</a:t>
            </a:r>
          </a:p>
          <a:p>
            <a:r>
              <a:rPr lang="en-US" dirty="0" err="1" smtClean="0"/>
              <a:t>Hilario</a:t>
            </a:r>
            <a:r>
              <a:rPr lang="en-US" dirty="0" smtClean="0"/>
              <a:t> </a:t>
            </a:r>
            <a:r>
              <a:rPr lang="en-US" dirty="0" err="1" smtClean="0"/>
              <a:t>fernandes</a:t>
            </a:r>
            <a:r>
              <a:rPr lang="en-US" dirty="0" smtClean="0"/>
              <a:t>		 	</a:t>
            </a:r>
            <a:endParaRPr lang="en-US" dirty="0"/>
          </a:p>
        </p:txBody>
      </p:sp>
    </p:spTree>
    <p:extLst>
      <p:ext uri="{BB962C8B-B14F-4D97-AF65-F5344CB8AC3E}">
        <p14:creationId xmlns:p14="http://schemas.microsoft.com/office/powerpoint/2010/main" val="6597484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Introdução</a:t>
            </a:r>
            <a:endParaRPr lang="pt-BR" dirty="0"/>
          </a:p>
        </p:txBody>
      </p:sp>
      <p:sp>
        <p:nvSpPr>
          <p:cNvPr id="3" name="Espaço Reservado para Conteúdo 2"/>
          <p:cNvSpPr>
            <a:spLocks noGrp="1"/>
          </p:cNvSpPr>
          <p:nvPr>
            <p:ph idx="1"/>
          </p:nvPr>
        </p:nvSpPr>
        <p:spPr/>
        <p:txBody>
          <a:bodyPr anchor="t"/>
          <a:lstStyle/>
          <a:p>
            <a:r>
              <a:rPr lang="pt-BR" dirty="0" smtClean="0"/>
              <a:t>Estudo desenvolvido com o objetivo de simular a movimentação de células em tecido celular contaminado com algum vírus afim de se observar como que variáveis, como tamanho da célula, tamanho do vírus, número de células por área quadrada, etc. podem influenciar no isolamento espacial desse vírus em relação as outras células.</a:t>
            </a:r>
            <a:endParaRPr lang="pt-BR" dirty="0"/>
          </a:p>
        </p:txBody>
      </p:sp>
    </p:spTree>
    <p:extLst>
      <p:ext uri="{BB962C8B-B14F-4D97-AF65-F5344CB8AC3E}">
        <p14:creationId xmlns:p14="http://schemas.microsoft.com/office/powerpoint/2010/main" val="17517578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Motivação</a:t>
            </a:r>
            <a:endParaRPr lang="en-US" dirty="0"/>
          </a:p>
        </p:txBody>
      </p:sp>
      <p:sp>
        <p:nvSpPr>
          <p:cNvPr id="3" name="Espaço Reservado para Conteúdo 2"/>
          <p:cNvSpPr>
            <a:spLocks noGrp="1"/>
          </p:cNvSpPr>
          <p:nvPr>
            <p:ph idx="1"/>
          </p:nvPr>
        </p:nvSpPr>
        <p:spPr/>
        <p:txBody>
          <a:bodyPr anchor="t"/>
          <a:lstStyle/>
          <a:p>
            <a:r>
              <a:rPr lang="pt-BR" dirty="0" smtClean="0"/>
              <a:t>O vírus é o organismo vivo de menor tamanho conhecido. A identificação de um vírus no meio celular é importante em vários estudos e há grande variedade de vírus e de meios em que cada um deles pode ser encontrado. Nesse trabalho iremos estudar a correlação de algumas das principais variáveis presentes nos meios em que se observa a presença de vírus. Esse estudo poderá prever, com base no meio e no vírus específico que se pretende estudar, a probabilidade de que um único vírus fique “isolado” das demais células por algum instante de tempo.</a:t>
            </a:r>
            <a:endParaRPr lang="pt-BR" dirty="0"/>
          </a:p>
        </p:txBody>
      </p:sp>
    </p:spTree>
    <p:extLst>
      <p:ext uri="{BB962C8B-B14F-4D97-AF65-F5344CB8AC3E}">
        <p14:creationId xmlns:p14="http://schemas.microsoft.com/office/powerpoint/2010/main" val="32061426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Ferramentas utilizadas</a:t>
            </a:r>
            <a:endParaRPr lang="pt-BR" dirty="0"/>
          </a:p>
        </p:txBody>
      </p:sp>
      <p:sp>
        <p:nvSpPr>
          <p:cNvPr id="3" name="Espaço Reservado para Conteúdo 2"/>
          <p:cNvSpPr>
            <a:spLocks noGrp="1"/>
          </p:cNvSpPr>
          <p:nvPr>
            <p:ph idx="1"/>
          </p:nvPr>
        </p:nvSpPr>
        <p:spPr/>
        <p:txBody>
          <a:bodyPr/>
          <a:lstStyle/>
          <a:p>
            <a:r>
              <a:rPr lang="pt-BR" dirty="0" err="1" smtClean="0"/>
              <a:t>NetLogo</a:t>
            </a:r>
            <a:r>
              <a:rPr lang="pt-BR" dirty="0" smtClean="0"/>
              <a:t>:</a:t>
            </a:r>
          </a:p>
          <a:p>
            <a:pPr lvl="1"/>
            <a:r>
              <a:rPr lang="pt-BR" dirty="0" smtClean="0"/>
              <a:t>Para realizar a simulação de um tecido celular contaminado com um único vírus</a:t>
            </a:r>
          </a:p>
          <a:p>
            <a:r>
              <a:rPr lang="pt-BR" dirty="0" smtClean="0"/>
              <a:t>R \ R-Studio:</a:t>
            </a:r>
          </a:p>
          <a:p>
            <a:pPr lvl="1"/>
            <a:r>
              <a:rPr lang="pt-BR" dirty="0" smtClean="0"/>
              <a:t>Para realização de teste estatísticos e produção de gráficos.</a:t>
            </a:r>
            <a:endParaRPr lang="pt-BR" dirty="0"/>
          </a:p>
        </p:txBody>
      </p:sp>
    </p:spTree>
    <p:extLst>
      <p:ext uri="{BB962C8B-B14F-4D97-AF65-F5344CB8AC3E}">
        <p14:creationId xmlns:p14="http://schemas.microsoft.com/office/powerpoint/2010/main" val="42278772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simulação</a:t>
            </a:r>
            <a:endParaRPr lang="pt-BR" dirty="0"/>
          </a:p>
        </p:txBody>
      </p:sp>
      <p:pic>
        <p:nvPicPr>
          <p:cNvPr id="4" name="Espaço Reservado para Conteúdo 3"/>
          <p:cNvPicPr>
            <a:picLocks noGrp="1" noChangeAspect="1"/>
          </p:cNvPicPr>
          <p:nvPr>
            <p:ph idx="1"/>
          </p:nvPr>
        </p:nvPicPr>
        <p:blipFill>
          <a:blip r:embed="rId2"/>
          <a:stretch>
            <a:fillRect/>
          </a:stretch>
        </p:blipFill>
        <p:spPr>
          <a:xfrm>
            <a:off x="1265238" y="1550988"/>
            <a:ext cx="8972549" cy="5044596"/>
          </a:xfrm>
          <a:prstGeom prst="rect">
            <a:avLst/>
          </a:prstGeom>
        </p:spPr>
      </p:pic>
    </p:spTree>
    <p:extLst>
      <p:ext uri="{BB962C8B-B14F-4D97-AF65-F5344CB8AC3E}">
        <p14:creationId xmlns:p14="http://schemas.microsoft.com/office/powerpoint/2010/main" val="24488869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simulação</a:t>
            </a:r>
            <a:endParaRPr lang="pt-BR" dirty="0"/>
          </a:p>
        </p:txBody>
      </p:sp>
      <p:pic>
        <p:nvPicPr>
          <p:cNvPr id="4" name="Imagem 3"/>
          <p:cNvPicPr>
            <a:picLocks noChangeAspect="1"/>
          </p:cNvPicPr>
          <p:nvPr/>
        </p:nvPicPr>
        <p:blipFill>
          <a:blip r:embed="rId2"/>
          <a:stretch>
            <a:fillRect/>
          </a:stretch>
        </p:blipFill>
        <p:spPr>
          <a:xfrm>
            <a:off x="3174535" y="2065867"/>
            <a:ext cx="5153955" cy="4297816"/>
          </a:xfrm>
          <a:prstGeom prst="rect">
            <a:avLst/>
          </a:prstGeom>
        </p:spPr>
      </p:pic>
    </p:spTree>
    <p:extLst>
      <p:ext uri="{BB962C8B-B14F-4D97-AF65-F5344CB8AC3E}">
        <p14:creationId xmlns:p14="http://schemas.microsoft.com/office/powerpoint/2010/main" val="3229356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simulação</a:t>
            </a:r>
            <a:endParaRPr lang="pt-BR" dirty="0"/>
          </a:p>
        </p:txBody>
      </p:sp>
      <p:pic>
        <p:nvPicPr>
          <p:cNvPr id="4" name="Imagem 3"/>
          <p:cNvPicPr>
            <a:picLocks noChangeAspect="1"/>
          </p:cNvPicPr>
          <p:nvPr/>
        </p:nvPicPr>
        <p:blipFill>
          <a:blip r:embed="rId2"/>
          <a:stretch>
            <a:fillRect/>
          </a:stretch>
        </p:blipFill>
        <p:spPr>
          <a:xfrm>
            <a:off x="2279899" y="2065867"/>
            <a:ext cx="6943227" cy="846735"/>
          </a:xfrm>
          <a:prstGeom prst="rect">
            <a:avLst/>
          </a:prstGeom>
        </p:spPr>
      </p:pic>
    </p:spTree>
    <p:extLst>
      <p:ext uri="{BB962C8B-B14F-4D97-AF65-F5344CB8AC3E}">
        <p14:creationId xmlns:p14="http://schemas.microsoft.com/office/powerpoint/2010/main" val="29845649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simulação</a:t>
            </a:r>
            <a:endParaRPr lang="pt-BR" dirty="0"/>
          </a:p>
        </p:txBody>
      </p:sp>
      <p:pic>
        <p:nvPicPr>
          <p:cNvPr id="4" name="Imagem 3"/>
          <p:cNvPicPr>
            <a:picLocks noChangeAspect="1"/>
          </p:cNvPicPr>
          <p:nvPr/>
        </p:nvPicPr>
        <p:blipFill>
          <a:blip r:embed="rId2"/>
          <a:stretch>
            <a:fillRect/>
          </a:stretch>
        </p:blipFill>
        <p:spPr>
          <a:xfrm>
            <a:off x="1601021" y="2065867"/>
            <a:ext cx="8300983" cy="2651537"/>
          </a:xfrm>
          <a:prstGeom prst="rect">
            <a:avLst/>
          </a:prstGeom>
        </p:spPr>
      </p:pic>
    </p:spTree>
    <p:extLst>
      <p:ext uri="{BB962C8B-B14F-4D97-AF65-F5344CB8AC3E}">
        <p14:creationId xmlns:p14="http://schemas.microsoft.com/office/powerpoint/2010/main" val="36149073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Simulação</a:t>
            </a:r>
            <a:endParaRPr lang="pt-BR" dirty="0"/>
          </a:p>
        </p:txBody>
      </p:sp>
      <p:pic>
        <p:nvPicPr>
          <p:cNvPr id="5" name="Imagem 4"/>
          <p:cNvPicPr>
            <a:picLocks noChangeAspect="1"/>
          </p:cNvPicPr>
          <p:nvPr/>
        </p:nvPicPr>
        <p:blipFill>
          <a:blip r:embed="rId2"/>
          <a:stretch>
            <a:fillRect/>
          </a:stretch>
        </p:blipFill>
        <p:spPr>
          <a:xfrm>
            <a:off x="3386852" y="1718733"/>
            <a:ext cx="4729321" cy="4936067"/>
          </a:xfrm>
          <a:prstGeom prst="rect">
            <a:avLst/>
          </a:prstGeom>
        </p:spPr>
      </p:pic>
    </p:spTree>
    <p:extLst>
      <p:ext uri="{BB962C8B-B14F-4D97-AF65-F5344CB8AC3E}">
        <p14:creationId xmlns:p14="http://schemas.microsoft.com/office/powerpoint/2010/main" val="323841609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TM03457452[[fn=Celeste]]</Template>
  <TotalTime>66</TotalTime>
  <Words>205</Words>
  <Application>Microsoft Office PowerPoint</Application>
  <PresentationFormat>Widescreen</PresentationFormat>
  <Paragraphs>17</Paragraphs>
  <Slides>9</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9</vt:i4>
      </vt:variant>
    </vt:vector>
  </HeadingPairs>
  <TitlesOfParts>
    <vt:vector size="13" baseType="lpstr">
      <vt:lpstr>Arial</vt:lpstr>
      <vt:lpstr>Calibri</vt:lpstr>
      <vt:lpstr>Calibri Light</vt:lpstr>
      <vt:lpstr>Celestial</vt:lpstr>
      <vt:lpstr>Correlação em isolamento de virus</vt:lpstr>
      <vt:lpstr>Introdução</vt:lpstr>
      <vt:lpstr>Motivação</vt:lpstr>
      <vt:lpstr>Ferramentas utilizadas</vt:lpstr>
      <vt:lpstr>simulação</vt:lpstr>
      <vt:lpstr>simulação</vt:lpstr>
      <vt:lpstr>simulação</vt:lpstr>
      <vt:lpstr>simulação</vt:lpstr>
      <vt:lpstr>Simulação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Correlação em isolamento de virus</dc:title>
  <dc:creator>Fernando</dc:creator>
  <cp:lastModifiedBy>Fernando</cp:lastModifiedBy>
  <cp:revision>11</cp:revision>
  <dcterms:created xsi:type="dcterms:W3CDTF">2016-07-06T23:25:48Z</dcterms:created>
  <dcterms:modified xsi:type="dcterms:W3CDTF">2016-07-07T00:32:36Z</dcterms:modified>
</cp:coreProperties>
</file>