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95" r:id="rId2"/>
    <p:sldId id="421" r:id="rId3"/>
    <p:sldId id="422" r:id="rId4"/>
    <p:sldId id="423" r:id="rId5"/>
    <p:sldId id="426" r:id="rId6"/>
    <p:sldId id="289" r:id="rId7"/>
    <p:sldId id="290" r:id="rId8"/>
    <p:sldId id="262" r:id="rId9"/>
    <p:sldId id="288" r:id="rId10"/>
    <p:sldId id="287" r:id="rId11"/>
    <p:sldId id="291" r:id="rId12"/>
    <p:sldId id="266" r:id="rId13"/>
    <p:sldId id="267" r:id="rId14"/>
    <p:sldId id="268" r:id="rId15"/>
    <p:sldId id="269" r:id="rId16"/>
    <p:sldId id="420" r:id="rId17"/>
    <p:sldId id="271" r:id="rId18"/>
    <p:sldId id="272" r:id="rId19"/>
    <p:sldId id="273" r:id="rId20"/>
    <p:sldId id="274" r:id="rId21"/>
    <p:sldId id="275" r:id="rId22"/>
    <p:sldId id="284" r:id="rId23"/>
    <p:sldId id="285" r:id="rId24"/>
    <p:sldId id="286" r:id="rId25"/>
    <p:sldId id="293" r:id="rId26"/>
    <p:sldId id="295" r:id="rId27"/>
    <p:sldId id="297" r:id="rId28"/>
    <p:sldId id="298" r:id="rId29"/>
    <p:sldId id="425" r:id="rId30"/>
    <p:sldId id="257" r:id="rId31"/>
    <p:sldId id="259" r:id="rId32"/>
    <p:sldId id="258" r:id="rId33"/>
    <p:sldId id="424" r:id="rId34"/>
    <p:sldId id="427" r:id="rId35"/>
    <p:sldId id="429" r:id="rId36"/>
    <p:sldId id="428" r:id="rId3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SAVINO" initials="MS" lastIdx="1" clrIdx="0">
    <p:extLst>
      <p:ext uri="{19B8F6BF-5375-455C-9EA6-DF929625EA0E}">
        <p15:presenceInfo xmlns:p15="http://schemas.microsoft.com/office/powerpoint/2012/main" userId="MARCO SAVI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F32"/>
    <a:srgbClr val="0F9CA7"/>
    <a:srgbClr val="469DA8"/>
    <a:srgbClr val="2F5597"/>
    <a:srgbClr val="65676B"/>
    <a:srgbClr val="535960"/>
    <a:srgbClr val="E8F5F6"/>
    <a:srgbClr val="DCEBF6"/>
    <a:srgbClr val="305595"/>
    <a:srgbClr val="FBE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141CB-14D9-3C40-927A-6DDDA70F0391}" v="66" dt="2020-11-06T18:35:27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95930" autoAdjust="0"/>
  </p:normalViewPr>
  <p:slideViewPr>
    <p:cSldViewPr snapToGrid="0">
      <p:cViewPr>
        <p:scale>
          <a:sx n="151" d="100"/>
          <a:sy n="151" d="100"/>
        </p:scale>
        <p:origin x="864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OSA ROBERTO" userId="33bb8cf4-cd42-4bd5-a426-9568ac880866" providerId="ADAL" clId="{155141CB-14D9-3C40-927A-6DDDA70F0391}"/>
    <pc:docChg chg="undo custSel addSld delSld modSld addMainMaster delMainMaster modMainMaster">
      <pc:chgData name="CHIOSA ROBERTO" userId="33bb8cf4-cd42-4bd5-a426-9568ac880866" providerId="ADAL" clId="{155141CB-14D9-3C40-927A-6DDDA70F0391}" dt="2020-11-06T18:35:27.115" v="311"/>
      <pc:docMkLst>
        <pc:docMk/>
      </pc:docMkLst>
      <pc:sldChg chg="addSp delSp modSp del mod">
        <pc:chgData name="CHIOSA ROBERTO" userId="33bb8cf4-cd42-4bd5-a426-9568ac880866" providerId="ADAL" clId="{155141CB-14D9-3C40-927A-6DDDA70F0391}" dt="2020-11-06T18:11:14.830" v="158" actId="2696"/>
        <pc:sldMkLst>
          <pc:docMk/>
          <pc:sldMk cId="816606168" sldId="256"/>
        </pc:sldMkLst>
        <pc:spChg chg="del">
          <ac:chgData name="CHIOSA ROBERTO" userId="33bb8cf4-cd42-4bd5-a426-9568ac880866" providerId="ADAL" clId="{155141CB-14D9-3C40-927A-6DDDA70F0391}" dt="2020-11-06T18:06:52.937" v="114" actId="478"/>
          <ac:spMkLst>
            <pc:docMk/>
            <pc:sldMk cId="816606168" sldId="256"/>
            <ac:spMk id="3" creationId="{DB4F4404-8998-4423-9AB0-5E38C1A3E941}"/>
          </ac:spMkLst>
        </pc:spChg>
        <pc:spChg chg="del">
          <ac:chgData name="CHIOSA ROBERTO" userId="33bb8cf4-cd42-4bd5-a426-9568ac880866" providerId="ADAL" clId="{155141CB-14D9-3C40-927A-6DDDA70F0391}" dt="2020-11-06T18:06:55.107" v="115" actId="478"/>
          <ac:spMkLst>
            <pc:docMk/>
            <pc:sldMk cId="816606168" sldId="256"/>
            <ac:spMk id="4" creationId="{95641E13-B417-4AFA-9AC2-78B82317A3C3}"/>
          </ac:spMkLst>
        </pc:spChg>
        <pc:spChg chg="add del">
          <ac:chgData name="CHIOSA ROBERTO" userId="33bb8cf4-cd42-4bd5-a426-9568ac880866" providerId="ADAL" clId="{155141CB-14D9-3C40-927A-6DDDA70F0391}" dt="2020-11-06T17:56:03.101" v="83" actId="478"/>
          <ac:spMkLst>
            <pc:docMk/>
            <pc:sldMk cId="816606168" sldId="256"/>
            <ac:spMk id="5" creationId="{E0F5FFA0-829B-485B-838E-53BE8C8EF71E}"/>
          </ac:spMkLst>
        </pc:spChg>
        <pc:spChg chg="del">
          <ac:chgData name="CHIOSA ROBERTO" userId="33bb8cf4-cd42-4bd5-a426-9568ac880866" providerId="ADAL" clId="{155141CB-14D9-3C40-927A-6DDDA70F0391}" dt="2020-11-06T17:56:57.783" v="95" actId="478"/>
          <ac:spMkLst>
            <pc:docMk/>
            <pc:sldMk cId="816606168" sldId="256"/>
            <ac:spMk id="6" creationId="{8D2E251B-6CC6-4A28-B1D9-D102AA3F125B}"/>
          </ac:spMkLst>
        </pc:spChg>
        <pc:spChg chg="del">
          <ac:chgData name="CHIOSA ROBERTO" userId="33bb8cf4-cd42-4bd5-a426-9568ac880866" providerId="ADAL" clId="{155141CB-14D9-3C40-927A-6DDDA70F0391}" dt="2020-11-06T17:56:50.739" v="93" actId="478"/>
          <ac:spMkLst>
            <pc:docMk/>
            <pc:sldMk cId="816606168" sldId="256"/>
            <ac:spMk id="7" creationId="{129931CF-2FFD-4843-9E2B-ECE685D27FDA}"/>
          </ac:spMkLst>
        </pc:spChg>
        <pc:spChg chg="del">
          <ac:chgData name="CHIOSA ROBERTO" userId="33bb8cf4-cd42-4bd5-a426-9568ac880866" providerId="ADAL" clId="{155141CB-14D9-3C40-927A-6DDDA70F0391}" dt="2020-11-06T18:06:45.115" v="112" actId="478"/>
          <ac:spMkLst>
            <pc:docMk/>
            <pc:sldMk cId="816606168" sldId="256"/>
            <ac:spMk id="9" creationId="{3A48197E-D999-4AF0-8967-A4A2E77025DB}"/>
          </ac:spMkLst>
        </pc:spChg>
        <pc:spChg chg="del">
          <ac:chgData name="CHIOSA ROBERTO" userId="33bb8cf4-cd42-4bd5-a426-9568ac880866" providerId="ADAL" clId="{155141CB-14D9-3C40-927A-6DDDA70F0391}" dt="2020-11-06T17:56:25.659" v="88" actId="478"/>
          <ac:spMkLst>
            <pc:docMk/>
            <pc:sldMk cId="816606168" sldId="256"/>
            <ac:spMk id="21" creationId="{5EB23655-FB48-4C2D-BC16-2D7F8A72A213}"/>
          </ac:spMkLst>
        </pc:spChg>
        <pc:spChg chg="add mod">
          <ac:chgData name="CHIOSA ROBERTO" userId="33bb8cf4-cd42-4bd5-a426-9568ac880866" providerId="ADAL" clId="{155141CB-14D9-3C40-927A-6DDDA70F0391}" dt="2020-11-06T18:09:12.899" v="138" actId="2711"/>
          <ac:spMkLst>
            <pc:docMk/>
            <pc:sldMk cId="816606168" sldId="256"/>
            <ac:spMk id="22" creationId="{D5DE6EDA-638C-E549-977C-8B4E8AB1EE8D}"/>
          </ac:spMkLst>
        </pc:spChg>
        <pc:spChg chg="add mod">
          <ac:chgData name="CHIOSA ROBERTO" userId="33bb8cf4-cd42-4bd5-a426-9568ac880866" providerId="ADAL" clId="{155141CB-14D9-3C40-927A-6DDDA70F0391}" dt="2020-11-06T18:09:03.078" v="136" actId="404"/>
          <ac:spMkLst>
            <pc:docMk/>
            <pc:sldMk cId="816606168" sldId="256"/>
            <ac:spMk id="23" creationId="{EB568161-FE96-9942-ACFB-B86FED1A1FCB}"/>
          </ac:spMkLst>
        </pc:spChg>
        <pc:spChg chg="add mod">
          <ac:chgData name="CHIOSA ROBERTO" userId="33bb8cf4-cd42-4bd5-a426-9568ac880866" providerId="ADAL" clId="{155141CB-14D9-3C40-927A-6DDDA70F0391}" dt="2020-11-06T18:09:17.774" v="139" actId="2711"/>
          <ac:spMkLst>
            <pc:docMk/>
            <pc:sldMk cId="816606168" sldId="256"/>
            <ac:spMk id="24" creationId="{B1D60F1E-7B7C-CE47-B6AE-B11F0F63B1DC}"/>
          </ac:spMkLst>
        </pc:spChg>
        <pc:spChg chg="add mod">
          <ac:chgData name="CHIOSA ROBERTO" userId="33bb8cf4-cd42-4bd5-a426-9568ac880866" providerId="ADAL" clId="{155141CB-14D9-3C40-927A-6DDDA70F0391}" dt="2020-11-06T18:09:07.150" v="137" actId="2711"/>
          <ac:spMkLst>
            <pc:docMk/>
            <pc:sldMk cId="816606168" sldId="256"/>
            <ac:spMk id="25" creationId="{E346CCD9-8D34-C741-B0CF-BA0F89187387}"/>
          </ac:spMkLst>
        </pc:spChg>
        <pc:grpChg chg="del">
          <ac:chgData name="CHIOSA ROBERTO" userId="33bb8cf4-cd42-4bd5-a426-9568ac880866" providerId="ADAL" clId="{155141CB-14D9-3C40-927A-6DDDA70F0391}" dt="2020-11-06T17:14:24.931" v="8" actId="478"/>
          <ac:grpSpMkLst>
            <pc:docMk/>
            <pc:sldMk cId="816606168" sldId="256"/>
            <ac:grpSpMk id="2" creationId="{C3C2E86C-0DEC-4C79-AE36-5058119E261D}"/>
          </ac:grpSpMkLst>
        </pc:grpChg>
        <pc:grpChg chg="del">
          <ac:chgData name="CHIOSA ROBERTO" userId="33bb8cf4-cd42-4bd5-a426-9568ac880866" providerId="ADAL" clId="{155141CB-14D9-3C40-927A-6DDDA70F0391}" dt="2020-11-06T17:16:23.055" v="14" actId="478"/>
          <ac:grpSpMkLst>
            <pc:docMk/>
            <pc:sldMk cId="816606168" sldId="256"/>
            <ac:grpSpMk id="12" creationId="{83D5B97A-5605-49CB-AC18-D5366F471DFC}"/>
          </ac:grpSpMkLst>
        </pc:grpChg>
        <pc:picChg chg="del">
          <ac:chgData name="CHIOSA ROBERTO" userId="33bb8cf4-cd42-4bd5-a426-9568ac880866" providerId="ADAL" clId="{155141CB-14D9-3C40-927A-6DDDA70F0391}" dt="2020-11-06T17:56:05.100" v="84" actId="478"/>
          <ac:picMkLst>
            <pc:docMk/>
            <pc:sldMk cId="816606168" sldId="256"/>
            <ac:picMk id="15" creationId="{6363408F-66A6-4779-B531-C7143F119BEB}"/>
          </ac:picMkLst>
        </pc:picChg>
        <pc:picChg chg="del">
          <ac:chgData name="CHIOSA ROBERTO" userId="33bb8cf4-cd42-4bd5-a426-9568ac880866" providerId="ADAL" clId="{155141CB-14D9-3C40-927A-6DDDA70F0391}" dt="2020-11-06T17:14:24.931" v="8" actId="478"/>
          <ac:picMkLst>
            <pc:docMk/>
            <pc:sldMk cId="816606168" sldId="256"/>
            <ac:picMk id="20" creationId="{00000000-0000-0000-0000-000000000000}"/>
          </ac:picMkLst>
        </pc:picChg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464063496" sldId="265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908817705" sldId="266"/>
        </pc:sldMkLst>
      </pc:sldChg>
      <pc:sldChg chg="delSp modSp del mod delAnim">
        <pc:chgData name="CHIOSA ROBERTO" userId="33bb8cf4-cd42-4bd5-a426-9568ac880866" providerId="ADAL" clId="{155141CB-14D9-3C40-927A-6DDDA70F0391}" dt="2020-11-06T18:18:47.890" v="212" actId="2696"/>
        <pc:sldMkLst>
          <pc:docMk/>
          <pc:sldMk cId="1662288030" sldId="280"/>
        </pc:sldMkLst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2" creationId="{30E5D48F-2A08-4FDB-9F2B-0E9DFC14AC5D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8" creationId="{139CC664-FBFA-460D-AA85-423A55676D3A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33" creationId="{C20D6C7D-F882-4C89-8311-03E828EDC8B6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34" creationId="{CD766676-E522-4FFD-8360-58D71E1A82B3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35" creationId="{50CF851D-880B-4E16-802E-A929CAF9BBCA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38" creationId="{403F8AC2-F85C-4A6B-BF46-BCDF5481C128}"/>
          </ac:spMkLst>
        </pc:spChg>
        <pc:spChg chg="del">
          <ac:chgData name="CHIOSA ROBERTO" userId="33bb8cf4-cd42-4bd5-a426-9568ac880866" providerId="ADAL" clId="{155141CB-14D9-3C40-927A-6DDDA70F0391}" dt="2020-11-06T18:07:13.122" v="120" actId="478"/>
          <ac:spMkLst>
            <pc:docMk/>
            <pc:sldMk cId="1662288030" sldId="280"/>
            <ac:spMk id="39" creationId="{F67EB285-9B82-41D5-BA91-377FDC49FDD4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41" creationId="{18C0223B-43F7-45C7-BB1D-C51DE8DF5D62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42" creationId="{4FDCE6FF-E9CF-4649-8823-64E1880D7C1B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77" creationId="{F2492834-E08E-49C5-A1F7-62EF33841B57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78" creationId="{E6BC47BA-70B8-4355-937A-E7383945CEFA}"/>
          </ac:spMkLst>
        </pc:spChg>
        <pc:spChg chg="del">
          <ac:chgData name="CHIOSA ROBERTO" userId="33bb8cf4-cd42-4bd5-a426-9568ac880866" providerId="ADAL" clId="{155141CB-14D9-3C40-927A-6DDDA70F0391}" dt="2020-11-06T18:07:10.992" v="119" actId="478"/>
          <ac:spMkLst>
            <pc:docMk/>
            <pc:sldMk cId="1662288030" sldId="280"/>
            <ac:spMk id="81" creationId="{43A24348-C22A-4982-AE56-62E8ECF58DC4}"/>
          </ac:spMkLst>
        </pc:spChg>
        <pc:spChg chg="del">
          <ac:chgData name="CHIOSA ROBERTO" userId="33bb8cf4-cd42-4bd5-a426-9568ac880866" providerId="ADAL" clId="{155141CB-14D9-3C40-927A-6DDDA70F0391}" dt="2020-11-06T18:07:06.920" v="117" actId="478"/>
          <ac:spMkLst>
            <pc:docMk/>
            <pc:sldMk cId="1662288030" sldId="280"/>
            <ac:spMk id="84" creationId="{39E819F0-C3E2-45EF-B81F-CF30E6F1AB81}"/>
          </ac:spMkLst>
        </pc:spChg>
        <pc:grpChg chg="del">
          <ac:chgData name="CHIOSA ROBERTO" userId="33bb8cf4-cd42-4bd5-a426-9568ac880866" providerId="ADAL" clId="{155141CB-14D9-3C40-927A-6DDDA70F0391}" dt="2020-11-06T18:07:08.764" v="118" actId="478"/>
          <ac:grpSpMkLst>
            <pc:docMk/>
            <pc:sldMk cId="1662288030" sldId="280"/>
            <ac:grpSpMk id="31" creationId="{167223E2-F37E-4AFF-8B2F-FEB22FC6DE70}"/>
          </ac:grpSpMkLst>
        </pc:grpChg>
        <pc:picChg chg="del">
          <ac:chgData name="CHIOSA ROBERTO" userId="33bb8cf4-cd42-4bd5-a426-9568ac880866" providerId="ADAL" clId="{155141CB-14D9-3C40-927A-6DDDA70F0391}" dt="2020-11-06T18:07:02.974" v="116" actId="478"/>
          <ac:picMkLst>
            <pc:docMk/>
            <pc:sldMk cId="1662288030" sldId="280"/>
            <ac:picMk id="20" creationId="{A0FD093D-8259-4B6A-A470-98D3CF349CED}"/>
          </ac:picMkLst>
        </pc:picChg>
        <pc:picChg chg="del">
          <ac:chgData name="CHIOSA ROBERTO" userId="33bb8cf4-cd42-4bd5-a426-9568ac880866" providerId="ADAL" clId="{155141CB-14D9-3C40-927A-6DDDA70F0391}" dt="2020-11-06T18:07:06.920" v="117" actId="478"/>
          <ac:picMkLst>
            <pc:docMk/>
            <pc:sldMk cId="1662288030" sldId="280"/>
            <ac:picMk id="93" creationId="{5DBDADA3-CA00-4F4B-8820-08BE15032F44}"/>
          </ac:picMkLst>
        </pc:picChg>
        <pc:cxnChg chg="del mod">
          <ac:chgData name="CHIOSA ROBERTO" userId="33bb8cf4-cd42-4bd5-a426-9568ac880866" providerId="ADAL" clId="{155141CB-14D9-3C40-927A-6DDDA70F0391}" dt="2020-11-06T18:07:06.920" v="117" actId="478"/>
          <ac:cxnSpMkLst>
            <pc:docMk/>
            <pc:sldMk cId="1662288030" sldId="280"/>
            <ac:cxnSpMk id="14" creationId="{E1936720-A5C4-45FC-A2CD-11E1ABE351D6}"/>
          </ac:cxnSpMkLst>
        </pc:cxnChg>
        <pc:cxnChg chg="del">
          <ac:chgData name="CHIOSA ROBERTO" userId="33bb8cf4-cd42-4bd5-a426-9568ac880866" providerId="ADAL" clId="{155141CB-14D9-3C40-927A-6DDDA70F0391}" dt="2020-11-06T18:07:06.920" v="117" actId="478"/>
          <ac:cxnSpMkLst>
            <pc:docMk/>
            <pc:sldMk cId="1662288030" sldId="280"/>
            <ac:cxnSpMk id="32" creationId="{2DB0B207-BA13-4F9D-9C2A-EFC5E0987BD9}"/>
          </ac:cxnSpMkLst>
        </pc:cxnChg>
        <pc:cxnChg chg="del">
          <ac:chgData name="CHIOSA ROBERTO" userId="33bb8cf4-cd42-4bd5-a426-9568ac880866" providerId="ADAL" clId="{155141CB-14D9-3C40-927A-6DDDA70F0391}" dt="2020-11-06T18:07:06.920" v="117" actId="478"/>
          <ac:cxnSpMkLst>
            <pc:docMk/>
            <pc:sldMk cId="1662288030" sldId="280"/>
            <ac:cxnSpMk id="69" creationId="{85E3B585-FA2C-4F97-9B23-B1D8B954C267}"/>
          </ac:cxnSpMkLst>
        </pc:cxnChg>
        <pc:cxnChg chg="del">
          <ac:chgData name="CHIOSA ROBERTO" userId="33bb8cf4-cd42-4bd5-a426-9568ac880866" providerId="ADAL" clId="{155141CB-14D9-3C40-927A-6DDDA70F0391}" dt="2020-11-06T18:07:06.920" v="117" actId="478"/>
          <ac:cxnSpMkLst>
            <pc:docMk/>
            <pc:sldMk cId="1662288030" sldId="280"/>
            <ac:cxnSpMk id="70" creationId="{CEDF586E-9BDB-40C8-B5DD-BBA455B1F534}"/>
          </ac:cxnSpMkLst>
        </pc:cxnChg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331319839" sldId="337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699714582" sldId="346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885025986" sldId="347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738417455" sldId="348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505217144" sldId="349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4282622358" sldId="350"/>
        </pc:sldMkLst>
      </pc:sldChg>
      <pc:sldChg chg="del">
        <pc:chgData name="CHIOSA ROBERTO" userId="33bb8cf4-cd42-4bd5-a426-9568ac880866" providerId="ADAL" clId="{155141CB-14D9-3C40-927A-6DDDA70F0391}" dt="2020-11-06T17:11:50.328" v="1" actId="2696"/>
        <pc:sldMkLst>
          <pc:docMk/>
          <pc:sldMk cId="387416257" sldId="351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208579099" sldId="352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524416545" sldId="353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081683042" sldId="354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157493713" sldId="355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627778947" sldId="356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694609248" sldId="357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611429172" sldId="358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95649184" sldId="359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006607965" sldId="360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707869739" sldId="361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4144580729" sldId="362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224993265" sldId="364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919848476" sldId="365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598633230" sldId="366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843904345" sldId="367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51500251" sldId="368"/>
        </pc:sldMkLst>
      </pc:sldChg>
      <pc:sldChg chg="del">
        <pc:chgData name="CHIOSA ROBERTO" userId="33bb8cf4-cd42-4bd5-a426-9568ac880866" providerId="ADAL" clId="{155141CB-14D9-3C40-927A-6DDDA70F0391}" dt="2020-11-06T17:11:50.328" v="1" actId="2696"/>
        <pc:sldMkLst>
          <pc:docMk/>
          <pc:sldMk cId="787392518" sldId="369"/>
        </pc:sldMkLst>
      </pc:sldChg>
      <pc:sldChg chg="del">
        <pc:chgData name="CHIOSA ROBERTO" userId="33bb8cf4-cd42-4bd5-a426-9568ac880866" providerId="ADAL" clId="{155141CB-14D9-3C40-927A-6DDDA70F0391}" dt="2020-11-06T17:11:50.328" v="1" actId="2696"/>
        <pc:sldMkLst>
          <pc:docMk/>
          <pc:sldMk cId="999732018" sldId="370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319992811" sldId="372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717767603" sldId="373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400295465" sldId="374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865218501" sldId="375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339123538" sldId="376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120153022" sldId="378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02694632" sldId="379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428451984" sldId="380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925751691" sldId="381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913710466" sldId="382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455879966" sldId="386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550135243" sldId="387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2910526355" sldId="388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796938197" sldId="389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371487102" sldId="390"/>
        </pc:sldMkLst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995767364" sldId="391"/>
        </pc:sldMkLst>
      </pc:sldChg>
      <pc:sldChg chg="delSp del">
        <pc:chgData name="CHIOSA ROBERTO" userId="33bb8cf4-cd42-4bd5-a426-9568ac880866" providerId="ADAL" clId="{155141CB-14D9-3C40-927A-6DDDA70F0391}" dt="2020-11-06T18:26:46.875" v="260" actId="2696"/>
        <pc:sldMkLst>
          <pc:docMk/>
          <pc:sldMk cId="2047096437" sldId="392"/>
        </pc:sldMkLst>
        <pc:grpChg chg="del">
          <ac:chgData name="CHIOSA ROBERTO" userId="33bb8cf4-cd42-4bd5-a426-9568ac880866" providerId="ADAL" clId="{155141CB-14D9-3C40-927A-6DDDA70F0391}" dt="2020-11-06T17:14:30.955" v="9" actId="478"/>
          <ac:grpSpMkLst>
            <pc:docMk/>
            <pc:sldMk cId="2047096437" sldId="392"/>
            <ac:grpSpMk id="2" creationId="{C3C2E86C-0DEC-4C79-AE36-5058119E261D}"/>
          </ac:grpSpMkLst>
        </pc:grpChg>
        <pc:picChg chg="del">
          <ac:chgData name="CHIOSA ROBERTO" userId="33bb8cf4-cd42-4bd5-a426-9568ac880866" providerId="ADAL" clId="{155141CB-14D9-3C40-927A-6DDDA70F0391}" dt="2020-11-06T17:14:30.955" v="9" actId="478"/>
          <ac:picMkLst>
            <pc:docMk/>
            <pc:sldMk cId="2047096437" sldId="392"/>
            <ac:picMk id="20" creationId="{00000000-0000-0000-0000-000000000000}"/>
          </ac:picMkLst>
        </pc:picChg>
      </pc:sldChg>
      <pc:sldChg chg="del">
        <pc:chgData name="CHIOSA ROBERTO" userId="33bb8cf4-cd42-4bd5-a426-9568ac880866" providerId="ADAL" clId="{155141CB-14D9-3C40-927A-6DDDA70F0391}" dt="2020-11-06T17:11:31.666" v="0" actId="2696"/>
        <pc:sldMkLst>
          <pc:docMk/>
          <pc:sldMk cId="1133041263" sldId="393"/>
        </pc:sldMkLst>
      </pc:sldChg>
      <pc:sldChg chg="del">
        <pc:chgData name="CHIOSA ROBERTO" userId="33bb8cf4-cd42-4bd5-a426-9568ac880866" providerId="ADAL" clId="{155141CB-14D9-3C40-927A-6DDDA70F0391}" dt="2020-11-06T18:26:43.222" v="259" actId="2696"/>
        <pc:sldMkLst>
          <pc:docMk/>
          <pc:sldMk cId="2917580801" sldId="394"/>
        </pc:sldMkLst>
      </pc:sldChg>
      <pc:sldChg chg="del">
        <pc:chgData name="CHIOSA ROBERTO" userId="33bb8cf4-cd42-4bd5-a426-9568ac880866" providerId="ADAL" clId="{155141CB-14D9-3C40-927A-6DDDA70F0391}" dt="2020-11-06T17:11:50.328" v="1" actId="2696"/>
        <pc:sldMkLst>
          <pc:docMk/>
          <pc:sldMk cId="15990265" sldId="395"/>
        </pc:sldMkLst>
      </pc:sldChg>
      <pc:sldChg chg="addSp modSp new">
        <pc:chgData name="CHIOSA ROBERTO" userId="33bb8cf4-cd42-4bd5-a426-9568ac880866" providerId="ADAL" clId="{155141CB-14D9-3C40-927A-6DDDA70F0391}" dt="2020-11-06T18:35:27.115" v="311"/>
        <pc:sldMkLst>
          <pc:docMk/>
          <pc:sldMk cId="1443524744" sldId="395"/>
        </pc:sldMkLst>
        <pc:spChg chg="add mod">
          <ac:chgData name="CHIOSA ROBERTO" userId="33bb8cf4-cd42-4bd5-a426-9568ac880866" providerId="ADAL" clId="{155141CB-14D9-3C40-927A-6DDDA70F0391}" dt="2020-11-06T18:35:27.115" v="311"/>
          <ac:spMkLst>
            <pc:docMk/>
            <pc:sldMk cId="1443524744" sldId="395"/>
            <ac:spMk id="4" creationId="{1ED608D9-F535-4F41-ACA1-EB9C1D970E6E}"/>
          </ac:spMkLst>
        </pc:spChg>
      </pc:sldChg>
      <pc:sldChg chg="new del">
        <pc:chgData name="CHIOSA ROBERTO" userId="33bb8cf4-cd42-4bd5-a426-9568ac880866" providerId="ADAL" clId="{155141CB-14D9-3C40-927A-6DDDA70F0391}" dt="2020-11-06T18:18:47.441" v="211" actId="2696"/>
        <pc:sldMkLst>
          <pc:docMk/>
          <pc:sldMk cId="3613707844" sldId="395"/>
        </pc:sldMkLst>
      </pc:sldChg>
      <pc:sldChg chg="new del">
        <pc:chgData name="CHIOSA ROBERTO" userId="33bb8cf4-cd42-4bd5-a426-9568ac880866" providerId="ADAL" clId="{155141CB-14D9-3C40-927A-6DDDA70F0391}" dt="2020-11-06T18:07:26.539" v="122" actId="2696"/>
        <pc:sldMkLst>
          <pc:docMk/>
          <pc:sldMk cId="3783716630" sldId="395"/>
        </pc:sldMkLst>
      </pc:sldChg>
      <pc:sldChg chg="new">
        <pc:chgData name="CHIOSA ROBERTO" userId="33bb8cf4-cd42-4bd5-a426-9568ac880866" providerId="ADAL" clId="{155141CB-14D9-3C40-927A-6DDDA70F0391}" dt="2020-11-06T18:27:02.633" v="262" actId="680"/>
        <pc:sldMkLst>
          <pc:docMk/>
          <pc:sldMk cId="498757857" sldId="396"/>
        </pc:sldMkLst>
      </pc:sldChg>
      <pc:sldChg chg="new del">
        <pc:chgData name="CHIOSA ROBERTO" userId="33bb8cf4-cd42-4bd5-a426-9568ac880866" providerId="ADAL" clId="{155141CB-14D9-3C40-927A-6DDDA70F0391}" dt="2020-11-06T18:26:58.534" v="261" actId="2696"/>
        <pc:sldMkLst>
          <pc:docMk/>
          <pc:sldMk cId="3987932415" sldId="396"/>
        </pc:sldMkLst>
      </pc:sldChg>
      <pc:sldMasterChg chg="delSp mod addSldLayout delSldLayout modSldLayout">
        <pc:chgData name="CHIOSA ROBERTO" userId="33bb8cf4-cd42-4bd5-a426-9568ac880866" providerId="ADAL" clId="{155141CB-14D9-3C40-927A-6DDDA70F0391}" dt="2020-11-06T18:35:16.627" v="310" actId="478"/>
        <pc:sldMasterMkLst>
          <pc:docMk/>
          <pc:sldMasterMk cId="176355895" sldId="2147483648"/>
        </pc:sldMasterMkLst>
        <pc:spChg chg="del">
          <ac:chgData name="CHIOSA ROBERTO" userId="33bb8cf4-cd42-4bd5-a426-9568ac880866" providerId="ADAL" clId="{155141CB-14D9-3C40-927A-6DDDA70F0391}" dt="2020-11-06T17:14:04.032" v="5" actId="478"/>
          <ac:spMkLst>
            <pc:docMk/>
            <pc:sldMasterMk cId="176355895" sldId="2147483648"/>
            <ac:spMk id="11" creationId="{88990D94-4296-4722-A5F6-B1BE5B53759D}"/>
          </ac:spMkLst>
        </pc:spChg>
        <pc:spChg chg="del">
          <ac:chgData name="CHIOSA ROBERTO" userId="33bb8cf4-cd42-4bd5-a426-9568ac880866" providerId="ADAL" clId="{155141CB-14D9-3C40-927A-6DDDA70F0391}" dt="2020-11-06T17:16:12.310" v="11" actId="478"/>
          <ac:spMkLst>
            <pc:docMk/>
            <pc:sldMasterMk cId="176355895" sldId="2147483648"/>
            <ac:spMk id="12" creationId="{88990D94-4296-4722-A5F6-B1BE5B53759D}"/>
          </ac:spMkLst>
        </pc:spChg>
        <pc:spChg chg="del">
          <ac:chgData name="CHIOSA ROBERTO" userId="33bb8cf4-cd42-4bd5-a426-9568ac880866" providerId="ADAL" clId="{155141CB-14D9-3C40-927A-6DDDA70F0391}" dt="2020-11-06T17:16:14.387" v="12" actId="478"/>
          <ac:spMkLst>
            <pc:docMk/>
            <pc:sldMasterMk cId="176355895" sldId="2147483648"/>
            <ac:spMk id="13" creationId="{C1576FA5-65A4-4668-841D-91EBE8004EDC}"/>
          </ac:spMkLst>
        </pc:spChg>
        <pc:spChg chg="del">
          <ac:chgData name="CHIOSA ROBERTO" userId="33bb8cf4-cd42-4bd5-a426-9568ac880866" providerId="ADAL" clId="{155141CB-14D9-3C40-927A-6DDDA70F0391}" dt="2020-11-06T18:26:25.100" v="258" actId="478"/>
          <ac:spMkLst>
            <pc:docMk/>
            <pc:sldMasterMk cId="176355895" sldId="2147483648"/>
            <ac:spMk id="15" creationId="{8CAABE71-2DE4-489E-9D84-DE62C783EFAF}"/>
          </ac:spMkLst>
        </pc:spChg>
        <pc:sldLayoutChg chg="addSp delSp modSp mod">
          <pc:chgData name="CHIOSA ROBERTO" userId="33bb8cf4-cd42-4bd5-a426-9568ac880866" providerId="ADAL" clId="{155141CB-14D9-3C40-927A-6DDDA70F0391}" dt="2020-11-06T18:35:16.627" v="310" actId="478"/>
          <pc:sldLayoutMkLst>
            <pc:docMk/>
            <pc:sldMasterMk cId="176355895" sldId="2147483648"/>
            <pc:sldLayoutMk cId="4260564999" sldId="2147483649"/>
          </pc:sldLayoutMkLst>
          <pc:spChg chg="mod">
            <ac:chgData name="CHIOSA ROBERTO" userId="33bb8cf4-cd42-4bd5-a426-9568ac880866" providerId="ADAL" clId="{155141CB-14D9-3C40-927A-6DDDA70F0391}" dt="2020-11-06T18:10:39.343" v="151" actId="12788"/>
            <ac:spMkLst>
              <pc:docMk/>
              <pc:sldMasterMk cId="176355895" sldId="2147483648"/>
              <pc:sldLayoutMk cId="4260564999" sldId="2147483649"/>
              <ac:spMk id="2" creationId="{9E7A973B-926A-485F-9491-CFC73832E357}"/>
            </ac:spMkLst>
          </pc:spChg>
          <pc:spChg chg="mod">
            <ac:chgData name="CHIOSA ROBERTO" userId="33bb8cf4-cd42-4bd5-a426-9568ac880866" providerId="ADAL" clId="{155141CB-14D9-3C40-927A-6DDDA70F0391}" dt="2020-11-06T18:28:50.255" v="306" actId="20577"/>
            <ac:spMkLst>
              <pc:docMk/>
              <pc:sldMasterMk cId="176355895" sldId="2147483648"/>
              <pc:sldLayoutMk cId="4260564999" sldId="2147483649"/>
              <ac:spMk id="3" creationId="{EE90A0E4-C2B1-4BB7-9466-8513CF458419}"/>
            </ac:spMkLst>
          </pc:spChg>
          <pc:spChg chg="del">
            <ac:chgData name="CHIOSA ROBERTO" userId="33bb8cf4-cd42-4bd5-a426-9568ac880866" providerId="ADAL" clId="{155141CB-14D9-3C40-927A-6DDDA70F0391}" dt="2020-11-06T17:16:07.936" v="10" actId="478"/>
            <ac:spMkLst>
              <pc:docMk/>
              <pc:sldMasterMk cId="176355895" sldId="2147483648"/>
              <pc:sldLayoutMk cId="4260564999" sldId="2147483649"/>
              <ac:spMk id="4" creationId="{954F2922-DC67-4AEB-A72F-3B38EEB49C95}"/>
            </ac:spMkLst>
          </pc:spChg>
          <pc:spChg chg="del">
            <ac:chgData name="CHIOSA ROBERTO" userId="33bb8cf4-cd42-4bd5-a426-9568ac880866" providerId="ADAL" clId="{155141CB-14D9-3C40-927A-6DDDA70F0391}" dt="2020-11-06T17:16:07.936" v="10" actId="478"/>
            <ac:spMkLst>
              <pc:docMk/>
              <pc:sldMasterMk cId="176355895" sldId="2147483648"/>
              <pc:sldLayoutMk cId="4260564999" sldId="2147483649"/>
              <ac:spMk id="5" creationId="{9068F658-6066-4B77-9629-83C395ABF103}"/>
            </ac:spMkLst>
          </pc:spChg>
          <pc:spChg chg="del">
            <ac:chgData name="CHIOSA ROBERTO" userId="33bb8cf4-cd42-4bd5-a426-9568ac880866" providerId="ADAL" clId="{155141CB-14D9-3C40-927A-6DDDA70F0391}" dt="2020-11-06T17:16:07.936" v="10" actId="478"/>
            <ac:spMkLst>
              <pc:docMk/>
              <pc:sldMasterMk cId="176355895" sldId="2147483648"/>
              <pc:sldLayoutMk cId="4260564999" sldId="2147483649"/>
              <ac:spMk id="6" creationId="{8A14E672-8716-45A1-9541-7845BE275BAD}"/>
            </ac:spMkLst>
          </pc:spChg>
          <pc:spChg chg="add del mod">
            <ac:chgData name="CHIOSA ROBERTO" userId="33bb8cf4-cd42-4bd5-a426-9568ac880866" providerId="ADAL" clId="{155141CB-14D9-3C40-927A-6DDDA70F0391}" dt="2020-11-06T17:14:02.627" v="4"/>
            <ac:spMkLst>
              <pc:docMk/>
              <pc:sldMasterMk cId="176355895" sldId="2147483648"/>
              <pc:sldLayoutMk cId="4260564999" sldId="2147483649"/>
              <ac:spMk id="7" creationId="{495B2AD0-6D35-C748-898D-623E332A33E6}"/>
            </ac:spMkLst>
          </pc:spChg>
          <pc:spChg chg="mod">
            <ac:chgData name="CHIOSA ROBERTO" userId="33bb8cf4-cd42-4bd5-a426-9568ac880866" providerId="ADAL" clId="{155141CB-14D9-3C40-927A-6DDDA70F0391}" dt="2020-11-06T17:54:21.529" v="76" actId="207"/>
            <ac:spMkLst>
              <pc:docMk/>
              <pc:sldMasterMk cId="176355895" sldId="2147483648"/>
              <pc:sldLayoutMk cId="4260564999" sldId="2147483649"/>
              <ac:spMk id="12" creationId="{B325B3AB-7DC6-794E-B989-F46ACB19A3F2}"/>
            </ac:spMkLst>
          </pc:spChg>
          <pc:spChg chg="mod">
            <ac:chgData name="CHIOSA ROBERTO" userId="33bb8cf4-cd42-4bd5-a426-9568ac880866" providerId="ADAL" clId="{155141CB-14D9-3C40-927A-6DDDA70F0391}" dt="2020-11-06T17:54:25.142" v="77" actId="207"/>
            <ac:spMkLst>
              <pc:docMk/>
              <pc:sldMasterMk cId="176355895" sldId="2147483648"/>
              <pc:sldLayoutMk cId="4260564999" sldId="2147483649"/>
              <ac:spMk id="13" creationId="{F659A034-F014-3B49-B80B-84B8286FFBAF}"/>
            </ac:spMkLst>
          </pc:spChg>
          <pc:spChg chg="add del mod">
            <ac:chgData name="CHIOSA ROBERTO" userId="33bb8cf4-cd42-4bd5-a426-9568ac880866" providerId="ADAL" clId="{155141CB-14D9-3C40-927A-6DDDA70F0391}" dt="2020-11-06T17:56:42.971" v="92" actId="478"/>
            <ac:spMkLst>
              <pc:docMk/>
              <pc:sldMasterMk cId="176355895" sldId="2147483648"/>
              <pc:sldLayoutMk cId="4260564999" sldId="2147483649"/>
              <ac:spMk id="14" creationId="{E2644D9E-F2A2-E14C-AA68-AF749592AB5B}"/>
            </ac:spMkLst>
          </pc:spChg>
          <pc:spChg chg="add del mod">
            <ac:chgData name="CHIOSA ROBERTO" userId="33bb8cf4-cd42-4bd5-a426-9568ac880866" providerId="ADAL" clId="{155141CB-14D9-3C40-927A-6DDDA70F0391}" dt="2020-11-06T17:53:29.933" v="19"/>
            <ac:spMkLst>
              <pc:docMk/>
              <pc:sldMasterMk cId="176355895" sldId="2147483648"/>
              <pc:sldLayoutMk cId="4260564999" sldId="2147483649"/>
              <ac:spMk id="15" creationId="{F3F79BA0-DEAB-B94C-98EA-B30DA7EEE1B1}"/>
            </ac:spMkLst>
          </pc:spChg>
          <pc:spChg chg="add del mod">
            <ac:chgData name="CHIOSA ROBERTO" userId="33bb8cf4-cd42-4bd5-a426-9568ac880866" providerId="ADAL" clId="{155141CB-14D9-3C40-927A-6DDDA70F0391}" dt="2020-11-06T18:09:47.107" v="141" actId="478"/>
            <ac:spMkLst>
              <pc:docMk/>
              <pc:sldMasterMk cId="176355895" sldId="2147483648"/>
              <pc:sldLayoutMk cId="4260564999" sldId="2147483649"/>
              <ac:spMk id="16" creationId="{B4C26A23-4171-BA43-8395-9F01CBFE1F71}"/>
            </ac:spMkLst>
          </pc:spChg>
          <pc:spChg chg="add mod">
            <ac:chgData name="CHIOSA ROBERTO" userId="33bb8cf4-cd42-4bd5-a426-9568ac880866" providerId="ADAL" clId="{155141CB-14D9-3C40-927A-6DDDA70F0391}" dt="2020-11-06T18:09:43.829" v="140"/>
            <ac:spMkLst>
              <pc:docMk/>
              <pc:sldMasterMk cId="176355895" sldId="2147483648"/>
              <pc:sldLayoutMk cId="4260564999" sldId="2147483649"/>
              <ac:spMk id="17" creationId="{18555BE3-B222-7843-8C1B-522C5F964171}"/>
            </ac:spMkLst>
          </pc:spChg>
          <pc:spChg chg="add del mod">
            <ac:chgData name="CHIOSA ROBERTO" userId="33bb8cf4-cd42-4bd5-a426-9568ac880866" providerId="ADAL" clId="{155141CB-14D9-3C40-927A-6DDDA70F0391}" dt="2020-11-06T18:09:58.482" v="143" actId="478"/>
            <ac:spMkLst>
              <pc:docMk/>
              <pc:sldMasterMk cId="176355895" sldId="2147483648"/>
              <pc:sldLayoutMk cId="4260564999" sldId="2147483649"/>
              <ac:spMk id="18" creationId="{D41DCD04-EAFA-AB41-8C7D-AEA8AC71FE9F}"/>
            </ac:spMkLst>
          </pc:spChg>
          <pc:spChg chg="add del mod">
            <ac:chgData name="CHIOSA ROBERTO" userId="33bb8cf4-cd42-4bd5-a426-9568ac880866" providerId="ADAL" clId="{155141CB-14D9-3C40-927A-6DDDA70F0391}" dt="2020-11-06T18:11:03.018" v="156" actId="478"/>
            <ac:spMkLst>
              <pc:docMk/>
              <pc:sldMasterMk cId="176355895" sldId="2147483648"/>
              <pc:sldLayoutMk cId="4260564999" sldId="2147483649"/>
              <ac:spMk id="19" creationId="{33110BBF-5E05-E341-AD8F-2CAA4F0DA62D}"/>
            </ac:spMkLst>
          </pc:spChg>
          <pc:spChg chg="add del mod">
            <ac:chgData name="CHIOSA ROBERTO" userId="33bb8cf4-cd42-4bd5-a426-9568ac880866" providerId="ADAL" clId="{155141CB-14D9-3C40-927A-6DDDA70F0391}" dt="2020-11-06T18:10:58.130" v="155" actId="478"/>
            <ac:spMkLst>
              <pc:docMk/>
              <pc:sldMasterMk cId="176355895" sldId="2147483648"/>
              <pc:sldLayoutMk cId="4260564999" sldId="2147483649"/>
              <ac:spMk id="20" creationId="{069C9FCE-50F2-2748-99E1-494D1BACDEAE}"/>
            </ac:spMkLst>
          </pc:spChg>
          <pc:spChg chg="add del mod">
            <ac:chgData name="CHIOSA ROBERTO" userId="33bb8cf4-cd42-4bd5-a426-9568ac880866" providerId="ADAL" clId="{155141CB-14D9-3C40-927A-6DDDA70F0391}" dt="2020-11-06T18:35:16.627" v="310" actId="478"/>
            <ac:spMkLst>
              <pc:docMk/>
              <pc:sldMasterMk cId="176355895" sldId="2147483648"/>
              <pc:sldLayoutMk cId="4260564999" sldId="2147483649"/>
              <ac:spMk id="21" creationId="{AADE57FE-872B-E246-9178-1BC1C32DDB14}"/>
            </ac:spMkLst>
          </pc:spChg>
          <pc:spChg chg="add del mod">
            <ac:chgData name="CHIOSA ROBERTO" userId="33bb8cf4-cd42-4bd5-a426-9568ac880866" providerId="ADAL" clId="{155141CB-14D9-3C40-927A-6DDDA70F0391}" dt="2020-11-06T18:27:31.173" v="265" actId="478"/>
            <ac:spMkLst>
              <pc:docMk/>
              <pc:sldMasterMk cId="176355895" sldId="2147483648"/>
              <pc:sldLayoutMk cId="4260564999" sldId="2147483649"/>
              <ac:spMk id="22" creationId="{F950C490-7E81-9940-ACA2-12BFB651FDF9}"/>
            </ac:spMkLst>
          </pc:spChg>
          <pc:spChg chg="add del mod">
            <ac:chgData name="CHIOSA ROBERTO" userId="33bb8cf4-cd42-4bd5-a426-9568ac880866" providerId="ADAL" clId="{155141CB-14D9-3C40-927A-6DDDA70F0391}" dt="2020-11-06T18:27:50.631" v="267" actId="478"/>
            <ac:spMkLst>
              <pc:docMk/>
              <pc:sldMasterMk cId="176355895" sldId="2147483648"/>
              <pc:sldLayoutMk cId="4260564999" sldId="2147483649"/>
              <ac:spMk id="23" creationId="{4AF5ECA6-4A90-3C47-B32C-C1D8A5657BDC}"/>
            </ac:spMkLst>
          </pc:spChg>
          <pc:grpChg chg="add mod">
            <ac:chgData name="CHIOSA ROBERTO" userId="33bb8cf4-cd42-4bd5-a426-9568ac880866" providerId="ADAL" clId="{155141CB-14D9-3C40-927A-6DDDA70F0391}" dt="2020-11-06T17:16:16.011" v="13"/>
            <ac:grpSpMkLst>
              <pc:docMk/>
              <pc:sldMasterMk cId="176355895" sldId="2147483648"/>
              <pc:sldLayoutMk cId="4260564999" sldId="2147483649"/>
              <ac:grpSpMk id="11" creationId="{DBFBD22D-BC62-3441-A540-B7937F2F2A0F}"/>
            </ac:grpSpMkLst>
          </pc:grpChg>
          <pc:picChg chg="add mod">
            <ac:chgData name="CHIOSA ROBERTO" userId="33bb8cf4-cd42-4bd5-a426-9568ac880866" providerId="ADAL" clId="{155141CB-14D9-3C40-927A-6DDDA70F0391}" dt="2020-11-06T17:14:17.263" v="7"/>
            <ac:picMkLst>
              <pc:docMk/>
              <pc:sldMasterMk cId="176355895" sldId="2147483648"/>
              <pc:sldLayoutMk cId="4260564999" sldId="2147483649"/>
              <ac:picMk id="8" creationId="{B68341A8-7A24-AE41-8457-6929D77B5099}"/>
            </ac:picMkLst>
          </pc:picChg>
          <pc:picChg chg="add mod">
            <ac:chgData name="CHIOSA ROBERTO" userId="33bb8cf4-cd42-4bd5-a426-9568ac880866" providerId="ADAL" clId="{155141CB-14D9-3C40-927A-6DDDA70F0391}" dt="2020-11-06T17:14:17.263" v="7"/>
            <ac:picMkLst>
              <pc:docMk/>
              <pc:sldMasterMk cId="176355895" sldId="2147483648"/>
              <pc:sldLayoutMk cId="4260564999" sldId="2147483649"/>
              <ac:picMk id="9" creationId="{725A7803-CB57-B444-B110-E8076AB2EEE6}"/>
            </ac:picMkLst>
          </pc:picChg>
          <pc:picChg chg="add mod">
            <ac:chgData name="CHIOSA ROBERTO" userId="33bb8cf4-cd42-4bd5-a426-9568ac880866" providerId="ADAL" clId="{155141CB-14D9-3C40-927A-6DDDA70F0391}" dt="2020-11-06T17:14:17.263" v="7"/>
            <ac:picMkLst>
              <pc:docMk/>
              <pc:sldMasterMk cId="176355895" sldId="2147483648"/>
              <pc:sldLayoutMk cId="4260564999" sldId="2147483649"/>
              <ac:picMk id="10" creationId="{F724DA48-AB3D-6C40-AB7F-9B94126C302D}"/>
            </ac:picMkLst>
          </pc:picChg>
        </pc:sldLayoutChg>
        <pc:sldLayoutChg chg="addSp delSp modSp mod">
          <pc:chgData name="CHIOSA ROBERTO" userId="33bb8cf4-cd42-4bd5-a426-9568ac880866" providerId="ADAL" clId="{155141CB-14D9-3C40-927A-6DDDA70F0391}" dt="2020-11-06T18:25:57.583" v="257" actId="14100"/>
          <pc:sldLayoutMkLst>
            <pc:docMk/>
            <pc:sldMasterMk cId="176355895" sldId="2147483648"/>
            <pc:sldLayoutMk cId="327708303" sldId="2147483650"/>
          </pc:sldLayoutMkLst>
          <pc:spChg chg="add del mod">
            <ac:chgData name="CHIOSA ROBERTO" userId="33bb8cf4-cd42-4bd5-a426-9568ac880866" providerId="ADAL" clId="{155141CB-14D9-3C40-927A-6DDDA70F0391}" dt="2020-11-06T18:19:18.255" v="215" actId="12788"/>
            <ac:spMkLst>
              <pc:docMk/>
              <pc:sldMasterMk cId="176355895" sldId="2147483648"/>
              <pc:sldLayoutMk cId="327708303" sldId="2147483650"/>
              <ac:spMk id="2" creationId="{E2F3204B-D7CE-4B18-8E1A-15CCB5EB41C2}"/>
            </ac:spMkLst>
          </pc:spChg>
          <pc:spChg chg="add del mod">
            <ac:chgData name="CHIOSA ROBERTO" userId="33bb8cf4-cd42-4bd5-a426-9568ac880866" providerId="ADAL" clId="{155141CB-14D9-3C40-927A-6DDDA70F0391}" dt="2020-11-06T18:11:51.663" v="161"/>
            <ac:spMkLst>
              <pc:docMk/>
              <pc:sldMasterMk cId="176355895" sldId="2147483648"/>
              <pc:sldLayoutMk cId="327708303" sldId="2147483650"/>
              <ac:spMk id="4" creationId="{C63A16CF-E022-504B-8DF1-7CC2B94C5EDC}"/>
            </ac:spMkLst>
          </pc:spChg>
          <pc:spChg chg="add del mod">
            <ac:chgData name="CHIOSA ROBERTO" userId="33bb8cf4-cd42-4bd5-a426-9568ac880866" providerId="ADAL" clId="{155141CB-14D9-3C40-927A-6DDDA70F0391}" dt="2020-11-06T18:11:51.663" v="161"/>
            <ac:spMkLst>
              <pc:docMk/>
              <pc:sldMasterMk cId="176355895" sldId="2147483648"/>
              <pc:sldLayoutMk cId="327708303" sldId="2147483650"/>
              <ac:spMk id="5" creationId="{5FA261FF-1074-CB49-83C7-5D6D740E7ABB}"/>
            </ac:spMkLst>
          </pc:spChg>
          <pc:spChg chg="add del mod">
            <ac:chgData name="CHIOSA ROBERTO" userId="33bb8cf4-cd42-4bd5-a426-9568ac880866" providerId="ADAL" clId="{155141CB-14D9-3C40-927A-6DDDA70F0391}" dt="2020-11-06T18:12:27.810" v="170" actId="478"/>
            <ac:spMkLst>
              <pc:docMk/>
              <pc:sldMasterMk cId="176355895" sldId="2147483648"/>
              <pc:sldLayoutMk cId="327708303" sldId="2147483650"/>
              <ac:spMk id="6" creationId="{7DBC4100-BE7F-6B48-9649-44D3A2D6EC8A}"/>
            </ac:spMkLst>
          </pc:spChg>
          <pc:spChg chg="add del mod">
            <ac:chgData name="CHIOSA ROBERTO" userId="33bb8cf4-cd42-4bd5-a426-9568ac880866" providerId="ADAL" clId="{155141CB-14D9-3C40-927A-6DDDA70F0391}" dt="2020-11-06T18:14:34.078" v="179" actId="478"/>
            <ac:spMkLst>
              <pc:docMk/>
              <pc:sldMasterMk cId="176355895" sldId="2147483648"/>
              <pc:sldLayoutMk cId="327708303" sldId="2147483650"/>
              <ac:spMk id="7" creationId="{63FC9232-2898-7844-8CCB-7E57CD12D27A}"/>
            </ac:spMkLst>
          </pc:spChg>
          <pc:spChg chg="add del mod">
            <ac:chgData name="CHIOSA ROBERTO" userId="33bb8cf4-cd42-4bd5-a426-9568ac880866" providerId="ADAL" clId="{155141CB-14D9-3C40-927A-6DDDA70F0391}" dt="2020-11-06T18:25:53.795" v="256" actId="478"/>
            <ac:spMkLst>
              <pc:docMk/>
              <pc:sldMasterMk cId="176355895" sldId="2147483648"/>
              <pc:sldLayoutMk cId="327708303" sldId="2147483650"/>
              <ac:spMk id="8" creationId="{7B39690C-1A79-429C-B187-1286945048AB}"/>
            </ac:spMkLst>
          </pc:spChg>
          <pc:spChg chg="add mod">
            <ac:chgData name="CHIOSA ROBERTO" userId="33bb8cf4-cd42-4bd5-a426-9568ac880866" providerId="ADAL" clId="{155141CB-14D9-3C40-927A-6DDDA70F0391}" dt="2020-11-06T18:19:27.015" v="216" actId="1076"/>
            <ac:spMkLst>
              <pc:docMk/>
              <pc:sldMasterMk cId="176355895" sldId="2147483648"/>
              <pc:sldLayoutMk cId="327708303" sldId="2147483650"/>
              <ac:spMk id="9" creationId="{7F3BE8D3-7D8B-9F43-94FB-0AC60D64E1EF}"/>
            </ac:spMkLst>
          </pc:spChg>
          <pc:spChg chg="add mod">
            <ac:chgData name="CHIOSA ROBERTO" userId="33bb8cf4-cd42-4bd5-a426-9568ac880866" providerId="ADAL" clId="{155141CB-14D9-3C40-927A-6DDDA70F0391}" dt="2020-11-06T18:16:22.373" v="192" actId="1076"/>
            <ac:spMkLst>
              <pc:docMk/>
              <pc:sldMasterMk cId="176355895" sldId="2147483648"/>
              <pc:sldLayoutMk cId="327708303" sldId="2147483650"/>
              <ac:spMk id="10" creationId="{E2B3B4D4-8F62-8043-B337-77DBE4DBC228}"/>
            </ac:spMkLst>
          </pc:spChg>
          <pc:spChg chg="add del mod">
            <ac:chgData name="CHIOSA ROBERTO" userId="33bb8cf4-cd42-4bd5-a426-9568ac880866" providerId="ADAL" clId="{155141CB-14D9-3C40-927A-6DDDA70F0391}" dt="2020-11-06T18:16:01.961" v="189" actId="478"/>
            <ac:spMkLst>
              <pc:docMk/>
              <pc:sldMasterMk cId="176355895" sldId="2147483648"/>
              <pc:sldLayoutMk cId="327708303" sldId="2147483650"/>
              <ac:spMk id="12" creationId="{071D0F6A-DBDF-9949-AC3E-C2230A847C9F}"/>
            </ac:spMkLst>
          </pc:spChg>
          <pc:spChg chg="add mod">
            <ac:chgData name="CHIOSA ROBERTO" userId="33bb8cf4-cd42-4bd5-a426-9568ac880866" providerId="ADAL" clId="{155141CB-14D9-3C40-927A-6DDDA70F0391}" dt="2020-11-06T18:19:18.255" v="215" actId="12788"/>
            <ac:spMkLst>
              <pc:docMk/>
              <pc:sldMasterMk cId="176355895" sldId="2147483648"/>
              <pc:sldLayoutMk cId="327708303" sldId="2147483650"/>
              <ac:spMk id="15" creationId="{F1C58FE8-DAA0-794A-AF28-3E78B0E9F594}"/>
            </ac:spMkLst>
          </pc:spChg>
          <pc:spChg chg="add del mod">
            <ac:chgData name="CHIOSA ROBERTO" userId="33bb8cf4-cd42-4bd5-a426-9568ac880866" providerId="ADAL" clId="{155141CB-14D9-3C40-927A-6DDDA70F0391}" dt="2020-11-06T18:18:38.012" v="210" actId="478"/>
            <ac:spMkLst>
              <pc:docMk/>
              <pc:sldMasterMk cId="176355895" sldId="2147483648"/>
              <pc:sldLayoutMk cId="327708303" sldId="2147483650"/>
              <ac:spMk id="16" creationId="{100E7504-B149-754C-8F8C-73823BD14D00}"/>
            </ac:spMkLst>
          </pc:spChg>
          <pc:spChg chg="add mod">
            <ac:chgData name="CHIOSA ROBERTO" userId="33bb8cf4-cd42-4bd5-a426-9568ac880866" providerId="ADAL" clId="{155141CB-14D9-3C40-927A-6DDDA70F0391}" dt="2020-11-06T18:25:57.583" v="257" actId="14100"/>
            <ac:spMkLst>
              <pc:docMk/>
              <pc:sldMasterMk cId="176355895" sldId="2147483648"/>
              <pc:sldLayoutMk cId="327708303" sldId="2147483650"/>
              <ac:spMk id="17" creationId="{4B6FF455-CE4D-3040-A065-6C8980C52803}"/>
            </ac:spMkLst>
          </pc:spChg>
          <pc:picChg chg="add del mod">
            <ac:chgData name="CHIOSA ROBERTO" userId="33bb8cf4-cd42-4bd5-a426-9568ac880866" providerId="ADAL" clId="{155141CB-14D9-3C40-927A-6DDDA70F0391}" dt="2020-11-06T18:16:05.099" v="190" actId="478"/>
            <ac:picMkLst>
              <pc:docMk/>
              <pc:sldMasterMk cId="176355895" sldId="2147483648"/>
              <pc:sldLayoutMk cId="327708303" sldId="2147483650"/>
              <ac:picMk id="11" creationId="{671A3984-C2F4-FA4F-B9B8-40F398083BBB}"/>
            </ac:picMkLst>
          </pc:picChg>
          <pc:picChg chg="add mod">
            <ac:chgData name="CHIOSA ROBERTO" userId="33bb8cf4-cd42-4bd5-a426-9568ac880866" providerId="ADAL" clId="{155141CB-14D9-3C40-927A-6DDDA70F0391}" dt="2020-11-06T18:17:06.014" v="199" actId="1076"/>
            <ac:picMkLst>
              <pc:docMk/>
              <pc:sldMasterMk cId="176355895" sldId="2147483648"/>
              <pc:sldLayoutMk cId="327708303" sldId="2147483650"/>
              <ac:picMk id="13" creationId="{2BB5500C-88F2-E148-951C-5B7D09FD1584}"/>
            </ac:picMkLst>
          </pc:picChg>
          <pc:picChg chg="add mod">
            <ac:chgData name="CHIOSA ROBERTO" userId="33bb8cf4-cd42-4bd5-a426-9568ac880866" providerId="ADAL" clId="{155141CB-14D9-3C40-927A-6DDDA70F0391}" dt="2020-11-06T18:16:49.175" v="197" actId="14100"/>
            <ac:picMkLst>
              <pc:docMk/>
              <pc:sldMasterMk cId="176355895" sldId="2147483648"/>
              <pc:sldLayoutMk cId="327708303" sldId="2147483650"/>
              <ac:picMk id="14" creationId="{06890B5B-F683-0943-BAD2-85F066D3533B}"/>
            </ac:picMkLst>
          </pc:picChg>
        </pc:sldLayoutChg>
        <pc:sldLayoutChg chg="addSp delSp modSp add mod modTransition">
          <pc:chgData name="CHIOSA ROBERTO" userId="33bb8cf4-cd42-4bd5-a426-9568ac880866" providerId="ADAL" clId="{155141CB-14D9-3C40-927A-6DDDA70F0391}" dt="2020-11-06T18:25:46.175" v="254" actId="1076"/>
          <pc:sldLayoutMkLst>
            <pc:docMk/>
            <pc:sldMasterMk cId="176355895" sldId="2147483648"/>
            <pc:sldLayoutMk cId="4271477466" sldId="2147483660"/>
          </pc:sldLayoutMkLst>
          <pc:spChg chg="mod">
            <ac:chgData name="CHIOSA ROBERTO" userId="33bb8cf4-cd42-4bd5-a426-9568ac880866" providerId="ADAL" clId="{155141CB-14D9-3C40-927A-6DDDA70F0391}" dt="2020-11-06T18:21:43.238" v="250" actId="553"/>
            <ac:spMkLst>
              <pc:docMk/>
              <pc:sldMasterMk cId="176355895" sldId="2147483648"/>
              <pc:sldLayoutMk cId="4271477466" sldId="2147483660"/>
              <ac:spMk id="2" creationId="{E2F3204B-D7CE-4B18-8E1A-15CCB5EB41C2}"/>
            </ac:spMkLst>
          </pc:spChg>
          <pc:spChg chg="del mod">
            <ac:chgData name="CHIOSA ROBERTO" userId="33bb8cf4-cd42-4bd5-a426-9568ac880866" providerId="ADAL" clId="{155141CB-14D9-3C40-927A-6DDDA70F0391}" dt="2020-11-06T18:25:35.121" v="252" actId="478"/>
            <ac:spMkLst>
              <pc:docMk/>
              <pc:sldMasterMk cId="176355895" sldId="2147483648"/>
              <pc:sldLayoutMk cId="4271477466" sldId="2147483660"/>
              <ac:spMk id="8" creationId="{7B39690C-1A79-429C-B187-1286945048AB}"/>
            </ac:spMkLst>
          </pc:spChg>
          <pc:spChg chg="add mod">
            <ac:chgData name="CHIOSA ROBERTO" userId="33bb8cf4-cd42-4bd5-a426-9568ac880866" providerId="ADAL" clId="{155141CB-14D9-3C40-927A-6DDDA70F0391}" dt="2020-11-06T18:22:50.798" v="251" actId="255"/>
            <ac:spMkLst>
              <pc:docMk/>
              <pc:sldMasterMk cId="176355895" sldId="2147483648"/>
              <pc:sldLayoutMk cId="4271477466" sldId="2147483660"/>
              <ac:spMk id="11" creationId="{0133DB38-ACC8-EF46-9D66-01A9DDD4134E}"/>
            </ac:spMkLst>
          </pc:spChg>
          <pc:spChg chg="add mod">
            <ac:chgData name="CHIOSA ROBERTO" userId="33bb8cf4-cd42-4bd5-a426-9568ac880866" providerId="ADAL" clId="{155141CB-14D9-3C40-927A-6DDDA70F0391}" dt="2020-11-06T18:25:46.175" v="254" actId="1076"/>
            <ac:spMkLst>
              <pc:docMk/>
              <pc:sldMasterMk cId="176355895" sldId="2147483648"/>
              <pc:sldLayoutMk cId="4271477466" sldId="2147483660"/>
              <ac:spMk id="12" creationId="{C7EC2BE8-E489-E24C-8B6E-C791CA13E035}"/>
            </ac:spMkLst>
          </pc:spChg>
        </pc:sldLayoutChg>
        <pc:sldLayoutChg chg="del">
          <pc:chgData name="CHIOSA ROBERTO" userId="33bb8cf4-cd42-4bd5-a426-9568ac880866" providerId="ADAL" clId="{155141CB-14D9-3C40-927A-6DDDA70F0391}" dt="2020-11-06T17:11:31.666" v="0" actId="2696"/>
          <pc:sldLayoutMkLst>
            <pc:docMk/>
            <pc:sldMasterMk cId="176355895" sldId="2147483648"/>
            <pc:sldLayoutMk cId="639540756" sldId="2147483672"/>
          </pc:sldLayoutMkLst>
        </pc:sldLayoutChg>
      </pc:sldMasterChg>
      <pc:sldMasterChg chg="new del mod addSldLayout delSldLayout">
        <pc:chgData name="CHIOSA ROBERTO" userId="33bb8cf4-cd42-4bd5-a426-9568ac880866" providerId="ADAL" clId="{155141CB-14D9-3C40-927A-6DDDA70F0391}" dt="2020-11-06T18:33:27.291" v="308" actId="6938"/>
        <pc:sldMasterMkLst>
          <pc:docMk/>
          <pc:sldMasterMk cId="1994503599" sldId="2147483661"/>
        </pc:sldMasterMkLst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1456137641" sldId="2147483662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1645580652" sldId="2147483663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2061128438" sldId="2147483664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547773079" sldId="2147483665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597265548" sldId="2147483666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172608427" sldId="2147483667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2180481118" sldId="2147483668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166633649" sldId="2147483669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2807960737" sldId="2147483670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3008270589" sldId="2147483671"/>
          </pc:sldLayoutMkLst>
        </pc:sldLayoutChg>
        <pc:sldLayoutChg chg="new del replId">
          <pc:chgData name="CHIOSA ROBERTO" userId="33bb8cf4-cd42-4bd5-a426-9568ac880866" providerId="ADAL" clId="{155141CB-14D9-3C40-927A-6DDDA70F0391}" dt="2020-11-06T18:33:27.291" v="308" actId="6938"/>
          <pc:sldLayoutMkLst>
            <pc:docMk/>
            <pc:sldMasterMk cId="1994503599" sldId="2147483661"/>
            <pc:sldLayoutMk cId="2739079024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19626-2BD9-425B-98C6-187D856162B9}" type="datetimeFigureOut">
              <a:rPr lang="it-IT" smtClean="0"/>
              <a:t>29/04/21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7B0B4-1466-4C1E-862A-886A690AE7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360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7B0B4-1466-4C1E-862A-886A690AE75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214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7A973B-926A-485F-9491-CFC73832E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6361"/>
            <a:ext cx="9144000" cy="1123602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90A0E4-C2B1-4BB7-9466-8513CF458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4381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68341A8-7A24-AE41-8457-6929D77B50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821" y="470117"/>
            <a:ext cx="2204358" cy="92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magine 1" descr="TEBE_DEFINITIVO_13">
            <a:extLst>
              <a:ext uri="{FF2B5EF4-FFF2-40B4-BE49-F238E27FC236}">
                <a16:creationId xmlns:a16="http://schemas.microsoft.com/office/drawing/2014/main" id="{725A7803-CB57-B444-B110-E8076AB2EE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904" y="494281"/>
            <a:ext cx="1406580" cy="92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724DA48-AB3D-6C40-AB7F-9B94126C30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99981" y="494281"/>
            <a:ext cx="2198500" cy="999355"/>
          </a:xfrm>
          <a:prstGeom prst="rect">
            <a:avLst/>
          </a:prstGeom>
        </p:spPr>
      </p:pic>
      <p:grpSp>
        <p:nvGrpSpPr>
          <p:cNvPr id="11" name="Group 191">
            <a:extLst>
              <a:ext uri="{FF2B5EF4-FFF2-40B4-BE49-F238E27FC236}">
                <a16:creationId xmlns:a16="http://schemas.microsoft.com/office/drawing/2014/main" id="{DBFBD22D-BC62-3441-A540-B7937F2F2A0F}"/>
              </a:ext>
            </a:extLst>
          </p:cNvPr>
          <p:cNvGrpSpPr/>
          <p:nvPr userDrawn="1"/>
        </p:nvGrpSpPr>
        <p:grpSpPr>
          <a:xfrm>
            <a:off x="0" y="4959686"/>
            <a:ext cx="12192000" cy="1909138"/>
            <a:chOff x="0" y="4948862"/>
            <a:chExt cx="12192000" cy="1909138"/>
          </a:xfrm>
        </p:grpSpPr>
        <p:sp>
          <p:nvSpPr>
            <p:cNvPr id="12" name="Freeform: Shape 192">
              <a:extLst>
                <a:ext uri="{FF2B5EF4-FFF2-40B4-BE49-F238E27FC236}">
                  <a16:creationId xmlns:a16="http://schemas.microsoft.com/office/drawing/2014/main" id="{B325B3AB-7DC6-794E-B989-F46ACB19A3F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9DA8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93">
              <a:extLst>
                <a:ext uri="{FF2B5EF4-FFF2-40B4-BE49-F238E27FC236}">
                  <a16:creationId xmlns:a16="http://schemas.microsoft.com/office/drawing/2014/main" id="{F659A034-F014-3B49-B80B-84B8286FFBAF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9DA8">
                <a:alpha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Rettangolo 16">
            <a:extLst>
              <a:ext uri="{FF2B5EF4-FFF2-40B4-BE49-F238E27FC236}">
                <a16:creationId xmlns:a16="http://schemas.microsoft.com/office/drawing/2014/main" id="{18555BE3-B222-7843-8C1B-522C5F964171}"/>
              </a:ext>
            </a:extLst>
          </p:cNvPr>
          <p:cNvSpPr/>
          <p:nvPr userDrawn="1"/>
        </p:nvSpPr>
        <p:spPr>
          <a:xfrm>
            <a:off x="-5204" y="10104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6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3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D31D70-921C-489C-9EA2-FD292B4F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AAFA97-AE2C-4E65-82E1-C60DE94CD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FAA1356-EBD4-4CD3-8A39-742C347BA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CCD6A1A-A942-491F-9BBD-E43BD1BD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9081BD-5CD1-4A37-BEF1-93A2D9D9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2EA5BD8-EDBB-488C-9B5F-210A54B3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5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BDF76F-D811-4B08-88C9-90AEA1CD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7A940D9-4AC1-4647-B217-E8CBE65D3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C56316-EFF4-41AE-B0F1-15FBA36AB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8BE59E-DF5E-4C6B-A22C-EAB93627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15D12A-D7C1-4008-BCA2-5CDE0857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98E4AB-22DD-4C3E-A24F-287B905B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1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24474C-83BB-4E22-9BD1-AAD11C1D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71C7C9C-0139-45CD-9B30-29BC8E7C2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E990A8-210D-4DB3-8B2D-7063981C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B6399E-A857-438E-831C-DF5A4672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331D3D-5659-435B-8D98-A0AC9D52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23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484073A-E4E4-4C9E-8727-91BE3B0CF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16C5E60-03D2-44FB-AF2C-292165CA1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BF3ACC-BB97-430D-8305-8F3C9386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AF443B-F3CE-4289-95C8-63557688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2D5F1D-71A9-45BF-8EB0-F4916667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00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840D-80A7-BD4D-92A4-2437B01A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A7096-32D9-A946-9A58-FDAC291E7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050CD-2393-D74F-8DFD-7E0EFCCE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AFA8-5688-184B-9D5B-7FFDAC56941D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E961A-E978-6948-8D30-BADD6419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2EC0D-2B6A-704C-884B-0F9CA5B0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C237-55BD-A74F-BC6B-50CE8B10D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70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7A973B-926A-485F-9491-CFC73832E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6361"/>
            <a:ext cx="9144000" cy="1123602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90A0E4-C2B1-4BB7-9466-8513CF458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4381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grpSp>
        <p:nvGrpSpPr>
          <p:cNvPr id="11" name="Group 191">
            <a:extLst>
              <a:ext uri="{FF2B5EF4-FFF2-40B4-BE49-F238E27FC236}">
                <a16:creationId xmlns:a16="http://schemas.microsoft.com/office/drawing/2014/main" id="{DBFBD22D-BC62-3441-A540-B7937F2F2A0F}"/>
              </a:ext>
            </a:extLst>
          </p:cNvPr>
          <p:cNvGrpSpPr/>
          <p:nvPr userDrawn="1"/>
        </p:nvGrpSpPr>
        <p:grpSpPr>
          <a:xfrm>
            <a:off x="0" y="4959686"/>
            <a:ext cx="12192000" cy="1909138"/>
            <a:chOff x="0" y="4948862"/>
            <a:chExt cx="12192000" cy="1909138"/>
          </a:xfrm>
        </p:grpSpPr>
        <p:sp>
          <p:nvSpPr>
            <p:cNvPr id="12" name="Freeform: Shape 192">
              <a:extLst>
                <a:ext uri="{FF2B5EF4-FFF2-40B4-BE49-F238E27FC236}">
                  <a16:creationId xmlns:a16="http://schemas.microsoft.com/office/drawing/2014/main" id="{B325B3AB-7DC6-794E-B989-F46ACB19A3F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9DA8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93">
              <a:extLst>
                <a:ext uri="{FF2B5EF4-FFF2-40B4-BE49-F238E27FC236}">
                  <a16:creationId xmlns:a16="http://schemas.microsoft.com/office/drawing/2014/main" id="{F659A034-F014-3B49-B80B-84B8286FFBAF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9DA8">
                <a:alpha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Rettangolo 16">
            <a:extLst>
              <a:ext uri="{FF2B5EF4-FFF2-40B4-BE49-F238E27FC236}">
                <a16:creationId xmlns:a16="http://schemas.microsoft.com/office/drawing/2014/main" id="{18555BE3-B222-7843-8C1B-522C5F964171}"/>
              </a:ext>
            </a:extLst>
          </p:cNvPr>
          <p:cNvSpPr/>
          <p:nvPr userDrawn="1"/>
        </p:nvSpPr>
        <p:spPr>
          <a:xfrm>
            <a:off x="-5204" y="10104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2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F3204B-D7CE-4B18-8E1A-15CCB5EB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11" y="367049"/>
            <a:ext cx="11415178" cy="3794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9DA8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F3BE8D3-7D8B-9F43-94FB-0AC60D64E1EF}"/>
              </a:ext>
            </a:extLst>
          </p:cNvPr>
          <p:cNvSpPr/>
          <p:nvPr userDrawn="1"/>
        </p:nvSpPr>
        <p:spPr>
          <a:xfrm>
            <a:off x="388144" y="209158"/>
            <a:ext cx="588517" cy="45719"/>
          </a:xfrm>
          <a:prstGeom prst="rect">
            <a:avLst/>
          </a:prstGeom>
          <a:solidFill>
            <a:srgbClr val="0F9CA7"/>
          </a:solidFill>
          <a:ln>
            <a:solidFill>
              <a:srgbClr val="0F9C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2B3B4D4-8F62-8043-B337-77DBE4DBC228}"/>
              </a:ext>
            </a:extLst>
          </p:cNvPr>
          <p:cNvSpPr/>
          <p:nvPr userDrawn="1"/>
        </p:nvSpPr>
        <p:spPr>
          <a:xfrm>
            <a:off x="0" y="6315397"/>
            <a:ext cx="12192000" cy="542603"/>
          </a:xfrm>
          <a:prstGeom prst="rect">
            <a:avLst/>
          </a:prstGeom>
          <a:solidFill>
            <a:srgbClr val="0F9CA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BB5500C-88F2-E148-951C-5B7D09FD15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6" y="6369003"/>
            <a:ext cx="1132043" cy="47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6890B5B-F683-0943-BAD2-85F066D353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64036" y="6253412"/>
            <a:ext cx="1746491" cy="704277"/>
          </a:xfrm>
          <a:prstGeom prst="rect">
            <a:avLst/>
          </a:prstGeom>
        </p:spPr>
      </p:pic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F1C58FE8-DAA0-794A-AF28-3E78B0E9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041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2F5597"/>
                </a:solidFill>
              </a:defRPr>
            </a:lvl1pPr>
          </a:lstStyle>
          <a:p>
            <a:fld id="{93EEE46F-5E14-459C-A2DC-2B3208ABD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4B6FF455-CE4D-3040-A065-6C8980C5280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88411" y="869857"/>
            <a:ext cx="11415177" cy="5356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testo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770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F3BE8D3-7D8B-9F43-94FB-0AC60D64E1EF}"/>
              </a:ext>
            </a:extLst>
          </p:cNvPr>
          <p:cNvSpPr/>
          <p:nvPr userDrawn="1"/>
        </p:nvSpPr>
        <p:spPr>
          <a:xfrm>
            <a:off x="388144" y="209158"/>
            <a:ext cx="588517" cy="45719"/>
          </a:xfrm>
          <a:prstGeom prst="rect">
            <a:avLst/>
          </a:prstGeom>
          <a:solidFill>
            <a:srgbClr val="0F9CA7"/>
          </a:solidFill>
          <a:ln>
            <a:solidFill>
              <a:srgbClr val="0F9C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BB5500C-88F2-E148-951C-5B7D09FD15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6" y="6369003"/>
            <a:ext cx="1132043" cy="47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6890B5B-F683-0943-BAD2-85F066D353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64036" y="6253412"/>
            <a:ext cx="1746491" cy="70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9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F3204B-D7CE-4B18-8E1A-15CCB5EB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11" y="367049"/>
            <a:ext cx="11415178" cy="3794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9DA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F3BE8D3-7D8B-9F43-94FB-0AC60D64E1EF}"/>
              </a:ext>
            </a:extLst>
          </p:cNvPr>
          <p:cNvSpPr/>
          <p:nvPr userDrawn="1"/>
        </p:nvSpPr>
        <p:spPr>
          <a:xfrm>
            <a:off x="388144" y="209158"/>
            <a:ext cx="588517" cy="45719"/>
          </a:xfrm>
          <a:prstGeom prst="rect">
            <a:avLst/>
          </a:prstGeom>
          <a:solidFill>
            <a:srgbClr val="0F9CA7"/>
          </a:solidFill>
          <a:ln>
            <a:solidFill>
              <a:srgbClr val="0F9C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2B3B4D4-8F62-8043-B337-77DBE4DBC228}"/>
              </a:ext>
            </a:extLst>
          </p:cNvPr>
          <p:cNvSpPr/>
          <p:nvPr userDrawn="1"/>
        </p:nvSpPr>
        <p:spPr>
          <a:xfrm>
            <a:off x="0" y="6315397"/>
            <a:ext cx="12192000" cy="542603"/>
          </a:xfrm>
          <a:prstGeom prst="rect">
            <a:avLst/>
          </a:prstGeom>
          <a:solidFill>
            <a:srgbClr val="0F9CA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BB5500C-88F2-E148-951C-5B7D09FD15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6" y="6369003"/>
            <a:ext cx="1132043" cy="47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6890B5B-F683-0943-BAD2-85F066D353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64036" y="6253412"/>
            <a:ext cx="1746491" cy="704277"/>
          </a:xfrm>
          <a:prstGeom prst="rect">
            <a:avLst/>
          </a:prstGeom>
        </p:spPr>
      </p:pic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F1C58FE8-DAA0-794A-AF28-3E78B0E9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041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2F5597"/>
                </a:solidFill>
              </a:defRPr>
            </a:lvl1pPr>
          </a:lstStyle>
          <a:p>
            <a:fld id="{93EEE46F-5E14-459C-A2DC-2B3208ABD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egnaposto contenuto 3">
            <a:extLst>
              <a:ext uri="{FF2B5EF4-FFF2-40B4-BE49-F238E27FC236}">
                <a16:creationId xmlns:a16="http://schemas.microsoft.com/office/drawing/2014/main" id="{0133DB38-ACC8-EF46-9D66-01A9DDD41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1589" y="858643"/>
            <a:ext cx="5652000" cy="5356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EC2BE8-E489-E24C-8B6E-C791CA13E03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88412" y="869857"/>
            <a:ext cx="5652000" cy="5356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7AAD66-B14D-4B03-8F88-8544F393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14F3C6-431E-41AE-84A7-2AA55F9EE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E3FBFC-F1D1-4554-9270-AA5CCE4C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1C9028-C224-4E0E-904A-A170EF3A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8045C1-5E55-4AC9-81F5-BA81EC82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0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893185-AA3D-4436-972F-1B935FBB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451808-A8CD-48DB-BBC8-0A89C49D0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85CC5F0-C56A-4F48-9D7E-035951ED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26EBA1-788F-4A0D-A288-3DAFC75F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686C4B-5A20-4634-A2A2-FBAA5475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4FB4FC-0E84-4B04-B0E1-C38D4CF6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6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EABDB0-C310-4BCC-871E-E0301746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8E9783-C586-43F4-84BD-6921729E2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AD67DE-ABEC-428B-998F-EF20161A2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FAE6FFB-C367-4E3A-8639-BCFF4E44C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7051BF3-E711-4646-B988-52D9780E4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5ED88F1-518D-4C60-996E-D6425396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06F0E08-E06A-4D69-B86A-C869497B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FFA1361-875D-48AE-BF8D-364097AA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6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EF6B86-AB6C-4F5A-8DB6-5825B3CD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1E6E4F7-3D71-4A9D-9870-10F2CE83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A131D-0CE8-4AC7-93C7-B7E44881B7F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E9D343-53A8-4E38-8A11-8C7704F5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FA191D-8D2F-456B-B96F-10EDE488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EEE46F-5E14-459C-A2DC-2B3208ABD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0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5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4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cr.edu/~eamonn/guided-motif-KDD17-new-format-10-pages-v005.pdf" TargetMode="External"/><Relationship Id="rId2" Type="http://schemas.openxmlformats.org/officeDocument/2006/relationships/hyperlink" Target="https://www.cs.ucr.edu/~eamonn/WeaklyLabeledTimeSeries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cs.ucr.edu/~eamonn/MatrixProfile.html" TargetMode="External"/><Relationship Id="rId4" Type="http://schemas.openxmlformats.org/officeDocument/2006/relationships/hyperlink" Target="http://www.cs.ucr.edu/~eamonn/Motif_Discovery_ICDM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3F042-EA44-9241-830A-59AA3F344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Matrix Profile Proposal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EC89A7E-B561-CC43-BE33-C4FE05515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Application of Matrix Profile method on building energy datasets to perform </a:t>
            </a:r>
          </a:p>
          <a:p>
            <a:r>
              <a:rPr lang="en-GB" dirty="0"/>
              <a:t>semi real-time anomaly detection and motif/discord discovery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1ED608D9-F535-4F41-ACA1-EB9C1D970E6E}"/>
              </a:ext>
            </a:extLst>
          </p:cNvPr>
          <p:cNvSpPr txBox="1">
            <a:spLocks/>
          </p:cNvSpPr>
          <p:nvPr/>
        </p:nvSpPr>
        <p:spPr>
          <a:xfrm>
            <a:off x="2442117" y="4280861"/>
            <a:ext cx="7307766" cy="215969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30 April 2021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C9DC4783-96F8-C140-BFFC-41ECA82FA815}"/>
              </a:ext>
            </a:extLst>
          </p:cNvPr>
          <p:cNvSpPr txBox="1">
            <a:spLocks/>
          </p:cNvSpPr>
          <p:nvPr/>
        </p:nvSpPr>
        <p:spPr>
          <a:xfrm>
            <a:off x="4272455" y="4909797"/>
            <a:ext cx="3647090" cy="90182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PhD Candidate: </a:t>
            </a:r>
            <a:r>
              <a:rPr lang="it-IT" sz="1600" b="1" dirty="0">
                <a:solidFill>
                  <a:schemeClr val="bg2">
                    <a:lumMod val="50000"/>
                  </a:schemeClr>
                </a:solidFill>
              </a:rPr>
              <a:t>Roberto Chiosa</a:t>
            </a:r>
          </a:p>
          <a:p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Supervisor</a:t>
            </a:r>
            <a:r>
              <a:rPr lang="it-IT" sz="1600" b="1" dirty="0">
                <a:solidFill>
                  <a:schemeClr val="bg2">
                    <a:lumMod val="50000"/>
                  </a:schemeClr>
                </a:solidFill>
              </a:rPr>
              <a:t>: Prof. Alfonso Capozzoli</a:t>
            </a:r>
          </a:p>
          <a:p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Co-Supervisor: </a:t>
            </a:r>
            <a:r>
              <a:rPr lang="it-IT" sz="1600" b="1" dirty="0">
                <a:solidFill>
                  <a:schemeClr val="bg2">
                    <a:lumMod val="50000"/>
                  </a:schemeClr>
                </a:solidFill>
              </a:rPr>
              <a:t>Prof. </a:t>
            </a:r>
            <a:r>
              <a:rPr lang="it-IT" sz="1600" b="1" dirty="0" err="1">
                <a:solidFill>
                  <a:schemeClr val="bg2">
                    <a:lumMod val="50000"/>
                  </a:schemeClr>
                </a:solidFill>
              </a:rPr>
              <a:t>Cheng</a:t>
            </a:r>
            <a:r>
              <a:rPr lang="it-IT" sz="1600" b="1" dirty="0">
                <a:solidFill>
                  <a:schemeClr val="bg2">
                    <a:lumMod val="50000"/>
                  </a:schemeClr>
                </a:solidFill>
              </a:rPr>
              <a:t> Fan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2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3511698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5B2FF8D-8A46-B241-8F9D-AF36AFC8D9E9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0DBAA7A9-B0AC-A749-99C9-7061D4AB4D46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7E928142-D48F-F046-961D-7A1653DC69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2C23B2F4-51B3-6C4B-B3FC-A3A3AAB28CC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F39ACC05-2BCB-974C-8222-CC4FF460BD56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C836EC51-EE43-2240-B870-176A60D671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5E1474C4-4020-644A-B993-B271DEC322A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81B5FEE9-4802-C44A-AE44-21E8E01B7AB9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F7C567BB-075C-424E-9E8D-13AFE0FD37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4270FF2D-7D0B-2149-BE61-9839C59E8B1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C27EEDBA-6AB0-4B46-835A-49F0F5A1C3C3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6B9EAC5B-1DD7-8942-AE1F-24C1F35DF2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3C376B39-FCD2-1446-91F6-6832553CFD7D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6A1862B9-08FE-484E-841F-21F32914F4A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E3166564-6EED-5A4E-932A-125D9DDE5D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583483D0-6849-3145-B822-5F562E5BBEC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E2A000E9-F888-394B-BD07-C49B28BA9306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8FC8D4CF-2394-6F4E-ADF6-CA9A2759A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B1BFD6CE-CFEA-394A-87B4-E9DBBFA572A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7ED014B0-25DB-E54B-93C3-2971EDAF8A16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855992A6-E244-6647-ABB1-C5D65F23B6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F2F66BAA-7762-4146-9295-4B541785192D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05CC185C-2FB1-F948-9AC4-3CD7F9FF3C82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39A9156A-228D-B340-BC9D-C272373738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3990060-D82E-024F-AD11-C817D109748A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95F1E74A-D9D9-204E-BEBF-7EDBA3985008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ED627C53-C183-C142-8CFA-47F34F96CC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D09C5ED-2FED-B444-BFB3-CD29ADD8585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9DDEF4F5-8D7C-8D45-9897-4020C19DD4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DE516F88-4A76-CB49-B4E7-32D4536386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3D3A5179-F7FC-C34E-AE99-7FAF7DF3A15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82142D20-3A82-B844-8956-244B65A07059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BF7B99EC-0C1D-D445-A437-DB2D7F69A7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CA69FE2A-F300-D448-8203-E1C041A635BE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200857B3-45F9-924C-A4F4-10438A84CF21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86AA8017-6FFA-CA43-BBEE-E4D6D9F910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158B349-B738-154E-BE87-706A0121323C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1D53C77D-E260-CD42-9D57-BC5E271F255C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3F872663-4F44-C34C-802E-BF38D75763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FAF60AF9-5247-3947-96A3-C04F46703A06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6CB6A1DE-1384-9A41-B04B-80BA0CBF58A3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C9784845-1202-4042-84A5-D445025BAC1D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5EAB71EA-ABD2-9342-9420-7AC88FCA8A1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4C0B0DED-C618-894C-8B02-973CCD9AEFC5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82469B48-975B-324C-AB99-B15F0F7A3C3A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FC94D8DB-475E-8A4D-9E10-369E71366819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A2B43C64-A2AE-2241-B2FB-07621B95CF3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A7972AB6-09CF-F044-90EC-8DB505E042A4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grpSp>
        <p:nvGrpSpPr>
          <p:cNvPr id="276" name="Google Shape;810;p40">
            <a:extLst>
              <a:ext uri="{FF2B5EF4-FFF2-40B4-BE49-F238E27FC236}">
                <a16:creationId xmlns:a16="http://schemas.microsoft.com/office/drawing/2014/main" id="{4BE08333-C511-9C4B-8C4C-7F304FD15772}"/>
              </a:ext>
            </a:extLst>
          </p:cNvPr>
          <p:cNvGrpSpPr/>
          <p:nvPr/>
        </p:nvGrpSpPr>
        <p:grpSpPr>
          <a:xfrm rot="13651988" flipH="1">
            <a:off x="8125350" y="5475193"/>
            <a:ext cx="1269900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77" name="Google Shape;811;p40">
              <a:extLst>
                <a:ext uri="{FF2B5EF4-FFF2-40B4-BE49-F238E27FC236}">
                  <a16:creationId xmlns:a16="http://schemas.microsoft.com/office/drawing/2014/main" id="{3D7EDCB5-BBF3-C649-AA1D-5A46E50E06DC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" name="Google Shape;812;p40">
              <a:extLst>
                <a:ext uri="{FF2B5EF4-FFF2-40B4-BE49-F238E27FC236}">
                  <a16:creationId xmlns:a16="http://schemas.microsoft.com/office/drawing/2014/main" id="{0F25A402-0BCC-BF4F-AB21-A434F5053548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79" name="Google Shape;804;p40">
            <a:extLst>
              <a:ext uri="{FF2B5EF4-FFF2-40B4-BE49-F238E27FC236}">
                <a16:creationId xmlns:a16="http://schemas.microsoft.com/office/drawing/2014/main" id="{15D02ACA-75ED-4B4A-ACB5-8504465FF3E9}"/>
              </a:ext>
            </a:extLst>
          </p:cNvPr>
          <p:cNvGrpSpPr/>
          <p:nvPr/>
        </p:nvGrpSpPr>
        <p:grpSpPr>
          <a:xfrm rot="12556471">
            <a:off x="2834924" y="1859954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80" name="Google Shape;805;p40">
              <a:extLst>
                <a:ext uri="{FF2B5EF4-FFF2-40B4-BE49-F238E27FC236}">
                  <a16:creationId xmlns:a16="http://schemas.microsoft.com/office/drawing/2014/main" id="{43C1EA70-F7F0-EA42-B376-EF1AFFD10B26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" name="Google Shape;806;p40">
              <a:extLst>
                <a:ext uri="{FF2B5EF4-FFF2-40B4-BE49-F238E27FC236}">
                  <a16:creationId xmlns:a16="http://schemas.microsoft.com/office/drawing/2014/main" id="{A0784986-46A3-C04F-9A32-30F63A6FF6A4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1D7EEC1E-CD99-364F-946F-C94F9705EAFF}"/>
              </a:ext>
            </a:extLst>
          </p:cNvPr>
          <p:cNvSpPr/>
          <p:nvPr/>
        </p:nvSpPr>
        <p:spPr>
          <a:xfrm>
            <a:off x="2079451" y="1786925"/>
            <a:ext cx="744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=1</a:t>
            </a:r>
            <a:endParaRPr lang="en-GB" sz="2000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60366F0-8FA8-A34F-8BD6-7A0F2FF81062}"/>
              </a:ext>
            </a:extLst>
          </p:cNvPr>
          <p:cNvGrpSpPr/>
          <p:nvPr/>
        </p:nvGrpSpPr>
        <p:grpSpPr>
          <a:xfrm>
            <a:off x="3572870" y="2793918"/>
            <a:ext cx="1528892" cy="483549"/>
            <a:chOff x="3233566" y="3005250"/>
            <a:chExt cx="1528892" cy="483549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F66D6A65-6D0A-6748-B3F3-B458CF4F3434}"/>
                </a:ext>
              </a:extLst>
            </p:cNvPr>
            <p:cNvSpPr/>
            <p:nvPr/>
          </p:nvSpPr>
          <p:spPr>
            <a:xfrm>
              <a:off x="3654256" y="3119467"/>
              <a:ext cx="8229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Times" pitchFamily="2" charset="0"/>
                  <a:cs typeface="Consolas" panose="020B0609020204030204" pitchFamily="49" charset="0"/>
                </a:rPr>
                <a:t>m = 4</a:t>
              </a:r>
              <a:endParaRPr lang="en-GB" dirty="0"/>
            </a:p>
          </p:txBody>
        </p:sp>
        <p:sp>
          <p:nvSpPr>
            <p:cNvPr id="285" name="Google Shape;806;p40">
              <a:extLst>
                <a:ext uri="{FF2B5EF4-FFF2-40B4-BE49-F238E27FC236}">
                  <a16:creationId xmlns:a16="http://schemas.microsoft.com/office/drawing/2014/main" id="{03BD072C-C2AE-8748-8BC6-BAF597D54F68}"/>
                </a:ext>
              </a:extLst>
            </p:cNvPr>
            <p:cNvSpPr/>
            <p:nvPr/>
          </p:nvSpPr>
          <p:spPr>
            <a:xfrm>
              <a:off x="3233566" y="3005250"/>
              <a:ext cx="312774" cy="17849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" name="Google Shape;806;p40">
              <a:extLst>
                <a:ext uri="{FF2B5EF4-FFF2-40B4-BE49-F238E27FC236}">
                  <a16:creationId xmlns:a16="http://schemas.microsoft.com/office/drawing/2014/main" id="{45E13532-0BB6-EF47-B4BA-2F77FF3D36AB}"/>
                </a:ext>
              </a:extLst>
            </p:cNvPr>
            <p:cNvSpPr/>
            <p:nvPr/>
          </p:nvSpPr>
          <p:spPr>
            <a:xfrm rot="11122248">
              <a:off x="4449684" y="3019497"/>
              <a:ext cx="312774" cy="17849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" name="Google Shape;805;p40">
              <a:extLst>
                <a:ext uri="{FF2B5EF4-FFF2-40B4-BE49-F238E27FC236}">
                  <a16:creationId xmlns:a16="http://schemas.microsoft.com/office/drawing/2014/main" id="{884D61FA-8EEC-1147-BA32-615ACD317ED6}"/>
                </a:ext>
              </a:extLst>
            </p:cNvPr>
            <p:cNvSpPr/>
            <p:nvPr/>
          </p:nvSpPr>
          <p:spPr>
            <a:xfrm rot="11084593">
              <a:off x="3448404" y="3035468"/>
              <a:ext cx="1097493" cy="123333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89" name="Rectangle 288">
            <a:extLst>
              <a:ext uri="{FF2B5EF4-FFF2-40B4-BE49-F238E27FC236}">
                <a16:creationId xmlns:a16="http://schemas.microsoft.com/office/drawing/2014/main" id="{6F2FB0BC-1FCE-5E4E-B774-AB1876342DD3}"/>
              </a:ext>
            </a:extLst>
          </p:cNvPr>
          <p:cNvSpPr/>
          <p:nvPr/>
        </p:nvSpPr>
        <p:spPr>
          <a:xfrm>
            <a:off x="4581307" y="6336669"/>
            <a:ext cx="5962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 = {t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2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… </a:t>
            </a:r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n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} = {0,1,3,4,9,1,14,15,1,2,2,10,7}, n = 13 </a:t>
            </a:r>
            <a:endParaRPr lang="en-GB" sz="2000" dirty="0"/>
          </a:p>
        </p:txBody>
      </p:sp>
      <p:grpSp>
        <p:nvGrpSpPr>
          <p:cNvPr id="290" name="Google Shape;804;p40">
            <a:extLst>
              <a:ext uri="{FF2B5EF4-FFF2-40B4-BE49-F238E27FC236}">
                <a16:creationId xmlns:a16="http://schemas.microsoft.com/office/drawing/2014/main" id="{F24F9E6A-A9D8-954A-A4A5-616E381A6D5A}"/>
              </a:ext>
            </a:extLst>
          </p:cNvPr>
          <p:cNvGrpSpPr/>
          <p:nvPr/>
        </p:nvGrpSpPr>
        <p:grpSpPr>
          <a:xfrm rot="13689585">
            <a:off x="2587118" y="5033456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91" name="Google Shape;805;p40">
              <a:extLst>
                <a:ext uri="{FF2B5EF4-FFF2-40B4-BE49-F238E27FC236}">
                  <a16:creationId xmlns:a16="http://schemas.microsoft.com/office/drawing/2014/main" id="{BC4498CE-C69B-8C40-BD59-8FF16BDFFFB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" name="Google Shape;806;p40">
              <a:extLst>
                <a:ext uri="{FF2B5EF4-FFF2-40B4-BE49-F238E27FC236}">
                  <a16:creationId xmlns:a16="http://schemas.microsoft.com/office/drawing/2014/main" id="{AE98003C-308B-6848-BBCA-A142E091064E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93" name="Rectangle 292">
            <a:extLst>
              <a:ext uri="{FF2B5EF4-FFF2-40B4-BE49-F238E27FC236}">
                <a16:creationId xmlns:a16="http://schemas.microsoft.com/office/drawing/2014/main" id="{F1689C76-E09F-5348-A909-1A11797193AA}"/>
              </a:ext>
            </a:extLst>
          </p:cNvPr>
          <p:cNvSpPr/>
          <p:nvPr/>
        </p:nvSpPr>
        <p:spPr>
          <a:xfrm>
            <a:off x="157655" y="4827568"/>
            <a:ext cx="24586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1,m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= {t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i+1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… 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i+m-1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} </a:t>
            </a:r>
          </a:p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 {0,1,3,4}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4515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3511698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5B2FF8D-8A46-B241-8F9D-AF36AFC8D9E9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0DBAA7A9-B0AC-A749-99C9-7061D4AB4D46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7E928142-D48F-F046-961D-7A1653DC69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2C23B2F4-51B3-6C4B-B3FC-A3A3AAB28CC1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F39ACC05-2BCB-974C-8222-CC4FF460BD56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C836EC51-EE43-2240-B870-176A60D671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5E1474C4-4020-644A-B993-B271DEC322A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81B5FEE9-4802-C44A-AE44-21E8E01B7AB9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F7C567BB-075C-424E-9E8D-13AFE0FD37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4270FF2D-7D0B-2149-BE61-9839C59E8B1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C27EEDBA-6AB0-4B46-835A-49F0F5A1C3C3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6B9EAC5B-1DD7-8942-AE1F-24C1F35DF2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3C376B39-FCD2-1446-91F6-6832553CFD7D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6A1862B9-08FE-484E-841F-21F32914F4A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E3166564-6EED-5A4E-932A-125D9DDE5D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583483D0-6849-3145-B822-5F562E5BBEC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E2A000E9-F888-394B-BD07-C49B28BA9306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8FC8D4CF-2394-6F4E-ADF6-CA9A2759A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B1BFD6CE-CFEA-394A-87B4-E9DBBFA572A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7ED014B0-25DB-E54B-93C3-2971EDAF8A16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855992A6-E244-6647-ABB1-C5D65F23B6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F2F66BAA-7762-4146-9295-4B541785192D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05CC185C-2FB1-F948-9AC4-3CD7F9FF3C82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39A9156A-228D-B340-BC9D-C272373738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3990060-D82E-024F-AD11-C817D109748A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95F1E74A-D9D9-204E-BEBF-7EDBA3985008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ED627C53-C183-C142-8CFA-47F34F96CC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D09C5ED-2FED-B444-BFB3-CD29ADD8585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9DDEF4F5-8D7C-8D45-9897-4020C19DD4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DE516F88-4A76-CB49-B4E7-32D4536386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3D3A5179-F7FC-C34E-AE99-7FAF7DF3A15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82142D20-3A82-B844-8956-244B65A07059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BF7B99EC-0C1D-D445-A437-DB2D7F69A7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CA69FE2A-F300-D448-8203-E1C041A635BE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200857B3-45F9-924C-A4F4-10438A84CF21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86AA8017-6FFA-CA43-BBEE-E4D6D9F910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158B349-B738-154E-BE87-706A0121323C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1D53C77D-E260-CD42-9D57-BC5E271F255C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3F872663-4F44-C34C-802E-BF38D75763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FAF60AF9-5247-3947-96A3-C04F46703A06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6CB6A1DE-1384-9A41-B04B-80BA0CBF58A3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C9784845-1202-4042-84A5-D445025BAC1D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5EAB71EA-ABD2-9342-9420-7AC88FCA8A1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4C0B0DED-C618-894C-8B02-973CCD9AEFC5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82469B48-975B-324C-AB99-B15F0F7A3C3A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FC94D8DB-475E-8A4D-9E10-369E71366819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A2B43C64-A2AE-2241-B2FB-07621B95CF3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A7972AB6-09CF-F044-90EC-8DB505E042A4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8BE48196-CAF1-3A40-A7AD-017A670A8D6F}"/>
              </a:ext>
            </a:extLst>
          </p:cNvPr>
          <p:cNvSpPr/>
          <p:nvPr/>
        </p:nvSpPr>
        <p:spPr>
          <a:xfrm>
            <a:off x="3773368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=1</a:t>
            </a:r>
            <a:endParaRPr lang="en-GB" sz="2000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143EFCBC-3DE3-D442-9558-5D65EDF6AC1B}"/>
              </a:ext>
            </a:extLst>
          </p:cNvPr>
          <p:cNvSpPr/>
          <p:nvPr/>
        </p:nvSpPr>
        <p:spPr>
          <a:xfrm>
            <a:off x="1308623" y="1479882"/>
            <a:ext cx="1751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Trivial match</a:t>
            </a:r>
            <a:endParaRPr lang="en-GB" sz="2000" dirty="0"/>
          </a:p>
        </p:txBody>
      </p:sp>
      <p:grpSp>
        <p:nvGrpSpPr>
          <p:cNvPr id="290" name="Google Shape;804;p40">
            <a:extLst>
              <a:ext uri="{FF2B5EF4-FFF2-40B4-BE49-F238E27FC236}">
                <a16:creationId xmlns:a16="http://schemas.microsoft.com/office/drawing/2014/main" id="{A49CBB41-57AD-3246-BFE9-926EA610C27F}"/>
              </a:ext>
            </a:extLst>
          </p:cNvPr>
          <p:cNvGrpSpPr/>
          <p:nvPr/>
        </p:nvGrpSpPr>
        <p:grpSpPr>
          <a:xfrm rot="10071042">
            <a:off x="2595114" y="1010403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91" name="Google Shape;805;p40">
              <a:extLst>
                <a:ext uri="{FF2B5EF4-FFF2-40B4-BE49-F238E27FC236}">
                  <a16:creationId xmlns:a16="http://schemas.microsoft.com/office/drawing/2014/main" id="{ED339C68-6F81-1041-8A0C-6803D08FD161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" name="Google Shape;806;p40">
              <a:extLst>
                <a:ext uri="{FF2B5EF4-FFF2-40B4-BE49-F238E27FC236}">
                  <a16:creationId xmlns:a16="http://schemas.microsoft.com/office/drawing/2014/main" id="{1F098E20-DEE0-B349-A563-1E54FEF9C168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722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3928390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C7D51BE-B257-7347-8612-EE0EE27D2A94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8600C7D-34B1-AD43-B61D-ED7F6911D95C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E7F4D2C3-4E87-B34C-B03C-56D5D02CEA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50C86EE7-BDC7-4543-996C-89F8EC066BC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5D98B11D-3908-E948-8280-DD5DBB9ECC80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93940339-7125-EB46-83EA-23F5BC954D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044E115C-6175-A54E-A76C-D97DB90D70B2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82952392-988D-734A-A6AB-CC78C3E5E9BA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C320E6F5-612B-AC47-8F6E-C37BBB9906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9A2EEF6D-C199-354D-8FBB-3905BEB239DE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92B0CDE6-AE12-054C-AE42-8C9280917F84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F34E1FCB-5418-F34D-9949-5BE48EBE4C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081D1E7-F5BC-4949-98C4-DAB68E51FB3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25B58B40-B3C8-1945-B795-33ED1978B5C2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B96AD00F-C9D5-9449-9A59-A95DB842BA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29B023F-D92E-2142-BBF1-6BB995D98F6D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243D2B1-3952-374E-901D-7642C78FDA6E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300D5005-C097-0C4A-A177-0A9E62A287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C846B49D-75C3-A840-8D43-74841962EDB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E1F32FB0-1AE5-A14C-9AEC-BDD19D34F259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41CDBBE6-BFC1-DD44-B941-E40419D4A3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173FB3CC-D6B9-1342-905F-F4DAFF2CC179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06BB2861-D9F3-D440-8327-6CDE892CA3E0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538BBCD7-ECC2-A344-8698-7FA287D93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1D26C6B0-0EE2-2C40-95DC-750FE8453E0F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9D79B095-B59F-AD4B-8B74-FCCF3AF0661B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7A53901D-1555-3941-9B35-2D9067A606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E25B0BDB-CA84-0A4D-BA79-71D90FC7B9C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D9EF67EB-FCA9-304F-96EA-7EA9A1A3F509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3B49F0D5-E9B1-1842-BADB-728877B0D4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8B355D-A50D-0144-9D05-5284BC6959F3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6A75F924-119F-7B4A-81F8-2AB31F66005C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ACF12B68-F8FE-CD4C-9A42-D1BBB6DC8A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407E186-D586-744B-BCC3-28878BB70AC9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2E0027AE-9EBD-2644-BB50-4435034B3A4E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FFCC5277-9231-4E4F-828F-B2F0659E69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3F828500-2D9D-D64A-85BD-FBD303262297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DA8773BC-1E63-6949-88E8-D9E6862766C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3CFF891C-5460-0B4C-89F1-77D268068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B477F1AE-A3B8-7F47-8468-F7EFD0878128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B2B22FCE-5CAA-EE49-B623-28B0EBB9E9BD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F993EA01-8EF0-2D4B-8A95-D21E30E39289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B509C0FF-AFE7-4746-9BFC-F1A24F9EDF68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2949C12F-0450-964C-ACA5-FF33273D3724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41B7E402-95C3-AF4D-938E-1CFE3B4A7710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3711D639-E414-2D43-8C35-F78B23B0981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C805DBED-CFA0-C547-98B0-05A0AC1B6720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139C295E-72ED-8941-A830-5BFEEED93068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FE39550F-F8F2-7049-8E02-297AFF967D1F}"/>
              </a:ext>
            </a:extLst>
          </p:cNvPr>
          <p:cNvSpPr/>
          <p:nvPr/>
        </p:nvSpPr>
        <p:spPr>
          <a:xfrm>
            <a:off x="4281368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=2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6032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4368231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90" cy="538273"/>
              <a:chOff x="1736615" y="495870"/>
              <a:chExt cx="570390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90" cy="538273"/>
              <a:chOff x="1736615" y="495870"/>
              <a:chExt cx="570390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485EFF2-508A-6F46-8A86-763D27F24B4F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00929FC2-5A61-1644-A59E-293C60A2282F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EDC86AE3-F5FD-914A-9A69-B391FEABC6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E699A97D-8772-B946-8E49-6A38D5B520D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330C43F8-EADB-8549-8355-7428F10B6821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80FBBF39-35A3-5B4A-87A3-35817BFE67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CD55951-8575-7D4B-BFF4-ECA1661192F8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789545A4-6089-B947-9004-239255E7460E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D8870287-0C3B-1843-B416-9D6303C08E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F3BEDBE8-FBB2-3F43-BD2F-A7D19F1347E0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D550807C-9DCA-7D46-8A74-1384674E406E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48AED394-3890-4142-B790-A3E8F97D71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AB3FEB8-E522-634F-892F-5F95D20BF008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9931226D-854B-E949-94CA-42D5DAA57BF1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C4BBE9BC-4B4A-0942-98D2-C58FADD58B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2062F6CF-E6B2-A84D-BB99-3F3A9B3CC823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621A8ACE-D6A4-E848-A41D-03F6400E375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362A0C34-32A8-B64B-86BA-EE499D3930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9B2DD968-CA02-8D48-8A10-7EB3DEB0E90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5012A746-2D07-4A4B-BB30-8683F639D16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38BAA6BF-C1F0-B54D-B279-C38D0EA19A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75447A6-9A78-7045-A704-3FC155EDB06C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E162876F-3E72-C246-BE64-600DC39B67DC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C233E6A3-5388-7846-BC79-19FAC92FD8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195FFBB2-D755-CE4D-B623-F1FF483DD03C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9B99EBF3-2201-D34F-A2BB-3631D459293E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8A1E4CCA-240A-9748-90BC-1BB2BFB508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23BFF216-0BF3-BC4E-8973-B37C9844C57D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E56E0EE5-1F02-A94B-9BF3-38B74C32A25B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3A13D00D-62BA-1844-A01A-116C1429B8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DFF0A9-A821-E54A-A53A-D4053F9D5B52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FE041052-876B-D04E-961D-3D87B57A58F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33D6F783-748E-4D40-87A0-BBEA99DE87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04E3E797-0D94-1243-AECF-3C02BE59457D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AF23AE9B-FF14-F645-AEA4-369AA3DB4A76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92546502-FB22-C840-9771-E21707A351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63B0AE54-E1EC-724A-B9DA-65FC955C6AC0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057DDC0-570E-E643-BF49-27686CCB8B22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54FDDE46-04A9-8046-9812-F99872D4D0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68A86082-19BD-1D48-A8C9-120B4E1D1F18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FABBAB93-235A-9042-9906-ECFB2BB78CF8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CD0D42E0-71D6-744E-B970-C976528ABB85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D9BDDADA-22C3-0B45-9F99-94EDDDF14F39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43B71D2D-2DD7-C44C-97ED-418B31150365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118E0DDA-EB20-7440-A88C-D2C96A30D2A7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A72D391E-58F8-C148-8080-BF087F73CBF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20F028C3-BFF5-F247-824E-841CFA3F90A9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10C8A397-484E-854A-B1C1-85F85A36D0D4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988F137-DFF2-5F4B-B7ED-08BFB52DBD84}"/>
              </a:ext>
            </a:extLst>
          </p:cNvPr>
          <p:cNvSpPr/>
          <p:nvPr/>
        </p:nvSpPr>
        <p:spPr>
          <a:xfrm>
            <a:off x="4716796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=3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85862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4831220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90" cy="538273"/>
              <a:chOff x="1736615" y="495870"/>
              <a:chExt cx="570390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90" cy="538273"/>
              <a:chOff x="1736615" y="495870"/>
              <a:chExt cx="570390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02417" y="860032"/>
              <a:ext cx="704137" cy="538273"/>
              <a:chOff x="1669741" y="495870"/>
              <a:chExt cx="704137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14.7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DB76029-33D2-934E-A39C-A7C5B9D3914A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2E23DFB-482A-8B42-984A-52E1862FFF5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76DA8A2A-862A-D346-A9D1-A707B6322D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5BC5B7F5-0C4D-AD47-BE03-3EAA3692B90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7A78A628-2BED-564F-A86A-01615C2C166B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6C3AD628-B64F-2345-ABC0-F7DAA52FFD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D077A8D5-87CB-E74A-9E3E-FD0021387BB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190E17BE-ED0F-E04B-9BC8-81950C6EA55F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1BF99EAE-9993-EA4A-9C82-B570518A90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AD3D7B34-CA76-4D45-9283-6F6382B17903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33645AF-F646-5045-867B-DAC2FFB9B318}"/>
                </a:ext>
              </a:extLst>
            </p:cNvPr>
            <p:cNvGrpSpPr/>
            <p:nvPr/>
          </p:nvGrpSpPr>
          <p:grpSpPr>
            <a:xfrm>
              <a:off x="2569289" y="860032"/>
              <a:ext cx="570390" cy="538273"/>
              <a:chOff x="1736613" y="495870"/>
              <a:chExt cx="570390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7740F916-F5E2-6747-818E-31CDEB459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EF2CB091-B9B4-FF49-925A-F4E9F3D11E31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DB46C2FB-ADD2-864E-AE0E-04C8FDE76DAF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B22DB17C-431C-3047-90C4-1CE84BACD3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095924F-C975-7E41-A5DD-FDFAD4B3DE9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6DC0FAAE-430F-694F-9857-2C66ED099852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BFFAB334-7552-324F-9AAF-4059B73180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10606BF-57C3-ED4E-8B29-A70792D46FD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BB572AE2-9AEB-A742-8BB8-B518EDFB3006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03CF7D2A-17A9-F847-8AA2-B2E990DFB8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201205D7-7754-1842-8FDA-139B117D45BA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1506EEAD-FFDF-2B45-8C8E-C0F895572A25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0B5205D9-8604-E541-B0FD-3D410C59D8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A2DEB66A-D141-EE45-9727-6C004DEBA734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BF7209E4-C6A1-6B44-8B50-40A5EF62E86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3A09AE35-E21E-B043-93BB-F51E2266B5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921259E8-259F-C64F-8BDD-B14DF1E9E54B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426F1F62-1DE1-8E41-AA54-2AE35BE2791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F7DE64CD-43FD-3B40-9C1A-406DF67C2F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C1D917E7-E873-5A4A-9712-B143F8B5756F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0BDF222C-FD9B-E14D-980C-CC87DC2A0A4F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02B12E41-D138-294A-B440-32696656F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401F7E2E-60F7-DF4A-B494-5246C6FABA03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C801D00D-1B2A-6F47-871F-4BEECDE00022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4BFBFE91-1E16-744E-9A7D-CD7E5B8A96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69D9E722-2C7C-1E46-A6E3-F920B0AAEA5F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1134CB1D-D3C7-8A49-8A45-216D31F3DAB4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2B449352-7009-2548-8376-D1F2CD691D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712A0A54-27B9-C64C-AC5A-A86EB28E483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7B9B7679-EE84-344A-9684-ADD5A5C2A1A3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BA488C50-20A6-8142-AB4C-FD023977E91E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4C6C4AAD-213A-3E4F-BF71-4EAF4E69D4D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9A4AAEDA-5A81-3541-BA2D-A3C13EDDF297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3E03571C-AA58-3D4C-8812-BC7ED287F563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C1DF24E0-F351-1741-98C6-6EE29E120142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3138E685-E903-4743-B7E1-3A0B0F1A2E35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A27081F3-39EF-3A4B-A2B3-BFAA7505803D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9459721C-7751-7B49-9EC9-B301920102A6}"/>
              </a:ext>
            </a:extLst>
          </p:cNvPr>
          <p:cNvSpPr/>
          <p:nvPr/>
        </p:nvSpPr>
        <p:spPr>
          <a:xfrm>
            <a:off x="5123194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=4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1157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5259484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90" cy="538273"/>
              <a:chOff x="1736615" y="495870"/>
              <a:chExt cx="570390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02416" y="860032"/>
              <a:ext cx="704139" cy="538273"/>
              <a:chOff x="1669740" y="495870"/>
              <a:chExt cx="704139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14.7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071212" y="860032"/>
              <a:ext cx="704137" cy="538273"/>
              <a:chOff x="1669741" y="495870"/>
              <a:chExt cx="704137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19.3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903246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1D9FDB4-6D43-B440-A63A-76F9F0091E3E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F858B8A5-8134-AE4F-B232-8E5F0AF81A2B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BE4DCDEF-674C-1F40-A439-BD23A0DEDC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90408D6D-42D2-3742-898F-3630484205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3D73372E-6F17-734D-8C1D-1432AF308492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E319E96A-D53E-6C4E-9723-030EC31416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1919240-D359-5A48-ACA3-324A0E8AED3C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FFCFB63A-1AEB-AD46-853F-5AAD1B72317F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B331EA8D-D03D-2545-9216-F18C6DF1F9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9BD4A8F9-8A2A-D247-8700-C5F8944D5763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ADF8B3B9-1EA7-4046-BB9E-C84A82650E73}"/>
                </a:ext>
              </a:extLst>
            </p:cNvPr>
            <p:cNvGrpSpPr/>
            <p:nvPr/>
          </p:nvGrpSpPr>
          <p:grpSpPr>
            <a:xfrm>
              <a:off x="2569291" y="860032"/>
              <a:ext cx="570388" cy="538273"/>
              <a:chOff x="1736615" y="495870"/>
              <a:chExt cx="570388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0D91F7F1-E92A-E54C-9ED8-190608310C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028684B-354B-0C41-B4A3-BEB910DEE967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17ECBC4E-91E6-2F4E-9002-7C0F33090D47}"/>
                </a:ext>
              </a:extLst>
            </p:cNvPr>
            <p:cNvGrpSpPr/>
            <p:nvPr/>
          </p:nvGrpSpPr>
          <p:grpSpPr>
            <a:xfrm>
              <a:off x="3138084" y="860032"/>
              <a:ext cx="570390" cy="538273"/>
              <a:chOff x="1736613" y="495870"/>
              <a:chExt cx="570390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B3CD4A0C-B1DB-DA44-BCCB-4AA268DEFA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568CB0C2-3466-C74D-A15A-7B5A54C18E21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00E20B9A-2544-104A-998F-D246221A142F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BE337BFE-58F3-8B47-9F8B-E5A003F26E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6E3DC623-0E87-4842-9CCB-468C5ED64616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D29C1C8D-B0A5-6340-A787-EDB963AF5B39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495CA6BA-53F6-5842-9A17-7794266BDC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0BB6DBA7-BEAD-9949-AFEB-5764B78CFE50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5A6279EB-0769-5549-9E59-44F21477D0A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4B701047-C69E-CC41-BB01-34C5064563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EED52586-70CD-AB44-9D65-EF6325D8B250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3202E336-9592-224A-AF6D-1EB9CE80B5A2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6E627199-B9C2-9348-9201-308F5D82DA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B9945428-1E54-FC44-9554-30C380BDD6F8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C8432696-A742-4340-9B6C-70EBAC233200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481B86F8-21B2-4045-AC43-85B3A806D2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5217CA5A-BB4C-3A46-AC9D-44E2E2D38D9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F22FDE6C-5C0E-5348-A9A5-70967429F811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8DEF355E-39C6-4A45-8D85-90AB2CAC59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F116DF1D-DF8D-774B-97CC-C102C619DCE3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EE27435C-9BCD-7D42-82BC-BB98D903809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690D14CF-19A8-A84F-8BAB-0256705D6B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FE20F60-6D90-B14D-8D13-7D8FC401F2A7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7727A306-0CCF-8B43-ACB4-706C6AB68485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B3D22A3F-2270-D840-BEF3-6AA835069F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569369CC-1D56-7E44-8020-FFA01A72CD52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9DCBCAEF-E107-C841-8158-DD739C1BD1DA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081C386F-E348-104C-8F84-6AF72B38E7F8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2DEAF5B9-4A1D-FA44-9013-2AE18603E553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A0AF96E1-92B3-6A49-8995-ACF457E5728D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3E353FC1-84C8-F24A-9CA8-F8D47F89DA1E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03DF0BF7-74D6-314F-AAE3-A871F1F8593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B00C6CCC-6836-F94B-A33B-09BFA9547C4F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666CFD5-AC3F-5346-B15E-63E1370CB0B3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DB959052-0AA4-354D-B093-6654B9CDA8D6}"/>
              </a:ext>
            </a:extLst>
          </p:cNvPr>
          <p:cNvSpPr/>
          <p:nvPr/>
        </p:nvSpPr>
        <p:spPr>
          <a:xfrm>
            <a:off x="5529601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=5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84792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5699325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02416" y="860032"/>
              <a:ext cx="704139" cy="538273"/>
              <a:chOff x="1669740" y="495870"/>
              <a:chExt cx="704139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14.7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071212" y="860032"/>
              <a:ext cx="704136" cy="538273"/>
              <a:chOff x="1669741" y="495870"/>
              <a:chExt cx="704136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19.3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640006" y="860032"/>
              <a:ext cx="704139" cy="538273"/>
              <a:chOff x="1669740" y="495870"/>
              <a:chExt cx="704139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17.7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9CBB668-DA32-6B46-855F-568467001ADE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D8050EB1-59F6-4848-AFCF-593F4144F7B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AA1AE7A6-FA8B-8F4C-BBA6-EFB94FB90A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FB3FF4B5-0630-3C4C-A6E3-CCAA5BC999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A73E0559-ABF8-D74C-B68A-9917C6F58A87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28D9DD24-5A09-F64A-BE87-84B7C4CC05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6C9FBAF-8088-D142-94DE-84E6AB3BDDC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B43892F1-20ED-2F4A-8634-B3A3DFB8518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FD39A1B3-2E09-F643-922B-8646C2E291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D700A7CC-7D8C-3F40-ACF0-6E4486D0FFF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8242AD5F-E5E3-E24E-A59E-9D7A98809911}"/>
                </a:ext>
              </a:extLst>
            </p:cNvPr>
            <p:cNvGrpSpPr/>
            <p:nvPr/>
          </p:nvGrpSpPr>
          <p:grpSpPr>
            <a:xfrm>
              <a:off x="2569291" y="860032"/>
              <a:ext cx="570388" cy="538273"/>
              <a:chOff x="1736615" y="495870"/>
              <a:chExt cx="570388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9EB0A242-22EE-6244-B6C9-5C48ADA612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53F4A876-3F9E-AD43-B435-75820EEC20EC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7E3A36B8-7999-554A-94D6-FC8233E0CBBE}"/>
                </a:ext>
              </a:extLst>
            </p:cNvPr>
            <p:cNvGrpSpPr/>
            <p:nvPr/>
          </p:nvGrpSpPr>
          <p:grpSpPr>
            <a:xfrm>
              <a:off x="3138084" y="860032"/>
              <a:ext cx="570390" cy="538273"/>
              <a:chOff x="1736613" y="495870"/>
              <a:chExt cx="570390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D14C65FD-EDFC-AB4D-90B2-695F8D5895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4EA4EF67-688A-FE40-A4C4-3907AD73B362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87013E1A-C981-8945-8D77-E2ED2F0337B5}"/>
                </a:ext>
              </a:extLst>
            </p:cNvPr>
            <p:cNvGrpSpPr/>
            <p:nvPr/>
          </p:nvGrpSpPr>
          <p:grpSpPr>
            <a:xfrm>
              <a:off x="3706879" y="860032"/>
              <a:ext cx="570390" cy="538273"/>
              <a:chOff x="1736613" y="495870"/>
              <a:chExt cx="570390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79408F87-7F85-A049-8B44-035F3BEED9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5B8C8688-3F4C-484B-903B-FDFE35CDD506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5781E26C-FC8E-FE4C-B174-F1FEC03D58DA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286EE536-AC51-D243-8E6B-0E542F8E66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030DE36F-2ED3-5B45-BC20-1D530070C7D3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4F1CC0B3-C6DB-9E4C-AEBD-E71635D57A1C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0E30A3DD-1456-9248-83FE-BDFBDBE397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76179A50-2385-EA47-BC92-88FAE9F3C033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D4DAF0B-7DFC-CA42-A25A-C8CB98FFCA15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9D88A505-D676-7345-96CC-36DBFFFBA1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A2781107-DFD8-EB49-9174-57D08E1F9806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2DD54438-749A-224A-A3DB-A3BC2F253383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3139FBD2-F493-6941-BB4E-DBD541E290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0F18A17A-9653-4B45-B14C-E926D249A451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B9346E8D-8EC9-B44C-99D3-5BF905E818B7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1908DE7C-481A-B74A-8697-6C21AF0963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95979891-BF85-A94F-B763-90CCC8666BD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7432CA1-B296-5D41-9D56-5D8B78862D22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62590940-5721-4441-B377-A17B430ACD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A646C8A-E593-9540-94F5-FD3103550E6E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3D5DEE9D-5F96-A646-81B8-45E2D7FF0733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408458A1-E86E-9C44-A8E9-BDACAE5642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9DCC061B-C4C5-E04B-B1C3-C79A8CF73C8F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F3C9D948-F04A-0A45-8754-859B43FC3904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82683B2A-A58F-8C44-AC15-2E2D9F4C37B6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D5046BFE-8631-AB4B-8442-3DE0FEFD80CA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1D1FF020-EA1A-804D-8116-E13B8887A149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5381DA1A-3985-F241-9049-39111B061723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B0119D0A-B617-E748-9655-1E31AF2D5D89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6C7D61BC-C23C-7148-959A-59C71C386AF4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5292040-8F14-2A46-B0F2-8B11B34E2E2C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D028A628-BEAC-D341-9E21-DC2A379D3610}"/>
              </a:ext>
            </a:extLst>
          </p:cNvPr>
          <p:cNvSpPr/>
          <p:nvPr/>
        </p:nvSpPr>
        <p:spPr>
          <a:xfrm>
            <a:off x="5946221" y="6171776"/>
            <a:ext cx="1371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=6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53423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6139162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02416" y="860032"/>
              <a:ext cx="704139" cy="538273"/>
              <a:chOff x="1669740" y="495870"/>
              <a:chExt cx="704139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14.7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071212" y="860032"/>
              <a:ext cx="704136" cy="538273"/>
              <a:chOff x="1669741" y="495870"/>
              <a:chExt cx="704136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19.3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640006" y="860032"/>
              <a:ext cx="704139" cy="538273"/>
              <a:chOff x="1669740" y="495870"/>
              <a:chExt cx="704139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17.7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08801" y="860032"/>
              <a:ext cx="704138" cy="538273"/>
              <a:chOff x="1669740" y="495870"/>
              <a:chExt cx="704138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19.9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D5CDC46-5C64-2C43-9BE2-C283BD73F917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DC4B2F7B-51F9-B94B-85D7-35944F8FD3EF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ED0A071B-5C15-BC41-B7A6-F2E53B29EC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4595806D-8C8B-D744-B81F-7C5C22B46051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DBAFD141-19D6-DC49-A905-AADC65561097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2D11C3CF-80B7-FE4D-96FF-01D9C3FB56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B4E9E03-3363-0442-B39C-F41BDB2A6C55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241A6AD0-246A-2D42-9E6B-ADDF7E2FAF7F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9E28AE7D-8B2C-6D45-A168-69C5525BCE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B218AF02-0735-9D47-9618-000FB9DB663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A1A67D5-77DD-2E45-82E2-E7A58923E10A}"/>
                </a:ext>
              </a:extLst>
            </p:cNvPr>
            <p:cNvGrpSpPr/>
            <p:nvPr/>
          </p:nvGrpSpPr>
          <p:grpSpPr>
            <a:xfrm>
              <a:off x="2569291" y="860032"/>
              <a:ext cx="570388" cy="538273"/>
              <a:chOff x="1736615" y="495870"/>
              <a:chExt cx="570388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3C6E383F-8D90-1B4C-A662-34CB6CDA94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32867967-69F5-6644-B7DA-0A4289D1908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BEA60819-6EAD-F24E-811A-182208CE54C9}"/>
                </a:ext>
              </a:extLst>
            </p:cNvPr>
            <p:cNvGrpSpPr/>
            <p:nvPr/>
          </p:nvGrpSpPr>
          <p:grpSpPr>
            <a:xfrm>
              <a:off x="3138084" y="860032"/>
              <a:ext cx="570390" cy="538273"/>
              <a:chOff x="1736613" y="495870"/>
              <a:chExt cx="570390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1F050AC9-A120-6E4C-AD19-722935C49A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E1E08D83-402B-C549-B4C7-70FBC23C5487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830DB792-F3EF-844C-A0BB-AFDDC6E1846A}"/>
                </a:ext>
              </a:extLst>
            </p:cNvPr>
            <p:cNvGrpSpPr/>
            <p:nvPr/>
          </p:nvGrpSpPr>
          <p:grpSpPr>
            <a:xfrm>
              <a:off x="3706881" y="860032"/>
              <a:ext cx="570388" cy="538273"/>
              <a:chOff x="1736615" y="495870"/>
              <a:chExt cx="570388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D81C7C36-A472-264F-B6D8-4B9E4F0B24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25B7F6E-9C3B-9F4D-A3CB-92F18BD4AEAF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0947C6B9-6326-104A-8693-8D2A28D7CE2C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A2C49E59-2D28-FA4D-82FA-59389BCA2B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50E8FA1B-8AF6-E346-9517-D0756AEFAA56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00F4E592-ED9D-EB4B-9846-1993A50BB2BC}"/>
                </a:ext>
              </a:extLst>
            </p:cNvPr>
            <p:cNvGrpSpPr/>
            <p:nvPr/>
          </p:nvGrpSpPr>
          <p:grpSpPr>
            <a:xfrm>
              <a:off x="4275674" y="860032"/>
              <a:ext cx="570390" cy="538273"/>
              <a:chOff x="1736613" y="495870"/>
              <a:chExt cx="570390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BFB280D3-4C2F-E949-912B-5C0FDC15CD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1B9BD32-7E54-6F41-B3DA-5B866DBCE788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3.4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C91A2A0-ADD7-2048-9AF9-333E492CD493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A3FCE909-58E4-014B-8804-3461DDE45C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E71EE53-953D-D849-A3F1-E7C1D26B6F9D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84BD0CBD-4E4F-474E-867B-A8DFE7A6A949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8049F56E-6255-9C40-A3A3-A069AF0385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0667B551-C2D1-A740-8062-9C723F2F4B32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A48BB9B4-C5E5-6F45-88AA-AD59434EF821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33B01D73-1BD7-3C4D-AC2B-616F6F4349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7F781F89-2A65-2B4B-95EF-C3A3325E33B3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31006556-8D45-664E-AFA0-12B4AB81517D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31347388-F802-A441-8DF8-62A22D83F4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3FDEA43-9A11-6B46-80DB-4FECD13B7E93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A2B925FA-9996-9845-B7C6-916F02EFA3DC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717B8456-164F-B941-8C0C-3D875D3688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153ED66A-885E-A24E-BF14-A9505E343A0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66295B4D-E227-E04F-8B41-B4E81FE1DDC9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43B9C898-8869-654D-AD43-47579B2E8CE9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E858D28C-008D-8146-A4A0-5600FF04ADD9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0E12572D-1F39-1840-92C8-D6DFD531FC15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5841EB03-6626-2E4E-BF03-78CA4053A7DC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6D03D792-B19C-6548-B1D5-73E14897CA4C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07A79352-A5DF-E04E-BBEA-71FCBEF66C12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868D9B8E-6028-2148-9CF1-9C59647B3865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BBEFB965-8DFF-384D-80DB-D06382487FBC}"/>
              </a:ext>
            </a:extLst>
          </p:cNvPr>
          <p:cNvSpPr/>
          <p:nvPr/>
        </p:nvSpPr>
        <p:spPr>
          <a:xfrm>
            <a:off x="6400453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=7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97391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6602151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02416" y="860032"/>
              <a:ext cx="704139" cy="538273"/>
              <a:chOff x="1669740" y="495870"/>
              <a:chExt cx="704139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14.7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071212" y="860032"/>
              <a:ext cx="704136" cy="538273"/>
              <a:chOff x="1669741" y="495870"/>
              <a:chExt cx="704136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19.3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640006" y="860032"/>
              <a:ext cx="704139" cy="538273"/>
              <a:chOff x="1669740" y="495870"/>
              <a:chExt cx="704139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17.7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777596" y="860032"/>
              <a:ext cx="704139" cy="538273"/>
              <a:chOff x="1669740" y="495870"/>
              <a:chExt cx="704139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15.0</a:t>
                </a: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08802" y="860032"/>
              <a:ext cx="704136" cy="538273"/>
              <a:chOff x="1669741" y="495870"/>
              <a:chExt cx="704136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19.9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B9B6F20-7A3E-2148-AE36-58F4946376A7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ACEE28C7-BC93-BA41-AE96-BFC97106D3AA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5EA7923E-DCD4-AF48-9BDF-743DE41DE5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D8675AA0-5183-D044-AFC3-1E597F8923B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6764DDE7-AEE9-C041-8F21-7C6AC6F3F7DD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000F7B69-BE68-0443-BB81-EAAE954321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5C8A72F7-B229-AF43-A9C5-372916F9B256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5A828673-048A-A84A-B1EB-7A0DE9F2246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140D6434-99FE-AE44-A654-12D5BBBDA2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C41778E3-AE98-2D4F-B5F4-1A4C58751756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D361F8D2-850D-D649-AD45-1FB2636BF07F}"/>
                </a:ext>
              </a:extLst>
            </p:cNvPr>
            <p:cNvGrpSpPr/>
            <p:nvPr/>
          </p:nvGrpSpPr>
          <p:grpSpPr>
            <a:xfrm>
              <a:off x="2569291" y="860032"/>
              <a:ext cx="570388" cy="538273"/>
              <a:chOff x="1736615" y="495870"/>
              <a:chExt cx="570388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796ADCFC-B847-7C4A-AF05-854C8A2106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E1C32B90-9569-3C4D-BB8B-91DACD7A3995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152F9EFB-6AD4-0D42-A01B-C2D91806BC97}"/>
                </a:ext>
              </a:extLst>
            </p:cNvPr>
            <p:cNvGrpSpPr/>
            <p:nvPr/>
          </p:nvGrpSpPr>
          <p:grpSpPr>
            <a:xfrm>
              <a:off x="3138084" y="860032"/>
              <a:ext cx="570390" cy="538273"/>
              <a:chOff x="1736613" y="495870"/>
              <a:chExt cx="570390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5B2519A8-E90E-6242-86F3-4551DAF075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9E51FBF8-1E6D-434D-A17A-7EAA3B144D1E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7A90FCD2-9786-6846-A767-FD1752FC4E53}"/>
                </a:ext>
              </a:extLst>
            </p:cNvPr>
            <p:cNvGrpSpPr/>
            <p:nvPr/>
          </p:nvGrpSpPr>
          <p:grpSpPr>
            <a:xfrm>
              <a:off x="3706881" y="860032"/>
              <a:ext cx="570388" cy="538273"/>
              <a:chOff x="1736615" y="495870"/>
              <a:chExt cx="570388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2B8566DA-C244-A64B-8F50-66D38350BA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375FD147-192B-674F-8D46-7516DE735268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76210C27-2E9C-7743-83D4-16A1F171E01B}"/>
                </a:ext>
              </a:extLst>
            </p:cNvPr>
            <p:cNvGrpSpPr/>
            <p:nvPr/>
          </p:nvGrpSpPr>
          <p:grpSpPr>
            <a:xfrm>
              <a:off x="4844471" y="860032"/>
              <a:ext cx="570388" cy="538273"/>
              <a:chOff x="1736615" y="495870"/>
              <a:chExt cx="570388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CB61055E-6592-5B49-899A-1A5C575268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C177FEF2-C36B-D343-A627-443A17F04C64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3.2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1F431C18-72D9-8A47-9989-C1BD8C2428BB}"/>
                </a:ext>
              </a:extLst>
            </p:cNvPr>
            <p:cNvGrpSpPr/>
            <p:nvPr/>
          </p:nvGrpSpPr>
          <p:grpSpPr>
            <a:xfrm>
              <a:off x="4275676" y="860032"/>
              <a:ext cx="570388" cy="538273"/>
              <a:chOff x="1736615" y="495870"/>
              <a:chExt cx="570388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3D25E14E-150F-734B-991A-FEF365D661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8A0267E-C06F-3541-9BA5-8B0ED131588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3.4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DC502512-8EB5-F941-8C36-A8BA24AEF0C4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F5318A03-5888-E84C-9B40-CDF90FDE68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8722B85-8AC7-774B-A799-9F3BA62557C3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97FB0E16-C0F1-604F-91FB-982D619597B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05E17460-BF60-CD49-9E6A-80CE32892C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C845EA45-A445-964E-90F9-6E854FA37288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790434EE-3BD6-A94F-AC12-78E400442B29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3C35D9F1-B653-804D-A555-CD2061E453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F002F7EB-62C3-3E4F-95CE-47010AF91FCD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EF179B77-612B-0344-8C01-20846065E3E9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7A239156-282D-2A4C-AD0E-716F73B417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66A4C77-E80A-A041-8A9E-9C2DF34887AB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E5F8B762-76E9-E44A-8C38-5724015ACAAC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A8565C39-EC91-5647-B93A-C52BF0525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9222C11-D2D6-FD4F-BC36-28D9FD6F0DB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B7CEC2DC-24BD-7E44-82C0-4E80F80C42A1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9AF8BEF0-99DB-9741-BF8F-B8350D29F4B9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22E41767-9A0B-8744-BC3D-6CB977C607FF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AABF6314-66F0-FE4D-8885-BE0B2FBE519E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D35D85D8-C9F6-0A42-9B3E-D7484101C560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DAE79207-2263-9E42-A4B6-ED8809A4A0B1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2B2E6710-9FC8-C741-BC46-201DC69008E8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343812EB-1012-1344-BAFE-C2CFE7E38C34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EC9D4FD-1ACE-6A40-A607-FAA3CC152697}"/>
              </a:ext>
            </a:extLst>
          </p:cNvPr>
          <p:cNvSpPr/>
          <p:nvPr/>
        </p:nvSpPr>
        <p:spPr>
          <a:xfrm>
            <a:off x="6937480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=8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01449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7041995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02416" y="860032"/>
              <a:ext cx="704139" cy="538273"/>
              <a:chOff x="1669740" y="495870"/>
              <a:chExt cx="704139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14.7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071212" y="860032"/>
              <a:ext cx="704136" cy="538273"/>
              <a:chOff x="1669741" y="495870"/>
              <a:chExt cx="704136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19.3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640006" y="860032"/>
              <a:ext cx="704139" cy="538273"/>
              <a:chOff x="1669740" y="495870"/>
              <a:chExt cx="704139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17.7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777596" y="860032"/>
              <a:ext cx="704139" cy="538273"/>
              <a:chOff x="1669740" y="495870"/>
              <a:chExt cx="704139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15.0</a:t>
                </a: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08802" y="860032"/>
              <a:ext cx="704136" cy="538273"/>
              <a:chOff x="1669741" y="495870"/>
              <a:chExt cx="704136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19.9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13264" y="860032"/>
              <a:ext cx="570390" cy="538273"/>
              <a:chOff x="1736613" y="495870"/>
              <a:chExt cx="570390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8.2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6F78FF4-7595-A245-8D6A-9A0991334402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24544C1C-7028-CF4D-A1C9-C5E9A7EA7C4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319BF240-BB66-1A46-9F68-FBEA11AEEB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B285F1CD-6668-B44E-BED0-A7EC531AA98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A978281E-81E5-2F4A-A7F8-84580BD76667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0969A3D7-D6D4-CC49-A528-89E42C709E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0CE0002-03B6-8247-A2B4-D405576E39EA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6BAEB79E-87F6-2044-B89F-00473502AE9E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7E6A9784-D6D2-E04F-B52B-BEE42FD25C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75616E76-92F4-F740-8507-54A35C5F621F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22CF50F2-EA62-2949-B69B-B2F18DB916C3}"/>
                </a:ext>
              </a:extLst>
            </p:cNvPr>
            <p:cNvGrpSpPr/>
            <p:nvPr/>
          </p:nvGrpSpPr>
          <p:grpSpPr>
            <a:xfrm>
              <a:off x="2569291" y="860032"/>
              <a:ext cx="570388" cy="538273"/>
              <a:chOff x="1736615" y="495870"/>
              <a:chExt cx="570388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3C96D902-0D5A-4F49-A9EF-CEEC2F9810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58B750DD-F4DF-2042-BFD1-2B0162873AC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AB547865-E181-4D49-9D38-14A64B851268}"/>
                </a:ext>
              </a:extLst>
            </p:cNvPr>
            <p:cNvGrpSpPr/>
            <p:nvPr/>
          </p:nvGrpSpPr>
          <p:grpSpPr>
            <a:xfrm>
              <a:off x="3138084" y="860032"/>
              <a:ext cx="570390" cy="538273"/>
              <a:chOff x="1736613" y="495870"/>
              <a:chExt cx="570390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DA12F7F3-F911-F646-B4F3-0B30B768DB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0E697E93-E045-6B4E-8A30-3CD427D2A8D4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99FF5CF-C803-CB46-B990-2CDE00EA4BC8}"/>
                </a:ext>
              </a:extLst>
            </p:cNvPr>
            <p:cNvGrpSpPr/>
            <p:nvPr/>
          </p:nvGrpSpPr>
          <p:grpSpPr>
            <a:xfrm>
              <a:off x="3706881" y="860032"/>
              <a:ext cx="570388" cy="538273"/>
              <a:chOff x="1736615" y="495870"/>
              <a:chExt cx="570388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359DA98D-E8CC-2545-91EA-0873CDCE70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206F66C-C805-9042-9B88-7D9AD634F739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C11601D9-1A30-0A43-A681-A0BD8CEA1BF3}"/>
                </a:ext>
              </a:extLst>
            </p:cNvPr>
            <p:cNvGrpSpPr/>
            <p:nvPr/>
          </p:nvGrpSpPr>
          <p:grpSpPr>
            <a:xfrm>
              <a:off x="4844471" y="860032"/>
              <a:ext cx="570388" cy="538273"/>
              <a:chOff x="1736615" y="495870"/>
              <a:chExt cx="570388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7338B40B-CC29-1442-AD24-CE12F2BE32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5AAC3F75-6A68-0744-AA93-820D68DC1AB5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3.2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C0816205-AA1E-3443-A42C-43D59DA735CD}"/>
                </a:ext>
              </a:extLst>
            </p:cNvPr>
            <p:cNvGrpSpPr/>
            <p:nvPr/>
          </p:nvGrpSpPr>
          <p:grpSpPr>
            <a:xfrm>
              <a:off x="4275676" y="860032"/>
              <a:ext cx="570388" cy="538273"/>
              <a:chOff x="1736615" y="495870"/>
              <a:chExt cx="570388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20A06263-0F65-1440-8B34-70AAD2FC79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5041F30C-2B67-2F4B-9CBD-FD44310798B0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3.4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15708BF-6C7F-2F4D-9C41-FFDF7900CA8E}"/>
                </a:ext>
              </a:extLst>
            </p:cNvPr>
            <p:cNvGrpSpPr/>
            <p:nvPr/>
          </p:nvGrpSpPr>
          <p:grpSpPr>
            <a:xfrm>
              <a:off x="5413266" y="860032"/>
              <a:ext cx="570388" cy="538273"/>
              <a:chOff x="1736615" y="495870"/>
              <a:chExt cx="570388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595DA36E-C2AD-8848-9EDA-BDAF959DF7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15F7EAAF-164C-FC45-96D8-E655A9656DCF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4BB1C1FD-9AF1-D04F-8563-A98BA85A453D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8BB7DE44-685C-A949-8DD0-CA53EB51EC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2BD7DB0-59FF-B949-A1F2-92E93796586B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FB9F296-D3A0-7340-920A-967EB0A303CC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BCD803E3-0447-134A-84AC-4F969CEFF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D7518BD8-6D22-E644-9BE0-AEC3AB7BC4D9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03FCA3BD-C08D-954C-9E3C-FA2528907F0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929D4EBA-0B73-5141-90AF-C893DC9F74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EC71B359-5BD6-644E-8E8B-D487736D151A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95870B88-C5BC-D84A-9C25-082EC398D14C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23F17D3D-9B39-E946-865C-70D99AA59C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92BA0BE7-D358-7A42-B467-4CABAD1079A6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DE521FD3-1BB3-6243-9EEF-ECE6FEA5BCD1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F5DD0A15-BCBA-564D-895D-8A99D213126D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9E0EAEE1-82FB-154C-82EB-2A22B90D08B2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33ABB5B3-8AA7-9B43-878B-A6935C2457DD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7AD257FD-7B68-AE45-9F04-C208F53EE96B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F10AEA48-01D1-9141-BB78-405CE68AA545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4E122E4B-1C7D-8049-9131-E462DF506CD7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F89C504-C604-B44E-BDF5-4D27D6D1BC05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454D1D2E-45A2-864E-B40F-D0170822E5F0}"/>
              </a:ext>
            </a:extLst>
          </p:cNvPr>
          <p:cNvSpPr/>
          <p:nvPr/>
        </p:nvSpPr>
        <p:spPr>
          <a:xfrm>
            <a:off x="7372912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=9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4302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97D1-6ABF-4340-B4DE-CDCC6380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E674-A87F-BE41-B225-61B194E3673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b="1" i="1" dirty="0"/>
              <a:t>All-pairs similarity search: ﻿Given a collection of data objects, retrieve the nearest neighbour for each object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1 data/minute + 1 year of measurement = TS of length 525,600. </a:t>
            </a:r>
          </a:p>
          <a:p>
            <a:r>
              <a:rPr lang="en-GB" dirty="0"/>
              <a:t>The obvious nested loop algorithm requires 132,880,692,960 Euclidean distance computations. If we assume each one takes 0.0001 seconds, then the join will take </a:t>
            </a:r>
            <a:r>
              <a:rPr lang="en-GB" b="1" dirty="0"/>
              <a:t>153.8 days</a:t>
            </a:r>
            <a:r>
              <a:rPr lang="en-GB" dirty="0"/>
              <a:t>. </a:t>
            </a:r>
          </a:p>
          <a:p>
            <a:r>
              <a:rPr lang="en-GB" dirty="0"/>
              <a:t>This problem is usually addressed with dimensionality reduction techniques PAA and SAX. The core contribution of Matrix Profile is to show that we can reduce this time to</a:t>
            </a:r>
            <a:r>
              <a:rPr lang="en-GB" b="1" dirty="0"/>
              <a:t> 6.3 hours</a:t>
            </a:r>
            <a:r>
              <a:rPr lang="en-GB" dirty="0"/>
              <a:t>, using an off-the-shelf desktop computer without dimensionality reduction and information loss.</a:t>
            </a:r>
          </a:p>
        </p:txBody>
      </p:sp>
    </p:spTree>
    <p:extLst>
      <p:ext uri="{BB962C8B-B14F-4D97-AF65-F5344CB8AC3E}">
        <p14:creationId xmlns:p14="http://schemas.microsoft.com/office/powerpoint/2010/main" val="3767138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7516559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6D3830-20F2-1F42-AB87-6DF819CC82B3}"/>
              </a:ext>
            </a:extLst>
          </p:cNvPr>
          <p:cNvGrpSpPr/>
          <p:nvPr/>
        </p:nvGrpSpPr>
        <p:grpSpPr>
          <a:xfrm>
            <a:off x="3514734" y="761529"/>
            <a:ext cx="5736666" cy="419333"/>
            <a:chOff x="878964" y="860032"/>
            <a:chExt cx="7363814" cy="53827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5CADD0-69B9-AE46-81AF-F584E0DD18D1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21" name="Google Shape;620;p19">
                <a:extLst>
                  <a:ext uri="{FF2B5EF4-FFF2-40B4-BE49-F238E27FC236}">
                    <a16:creationId xmlns:a16="http://schemas.microsoft.com/office/drawing/2014/main" id="{A239C3F0-3920-8143-89B1-78373BA8F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4743B655-572B-6B49-8E52-7726EC419E3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87CE4E-ACFE-034E-BAA0-68A2175E0021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19" name="Google Shape;620;p19">
                <a:extLst>
                  <a:ext uri="{FF2B5EF4-FFF2-40B4-BE49-F238E27FC236}">
                    <a16:creationId xmlns:a16="http://schemas.microsoft.com/office/drawing/2014/main" id="{3F4B657E-6EBE-8B4C-A21E-874A304D1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B0F603-D8BE-CF42-A0BB-5C65D933E59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7.4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5CD5BA-1CC3-5D43-BCFE-740DF1A5FF33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17" name="Google Shape;620;p19">
                <a:extLst>
                  <a:ext uri="{FF2B5EF4-FFF2-40B4-BE49-F238E27FC236}">
                    <a16:creationId xmlns:a16="http://schemas.microsoft.com/office/drawing/2014/main" id="{E4DCEF78-949F-8947-B313-AEF094941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DA909AE-8DD3-5A4C-A3D4-02119B99E5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6.9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565AD6-1FE9-194A-B01C-2E2FDDD888CC}"/>
                </a:ext>
              </a:extLst>
            </p:cNvPr>
            <p:cNvGrpSpPr/>
            <p:nvPr/>
          </p:nvGrpSpPr>
          <p:grpSpPr>
            <a:xfrm>
              <a:off x="2502416" y="860032"/>
              <a:ext cx="704139" cy="538273"/>
              <a:chOff x="1669740" y="495870"/>
              <a:chExt cx="704139" cy="538273"/>
            </a:xfrm>
          </p:grpSpPr>
          <p:sp>
            <p:nvSpPr>
              <p:cNvPr id="215" name="Google Shape;620;p19">
                <a:extLst>
                  <a:ext uri="{FF2B5EF4-FFF2-40B4-BE49-F238E27FC236}">
                    <a16:creationId xmlns:a16="http://schemas.microsoft.com/office/drawing/2014/main" id="{598759CE-F42B-B343-AD42-C2BB2710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34B0D6-CC7B-9E45-B86D-7DA7422057A7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14.7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B6F9F7C-D186-8648-BDD5-38C7F5C2446B}"/>
                </a:ext>
              </a:extLst>
            </p:cNvPr>
            <p:cNvGrpSpPr/>
            <p:nvPr/>
          </p:nvGrpSpPr>
          <p:grpSpPr>
            <a:xfrm>
              <a:off x="3071212" y="860032"/>
              <a:ext cx="704136" cy="538273"/>
              <a:chOff x="1669741" y="495870"/>
              <a:chExt cx="704136" cy="538273"/>
            </a:xfrm>
          </p:grpSpPr>
          <p:sp>
            <p:nvSpPr>
              <p:cNvPr id="203" name="Google Shape;620;p19">
                <a:extLst>
                  <a:ext uri="{FF2B5EF4-FFF2-40B4-BE49-F238E27FC236}">
                    <a16:creationId xmlns:a16="http://schemas.microsoft.com/office/drawing/2014/main" id="{2AA633B1-34A4-6D46-86CC-3F520012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79E32EF-E7B4-7F4D-81FC-56E3EFEDC477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19.3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76AFB3D-F65D-CD46-B8FD-DBC6EE110FEF}"/>
                </a:ext>
              </a:extLst>
            </p:cNvPr>
            <p:cNvGrpSpPr/>
            <p:nvPr/>
          </p:nvGrpSpPr>
          <p:grpSpPr>
            <a:xfrm>
              <a:off x="3640006" y="860032"/>
              <a:ext cx="704139" cy="538273"/>
              <a:chOff x="1669740" y="495870"/>
              <a:chExt cx="704139" cy="538273"/>
            </a:xfrm>
          </p:grpSpPr>
          <p:sp>
            <p:nvSpPr>
              <p:cNvPr id="201" name="Google Shape;620;p19">
                <a:extLst>
                  <a:ext uri="{FF2B5EF4-FFF2-40B4-BE49-F238E27FC236}">
                    <a16:creationId xmlns:a16="http://schemas.microsoft.com/office/drawing/2014/main" id="{200B285D-C8AE-2643-B810-21397EB0E0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58C78BD-F695-5B40-A54E-6E1B9C43A521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17.7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A2975BD-1F6B-A74D-A5D2-4ABD07981332}"/>
                </a:ext>
              </a:extLst>
            </p:cNvPr>
            <p:cNvGrpSpPr/>
            <p:nvPr/>
          </p:nvGrpSpPr>
          <p:grpSpPr>
            <a:xfrm>
              <a:off x="4777596" y="860032"/>
              <a:ext cx="704139" cy="538273"/>
              <a:chOff x="1669740" y="495870"/>
              <a:chExt cx="704139" cy="538273"/>
            </a:xfrm>
          </p:grpSpPr>
          <p:sp>
            <p:nvSpPr>
              <p:cNvPr id="198" name="Google Shape;620;p19">
                <a:extLst>
                  <a:ext uri="{FF2B5EF4-FFF2-40B4-BE49-F238E27FC236}">
                    <a16:creationId xmlns:a16="http://schemas.microsoft.com/office/drawing/2014/main" id="{E1FE3C6A-BDCF-0B49-ACF6-20118C4E6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8E54E2-7D87-6749-ACAD-B7328400C972}"/>
                  </a:ext>
                </a:extLst>
              </p:cNvPr>
              <p:cNvSpPr txBox="1"/>
              <p:nvPr/>
            </p:nvSpPr>
            <p:spPr>
              <a:xfrm>
                <a:off x="1669740" y="564950"/>
                <a:ext cx="704139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15.0</a:t>
                </a: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19B9429-4EB9-5542-8645-100D1391AB4B}"/>
                </a:ext>
              </a:extLst>
            </p:cNvPr>
            <p:cNvGrpSpPr/>
            <p:nvPr/>
          </p:nvGrpSpPr>
          <p:grpSpPr>
            <a:xfrm>
              <a:off x="4208802" y="860032"/>
              <a:ext cx="704136" cy="538273"/>
              <a:chOff x="1669741" y="495870"/>
              <a:chExt cx="704136" cy="538273"/>
            </a:xfrm>
          </p:grpSpPr>
          <p:sp>
            <p:nvSpPr>
              <p:cNvPr id="195" name="Google Shape;620;p19">
                <a:extLst>
                  <a:ext uri="{FF2B5EF4-FFF2-40B4-BE49-F238E27FC236}">
                    <a16:creationId xmlns:a16="http://schemas.microsoft.com/office/drawing/2014/main" id="{B1AF8E98-6337-2948-90C7-9C0B4497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578DDBC-1935-4440-A4E8-7B68864264EE}"/>
                  </a:ext>
                </a:extLst>
              </p:cNvPr>
              <p:cNvSpPr txBox="1"/>
              <p:nvPr/>
            </p:nvSpPr>
            <p:spPr>
              <a:xfrm>
                <a:off x="1669741" y="564950"/>
                <a:ext cx="704136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19.9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9124422-77BE-4045-8DD7-2252B46BA61C}"/>
                </a:ext>
              </a:extLst>
            </p:cNvPr>
            <p:cNvGrpSpPr/>
            <p:nvPr/>
          </p:nvGrpSpPr>
          <p:grpSpPr>
            <a:xfrm>
              <a:off x="5413266" y="860032"/>
              <a:ext cx="570388" cy="538273"/>
              <a:chOff x="1736615" y="495870"/>
              <a:chExt cx="570388" cy="538273"/>
            </a:xfrm>
          </p:grpSpPr>
          <p:sp>
            <p:nvSpPr>
              <p:cNvPr id="191" name="Google Shape;620;p19">
                <a:extLst>
                  <a:ext uri="{FF2B5EF4-FFF2-40B4-BE49-F238E27FC236}">
                    <a16:creationId xmlns:a16="http://schemas.microsoft.com/office/drawing/2014/main" id="{63D52807-6589-A243-9483-85DAD17A42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029F8BB-B913-8D4A-B282-7184E0F1F78C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8.2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C7D8E08-9516-344B-9731-17D64263D0DC}"/>
                </a:ext>
              </a:extLst>
            </p:cNvPr>
            <p:cNvGrpSpPr/>
            <p:nvPr/>
          </p:nvGrpSpPr>
          <p:grpSpPr>
            <a:xfrm>
              <a:off x="5982061" y="860032"/>
              <a:ext cx="570390" cy="538273"/>
              <a:chOff x="1736615" y="495870"/>
              <a:chExt cx="570390" cy="538273"/>
            </a:xfrm>
          </p:grpSpPr>
          <p:sp>
            <p:nvSpPr>
              <p:cNvPr id="189" name="Google Shape;620;p19">
                <a:extLst>
                  <a:ext uri="{FF2B5EF4-FFF2-40B4-BE49-F238E27FC236}">
                    <a16:creationId xmlns:a16="http://schemas.microsoft.com/office/drawing/2014/main" id="{0562E600-229F-9C48-B2D6-E91335083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A64E30E-852D-1641-A06B-838944769975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8.9</a:t>
                </a: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95B169D-D08A-9447-A8C8-F48D6A55FABD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86" name="Google Shape;620;p19">
                <a:extLst>
                  <a:ext uri="{FF2B5EF4-FFF2-40B4-BE49-F238E27FC236}">
                    <a16:creationId xmlns:a16="http://schemas.microsoft.com/office/drawing/2014/main" id="{D201F20B-F39F-F549-8151-7206CAB3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00E4C75-8C5F-C54C-BF1D-C2A09C065120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120CB0-504C-BA47-BD9F-521D2A4B9750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84" name="Google Shape;620;p19">
                <a:extLst>
                  <a:ext uri="{FF2B5EF4-FFF2-40B4-BE49-F238E27FC236}">
                    <a16:creationId xmlns:a16="http://schemas.microsoft.com/office/drawing/2014/main" id="{BC672BE3-01E9-3243-8F2D-7C64B413D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4D11BC2-1035-4B43-8DD7-56FCD823855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EFE5583-DE2B-B049-989C-B1C4E5DDDA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82" name="Google Shape;620;p19">
                <a:extLst>
                  <a:ext uri="{FF2B5EF4-FFF2-40B4-BE49-F238E27FC236}">
                    <a16:creationId xmlns:a16="http://schemas.microsoft.com/office/drawing/2014/main" id="{88A42A6F-C5E1-E842-BDA9-49C17F8D1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63138A6-2987-714D-A897-D062E597E7A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1F92D43-FD5F-174E-A189-FF45964B5D6B}"/>
              </a:ext>
            </a:extLst>
          </p:cNvPr>
          <p:cNvGrpSpPr/>
          <p:nvPr/>
        </p:nvGrpSpPr>
        <p:grpSpPr>
          <a:xfrm>
            <a:off x="3514734" y="207967"/>
            <a:ext cx="5736666" cy="419333"/>
            <a:chOff x="878964" y="860032"/>
            <a:chExt cx="7363814" cy="538273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E35CD7A6-3BAF-5340-8EC2-CB61361CC4B4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261" name="Google Shape;620;p19">
                <a:extLst>
                  <a:ext uri="{FF2B5EF4-FFF2-40B4-BE49-F238E27FC236}">
                    <a16:creationId xmlns:a16="http://schemas.microsoft.com/office/drawing/2014/main" id="{A7A170AD-88CF-384C-9247-CD360776A9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6DB7BBB5-154C-1C4F-8EA1-D69142CCD29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4E02700A-6B0E-334E-8519-B21E07B91F5A}"/>
                </a:ext>
              </a:extLst>
            </p:cNvPr>
            <p:cNvGrpSpPr/>
            <p:nvPr/>
          </p:nvGrpSpPr>
          <p:grpSpPr>
            <a:xfrm>
              <a:off x="1431701" y="860032"/>
              <a:ext cx="570388" cy="538273"/>
              <a:chOff x="1736615" y="495870"/>
              <a:chExt cx="570388" cy="538273"/>
            </a:xfrm>
          </p:grpSpPr>
          <p:sp>
            <p:nvSpPr>
              <p:cNvPr id="259" name="Google Shape;620;p19">
                <a:extLst>
                  <a:ext uri="{FF2B5EF4-FFF2-40B4-BE49-F238E27FC236}">
                    <a16:creationId xmlns:a16="http://schemas.microsoft.com/office/drawing/2014/main" id="{CB4FF404-B072-224B-80AA-2B5FFDA736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057D22E-7209-A34E-9D6B-527259C0F80A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B18F33AB-B708-1F49-930A-70F3AA76109E}"/>
                </a:ext>
              </a:extLst>
            </p:cNvPr>
            <p:cNvGrpSpPr/>
            <p:nvPr/>
          </p:nvGrpSpPr>
          <p:grpSpPr>
            <a:xfrm>
              <a:off x="2000496" y="860032"/>
              <a:ext cx="570388" cy="538273"/>
              <a:chOff x="1736615" y="495870"/>
              <a:chExt cx="570388" cy="538273"/>
            </a:xfrm>
          </p:grpSpPr>
          <p:sp>
            <p:nvSpPr>
              <p:cNvPr id="257" name="Google Shape;620;p19">
                <a:extLst>
                  <a:ext uri="{FF2B5EF4-FFF2-40B4-BE49-F238E27FC236}">
                    <a16:creationId xmlns:a16="http://schemas.microsoft.com/office/drawing/2014/main" id="{E5034B82-9A16-C244-9F48-10E853E4B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2616AB9B-EE30-D742-BF7E-2619F1C54546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F282FBCE-558F-7143-BF2C-55A71F116B67}"/>
                </a:ext>
              </a:extLst>
            </p:cNvPr>
            <p:cNvGrpSpPr/>
            <p:nvPr/>
          </p:nvGrpSpPr>
          <p:grpSpPr>
            <a:xfrm>
              <a:off x="2569291" y="860032"/>
              <a:ext cx="570388" cy="538273"/>
              <a:chOff x="1736615" y="495870"/>
              <a:chExt cx="570388" cy="538273"/>
            </a:xfrm>
          </p:grpSpPr>
          <p:sp>
            <p:nvSpPr>
              <p:cNvPr id="255" name="Google Shape;620;p19">
                <a:extLst>
                  <a:ext uri="{FF2B5EF4-FFF2-40B4-BE49-F238E27FC236}">
                    <a16:creationId xmlns:a16="http://schemas.microsoft.com/office/drawing/2014/main" id="{2EFF6317-1D1E-C44F-ABC1-91FA23CAD0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AF0742BE-41B8-6040-9168-FA8882B06CC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2E49513A-EDBF-1447-ABA0-2E406BABF92E}"/>
                </a:ext>
              </a:extLst>
            </p:cNvPr>
            <p:cNvGrpSpPr/>
            <p:nvPr/>
          </p:nvGrpSpPr>
          <p:grpSpPr>
            <a:xfrm>
              <a:off x="3138084" y="860032"/>
              <a:ext cx="570390" cy="538273"/>
              <a:chOff x="1736613" y="495870"/>
              <a:chExt cx="570390" cy="538273"/>
            </a:xfrm>
          </p:grpSpPr>
          <p:sp>
            <p:nvSpPr>
              <p:cNvPr id="253" name="Google Shape;620;p19">
                <a:extLst>
                  <a:ext uri="{FF2B5EF4-FFF2-40B4-BE49-F238E27FC236}">
                    <a16:creationId xmlns:a16="http://schemas.microsoft.com/office/drawing/2014/main" id="{065B1CB3-C4B2-F745-B7EE-638570AD69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F7986B8-53AD-C84D-BB09-842628200000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23642830-E743-A740-889E-F2E1D1CCD6EC}"/>
                </a:ext>
              </a:extLst>
            </p:cNvPr>
            <p:cNvGrpSpPr/>
            <p:nvPr/>
          </p:nvGrpSpPr>
          <p:grpSpPr>
            <a:xfrm>
              <a:off x="3706881" y="860032"/>
              <a:ext cx="570388" cy="538273"/>
              <a:chOff x="1736615" y="495870"/>
              <a:chExt cx="570388" cy="538273"/>
            </a:xfrm>
          </p:grpSpPr>
          <p:sp>
            <p:nvSpPr>
              <p:cNvPr id="251" name="Google Shape;620;p19">
                <a:extLst>
                  <a:ext uri="{FF2B5EF4-FFF2-40B4-BE49-F238E27FC236}">
                    <a16:creationId xmlns:a16="http://schemas.microsoft.com/office/drawing/2014/main" id="{DDC0C498-1970-3340-9AC6-6DA8A4B19B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6E8EBD3E-8157-4649-A266-640FA32E9290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4755CCA-8D70-034A-B862-BF8661EC222B}"/>
                </a:ext>
              </a:extLst>
            </p:cNvPr>
            <p:cNvGrpSpPr/>
            <p:nvPr/>
          </p:nvGrpSpPr>
          <p:grpSpPr>
            <a:xfrm>
              <a:off x="4844471" y="860032"/>
              <a:ext cx="570388" cy="538273"/>
              <a:chOff x="1736615" y="495870"/>
              <a:chExt cx="570388" cy="538273"/>
            </a:xfrm>
          </p:grpSpPr>
          <p:sp>
            <p:nvSpPr>
              <p:cNvPr id="249" name="Google Shape;620;p19">
                <a:extLst>
                  <a:ext uri="{FF2B5EF4-FFF2-40B4-BE49-F238E27FC236}">
                    <a16:creationId xmlns:a16="http://schemas.microsoft.com/office/drawing/2014/main" id="{A1EE8CF5-EDCE-5A40-885F-532CCDDE90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19058D1F-E64E-8A4C-B408-365A72AB27E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3.2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D768B917-2B51-9D4C-95FC-0097F44BE6E3}"/>
                </a:ext>
              </a:extLst>
            </p:cNvPr>
            <p:cNvGrpSpPr/>
            <p:nvPr/>
          </p:nvGrpSpPr>
          <p:grpSpPr>
            <a:xfrm>
              <a:off x="4275676" y="860032"/>
              <a:ext cx="570388" cy="538273"/>
              <a:chOff x="1736615" y="495870"/>
              <a:chExt cx="570388" cy="538273"/>
            </a:xfrm>
          </p:grpSpPr>
          <p:sp>
            <p:nvSpPr>
              <p:cNvPr id="247" name="Google Shape;620;p19">
                <a:extLst>
                  <a:ext uri="{FF2B5EF4-FFF2-40B4-BE49-F238E27FC236}">
                    <a16:creationId xmlns:a16="http://schemas.microsoft.com/office/drawing/2014/main" id="{F1F83005-A2D2-6941-8E33-E648B08812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C1905EAE-063E-1F48-A248-0597B1907435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3.4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5FAA72E8-D15B-5E41-928A-453C35344E73}"/>
                </a:ext>
              </a:extLst>
            </p:cNvPr>
            <p:cNvGrpSpPr/>
            <p:nvPr/>
          </p:nvGrpSpPr>
          <p:grpSpPr>
            <a:xfrm>
              <a:off x="5413266" y="860032"/>
              <a:ext cx="570388" cy="538273"/>
              <a:chOff x="1736615" y="495870"/>
              <a:chExt cx="570388" cy="538273"/>
            </a:xfrm>
          </p:grpSpPr>
          <p:sp>
            <p:nvSpPr>
              <p:cNvPr id="245" name="Google Shape;620;p19">
                <a:extLst>
                  <a:ext uri="{FF2B5EF4-FFF2-40B4-BE49-F238E27FC236}">
                    <a16:creationId xmlns:a16="http://schemas.microsoft.com/office/drawing/2014/main" id="{6526BBE2-5C63-2D48-A928-553D8C9B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34FD44D-C6A8-E846-9819-8327640B3998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2C7AFAC6-D43C-3841-A11E-B1148D11F266}"/>
                </a:ext>
              </a:extLst>
            </p:cNvPr>
            <p:cNvGrpSpPr/>
            <p:nvPr/>
          </p:nvGrpSpPr>
          <p:grpSpPr>
            <a:xfrm>
              <a:off x="5982061" y="860032"/>
              <a:ext cx="570388" cy="538273"/>
              <a:chOff x="1736615" y="495870"/>
              <a:chExt cx="570388" cy="538273"/>
            </a:xfrm>
          </p:grpSpPr>
          <p:sp>
            <p:nvSpPr>
              <p:cNvPr id="243" name="Google Shape;620;p19">
                <a:extLst>
                  <a:ext uri="{FF2B5EF4-FFF2-40B4-BE49-F238E27FC236}">
                    <a16:creationId xmlns:a16="http://schemas.microsoft.com/office/drawing/2014/main" id="{A09E4DD7-8739-5249-8226-7365332520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851D4C01-A92D-424C-8DAE-1C2C78C7C97D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0.6</a:t>
                </a: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D9662B57-1A65-FC46-9F66-3FC56912826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241" name="Google Shape;620;p19">
                <a:extLst>
                  <a:ext uri="{FF2B5EF4-FFF2-40B4-BE49-F238E27FC236}">
                    <a16:creationId xmlns:a16="http://schemas.microsoft.com/office/drawing/2014/main" id="{DF7B70EC-1B42-3A45-9E12-4FFBA692DF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1C0F00FC-059E-BF42-999C-B98187E3EAE4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1E34EA03-CBC1-2F45-89A6-D43FD49D8581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239" name="Google Shape;620;p19">
                <a:extLst>
                  <a:ext uri="{FF2B5EF4-FFF2-40B4-BE49-F238E27FC236}">
                    <a16:creationId xmlns:a16="http://schemas.microsoft.com/office/drawing/2014/main" id="{09FDC7FF-F2D6-ED4F-95CD-4F4D94CD15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2C145C3-DF84-754C-8D10-8F0AB712AAD8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023D7D3-BF72-D441-BD3D-A4D1E3EFE579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237" name="Google Shape;620;p19">
                <a:extLst>
                  <a:ext uri="{FF2B5EF4-FFF2-40B4-BE49-F238E27FC236}">
                    <a16:creationId xmlns:a16="http://schemas.microsoft.com/office/drawing/2014/main" id="{DA49AC86-72B3-644B-86F4-A3A60E62CF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F642E27-D520-E147-A1CF-E3BE8A0DF707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1A3A0D06-6265-D742-808C-732821E76C10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DCB1E0BC-415E-E940-9499-8D2724552530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28639DA6-DC88-5E48-AE28-F4D933FDC521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937CC03A-E1A6-DF4A-AD24-12198602D2F3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9C1D657D-801D-A844-BF63-7E3EA7013B60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D44127EC-AF3F-3F4B-AEC6-DFE2E8007B73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757FF6D7-3A13-BF41-B6B6-692864C7828F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E2901B6B-675B-AB47-AFBD-5778783CAFD2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3F4D45E5-A4F4-4343-8714-416237513CE9}"/>
              </a:ext>
            </a:extLst>
          </p:cNvPr>
          <p:cNvSpPr/>
          <p:nvPr/>
        </p:nvSpPr>
        <p:spPr>
          <a:xfrm>
            <a:off x="7793827" y="6171776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=10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72130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7516559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E5CADD0-69B9-AE46-81AF-F584E0DD18D1}"/>
              </a:ext>
            </a:extLst>
          </p:cNvPr>
          <p:cNvGrpSpPr/>
          <p:nvPr/>
        </p:nvGrpSpPr>
        <p:grpSpPr>
          <a:xfrm>
            <a:off x="3514734" y="761529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221" name="Google Shape;620;p19">
              <a:extLst>
                <a:ext uri="{FF2B5EF4-FFF2-40B4-BE49-F238E27FC236}">
                  <a16:creationId xmlns:a16="http://schemas.microsoft.com/office/drawing/2014/main" id="{A239C3F0-3920-8143-89B1-78373BA8F5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4743B655-572B-6B49-8E52-7726EC419E32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887CE4E-ACFE-034E-BAA0-68A2175E0021}"/>
              </a:ext>
            </a:extLst>
          </p:cNvPr>
          <p:cNvGrpSpPr/>
          <p:nvPr/>
        </p:nvGrpSpPr>
        <p:grpSpPr>
          <a:xfrm>
            <a:off x="3945335" y="761529"/>
            <a:ext cx="444352" cy="419333"/>
            <a:chOff x="1736615" y="495870"/>
            <a:chExt cx="570388" cy="538273"/>
          </a:xfrm>
        </p:grpSpPr>
        <p:sp>
          <p:nvSpPr>
            <p:cNvPr id="219" name="Google Shape;620;p19">
              <a:extLst>
                <a:ext uri="{FF2B5EF4-FFF2-40B4-BE49-F238E27FC236}">
                  <a16:creationId xmlns:a16="http://schemas.microsoft.com/office/drawing/2014/main" id="{3F4B657E-6EBE-8B4C-A21E-874A304D12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1B0F603-D8BE-CF42-A0BB-5C65D933E59E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7.4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05CD5BA-1CC3-5D43-BCFE-740DF1A5FF33}"/>
              </a:ext>
            </a:extLst>
          </p:cNvPr>
          <p:cNvGrpSpPr/>
          <p:nvPr/>
        </p:nvGrpSpPr>
        <p:grpSpPr>
          <a:xfrm>
            <a:off x="4388446" y="761529"/>
            <a:ext cx="444352" cy="419333"/>
            <a:chOff x="1736615" y="495870"/>
            <a:chExt cx="570388" cy="538273"/>
          </a:xfrm>
        </p:grpSpPr>
        <p:sp>
          <p:nvSpPr>
            <p:cNvPr id="217" name="Google Shape;620;p19">
              <a:extLst>
                <a:ext uri="{FF2B5EF4-FFF2-40B4-BE49-F238E27FC236}">
                  <a16:creationId xmlns:a16="http://schemas.microsoft.com/office/drawing/2014/main" id="{E4DCEF78-949F-8947-B313-AEF094941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5DA909AE-8DD3-5A4C-A3D4-02119B99E591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6.9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3565AD6-1FE9-194A-B01C-2E2FDDD888CC}"/>
              </a:ext>
            </a:extLst>
          </p:cNvPr>
          <p:cNvGrpSpPr/>
          <p:nvPr/>
        </p:nvGrpSpPr>
        <p:grpSpPr>
          <a:xfrm>
            <a:off x="4779459" y="761529"/>
            <a:ext cx="548549" cy="419333"/>
            <a:chOff x="1669740" y="495870"/>
            <a:chExt cx="704139" cy="538273"/>
          </a:xfrm>
        </p:grpSpPr>
        <p:sp>
          <p:nvSpPr>
            <p:cNvPr id="215" name="Google Shape;620;p19">
              <a:extLst>
                <a:ext uri="{FF2B5EF4-FFF2-40B4-BE49-F238E27FC236}">
                  <a16:creationId xmlns:a16="http://schemas.microsoft.com/office/drawing/2014/main" id="{598759CE-F42B-B343-AD42-C2BB2710B9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1734B0D6-CC7B-9E45-B86D-7DA7422057A7}"/>
                </a:ext>
              </a:extLst>
            </p:cNvPr>
            <p:cNvSpPr txBox="1"/>
            <p:nvPr/>
          </p:nvSpPr>
          <p:spPr>
            <a:xfrm>
              <a:off x="1669740" y="564950"/>
              <a:ext cx="704139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14.7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B6F9F7C-D186-8648-BDD5-38C7F5C2446B}"/>
              </a:ext>
            </a:extLst>
          </p:cNvPr>
          <p:cNvGrpSpPr/>
          <p:nvPr/>
        </p:nvGrpSpPr>
        <p:grpSpPr>
          <a:xfrm>
            <a:off x="5222571" y="761529"/>
            <a:ext cx="548546" cy="419333"/>
            <a:chOff x="1669741" y="495870"/>
            <a:chExt cx="704136" cy="538273"/>
          </a:xfrm>
        </p:grpSpPr>
        <p:sp>
          <p:nvSpPr>
            <p:cNvPr id="203" name="Google Shape;620;p19">
              <a:extLst>
                <a:ext uri="{FF2B5EF4-FFF2-40B4-BE49-F238E27FC236}">
                  <a16:creationId xmlns:a16="http://schemas.microsoft.com/office/drawing/2014/main" id="{2AA633B1-34A4-6D46-86CC-3F52001293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79E32EF-E7B4-7F4D-81FC-56E3EFEDC477}"/>
                </a:ext>
              </a:extLst>
            </p:cNvPr>
            <p:cNvSpPr txBox="1"/>
            <p:nvPr/>
          </p:nvSpPr>
          <p:spPr>
            <a:xfrm>
              <a:off x="1669741" y="564950"/>
              <a:ext cx="704136" cy="434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19.3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76AFB3D-F65D-CD46-B8FD-DBC6EE110FEF}"/>
              </a:ext>
            </a:extLst>
          </p:cNvPr>
          <p:cNvGrpSpPr/>
          <p:nvPr/>
        </p:nvGrpSpPr>
        <p:grpSpPr>
          <a:xfrm>
            <a:off x="5665681" y="761529"/>
            <a:ext cx="548549" cy="419333"/>
            <a:chOff x="1669740" y="495870"/>
            <a:chExt cx="704139" cy="538273"/>
          </a:xfrm>
        </p:grpSpPr>
        <p:sp>
          <p:nvSpPr>
            <p:cNvPr id="201" name="Google Shape;620;p19">
              <a:extLst>
                <a:ext uri="{FF2B5EF4-FFF2-40B4-BE49-F238E27FC236}">
                  <a16:creationId xmlns:a16="http://schemas.microsoft.com/office/drawing/2014/main" id="{200B285D-C8AE-2643-B810-21397EB0E0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58C78BD-F695-5B40-A54E-6E1B9C43A521}"/>
                </a:ext>
              </a:extLst>
            </p:cNvPr>
            <p:cNvSpPr txBox="1"/>
            <p:nvPr/>
          </p:nvSpPr>
          <p:spPr>
            <a:xfrm>
              <a:off x="1669740" y="564950"/>
              <a:ext cx="704139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17.7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A2975BD-1F6B-A74D-A5D2-4ABD07981332}"/>
              </a:ext>
            </a:extLst>
          </p:cNvPr>
          <p:cNvGrpSpPr/>
          <p:nvPr/>
        </p:nvGrpSpPr>
        <p:grpSpPr>
          <a:xfrm>
            <a:off x="6551903" y="761529"/>
            <a:ext cx="548549" cy="419333"/>
            <a:chOff x="1669740" y="495870"/>
            <a:chExt cx="704139" cy="538273"/>
          </a:xfrm>
        </p:grpSpPr>
        <p:sp>
          <p:nvSpPr>
            <p:cNvPr id="198" name="Google Shape;620;p19">
              <a:extLst>
                <a:ext uri="{FF2B5EF4-FFF2-40B4-BE49-F238E27FC236}">
                  <a16:creationId xmlns:a16="http://schemas.microsoft.com/office/drawing/2014/main" id="{E1FE3C6A-BDCF-0B49-ACF6-20118C4E6F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478E54E2-7D87-6749-ACAD-B7328400C972}"/>
                </a:ext>
              </a:extLst>
            </p:cNvPr>
            <p:cNvSpPr txBox="1"/>
            <p:nvPr/>
          </p:nvSpPr>
          <p:spPr>
            <a:xfrm>
              <a:off x="1669740" y="564950"/>
              <a:ext cx="704139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15.0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19B9429-4EB9-5542-8645-100D1391AB4B}"/>
              </a:ext>
            </a:extLst>
          </p:cNvPr>
          <p:cNvGrpSpPr/>
          <p:nvPr/>
        </p:nvGrpSpPr>
        <p:grpSpPr>
          <a:xfrm>
            <a:off x="6108793" y="761529"/>
            <a:ext cx="548546" cy="419333"/>
            <a:chOff x="1669741" y="495870"/>
            <a:chExt cx="704136" cy="538273"/>
          </a:xfrm>
        </p:grpSpPr>
        <p:sp>
          <p:nvSpPr>
            <p:cNvPr id="195" name="Google Shape;620;p19">
              <a:extLst>
                <a:ext uri="{FF2B5EF4-FFF2-40B4-BE49-F238E27FC236}">
                  <a16:creationId xmlns:a16="http://schemas.microsoft.com/office/drawing/2014/main" id="{B1AF8E98-6337-2948-90C7-9C0B449740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578DDBC-1935-4440-A4E8-7B68864264EE}"/>
                </a:ext>
              </a:extLst>
            </p:cNvPr>
            <p:cNvSpPr txBox="1"/>
            <p:nvPr/>
          </p:nvSpPr>
          <p:spPr>
            <a:xfrm>
              <a:off x="1669741" y="564950"/>
              <a:ext cx="704136" cy="434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19.9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9124422-77BE-4045-8DD7-2252B46BA61C}"/>
              </a:ext>
            </a:extLst>
          </p:cNvPr>
          <p:cNvGrpSpPr/>
          <p:nvPr/>
        </p:nvGrpSpPr>
        <p:grpSpPr>
          <a:xfrm>
            <a:off x="7047112" y="761529"/>
            <a:ext cx="444352" cy="419333"/>
            <a:chOff x="1736615" y="495870"/>
            <a:chExt cx="570388" cy="538273"/>
          </a:xfrm>
        </p:grpSpPr>
        <p:sp>
          <p:nvSpPr>
            <p:cNvPr id="191" name="Google Shape;620;p19">
              <a:extLst>
                <a:ext uri="{FF2B5EF4-FFF2-40B4-BE49-F238E27FC236}">
                  <a16:creationId xmlns:a16="http://schemas.microsoft.com/office/drawing/2014/main" id="{63D52807-6589-A243-9483-85DAD17A42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029F8BB-B913-8D4A-B282-7184E0F1F78C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8.2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8C7D8E08-9516-344B-9731-17D64263D0DC}"/>
              </a:ext>
            </a:extLst>
          </p:cNvPr>
          <p:cNvGrpSpPr/>
          <p:nvPr/>
        </p:nvGrpSpPr>
        <p:grpSpPr>
          <a:xfrm>
            <a:off x="7490223" y="761529"/>
            <a:ext cx="444354" cy="419333"/>
            <a:chOff x="1736615" y="495870"/>
            <a:chExt cx="570390" cy="538273"/>
          </a:xfrm>
        </p:grpSpPr>
        <p:sp>
          <p:nvSpPr>
            <p:cNvPr id="189" name="Google Shape;620;p19">
              <a:extLst>
                <a:ext uri="{FF2B5EF4-FFF2-40B4-BE49-F238E27FC236}">
                  <a16:creationId xmlns:a16="http://schemas.microsoft.com/office/drawing/2014/main" id="{0562E600-229F-9C48-B2D6-E91335083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A64E30E-852D-1641-A06B-838944769975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8.9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95B169D-D08A-9447-A8C8-F48D6A55FABD}"/>
              </a:ext>
            </a:extLst>
          </p:cNvPr>
          <p:cNvGrpSpPr/>
          <p:nvPr/>
        </p:nvGrpSpPr>
        <p:grpSpPr>
          <a:xfrm>
            <a:off x="7945844" y="761529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86" name="Google Shape;620;p19">
              <a:extLst>
                <a:ext uri="{FF2B5EF4-FFF2-40B4-BE49-F238E27FC236}">
                  <a16:creationId xmlns:a16="http://schemas.microsoft.com/office/drawing/2014/main" id="{D201F20B-F39F-F549-8151-7206CAB365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600E4C75-8C5F-C54C-BF1D-C2A09C06512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1120CB0-504C-BA47-BD9F-521D2A4B9750}"/>
              </a:ext>
            </a:extLst>
          </p:cNvPr>
          <p:cNvGrpSpPr/>
          <p:nvPr/>
        </p:nvGrpSpPr>
        <p:grpSpPr>
          <a:xfrm>
            <a:off x="8388955" y="761529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84" name="Google Shape;620;p19">
              <a:extLst>
                <a:ext uri="{FF2B5EF4-FFF2-40B4-BE49-F238E27FC236}">
                  <a16:creationId xmlns:a16="http://schemas.microsoft.com/office/drawing/2014/main" id="{BC672BE3-01E9-3243-8F2D-7C64B413D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4D11BC2-1035-4B43-8DD7-56FCD823855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EFE5583-DE2B-B049-989C-B1C4E5DDDA79}"/>
              </a:ext>
            </a:extLst>
          </p:cNvPr>
          <p:cNvGrpSpPr/>
          <p:nvPr/>
        </p:nvGrpSpPr>
        <p:grpSpPr>
          <a:xfrm>
            <a:off x="8832067" y="761529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82" name="Google Shape;620;p19">
              <a:extLst>
                <a:ext uri="{FF2B5EF4-FFF2-40B4-BE49-F238E27FC236}">
                  <a16:creationId xmlns:a16="http://schemas.microsoft.com/office/drawing/2014/main" id="{88A42A6F-C5E1-E842-BDA9-49C17F8D11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F63138A6-2987-714D-A897-D062E597E7A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35CD7A6-3BAF-5340-8EC2-CB61361CC4B4}"/>
              </a:ext>
            </a:extLst>
          </p:cNvPr>
          <p:cNvGrpSpPr/>
          <p:nvPr/>
        </p:nvGrpSpPr>
        <p:grpSpPr>
          <a:xfrm>
            <a:off x="3514734" y="20796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261" name="Google Shape;620;p19">
              <a:extLst>
                <a:ext uri="{FF2B5EF4-FFF2-40B4-BE49-F238E27FC236}">
                  <a16:creationId xmlns:a16="http://schemas.microsoft.com/office/drawing/2014/main" id="{A7A170AD-88CF-384C-9247-CD360776A9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DB7BBB5-154C-1C4F-8EA1-D69142CCD29D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4E02700A-6B0E-334E-8519-B21E07B91F5A}"/>
              </a:ext>
            </a:extLst>
          </p:cNvPr>
          <p:cNvGrpSpPr/>
          <p:nvPr/>
        </p:nvGrpSpPr>
        <p:grpSpPr>
          <a:xfrm>
            <a:off x="3945335" y="207967"/>
            <a:ext cx="444352" cy="419333"/>
            <a:chOff x="1736615" y="495870"/>
            <a:chExt cx="570388" cy="538273"/>
          </a:xfrm>
        </p:grpSpPr>
        <p:sp>
          <p:nvSpPr>
            <p:cNvPr id="259" name="Google Shape;620;p19">
              <a:extLst>
                <a:ext uri="{FF2B5EF4-FFF2-40B4-BE49-F238E27FC236}">
                  <a16:creationId xmlns:a16="http://schemas.microsoft.com/office/drawing/2014/main" id="{CB4FF404-B072-224B-80AA-2B5FFDA736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9057D22E-7209-A34E-9D6B-527259C0F80A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2.0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B18F33AB-B708-1F49-930A-70F3AA76109E}"/>
              </a:ext>
            </a:extLst>
          </p:cNvPr>
          <p:cNvGrpSpPr/>
          <p:nvPr/>
        </p:nvGrpSpPr>
        <p:grpSpPr>
          <a:xfrm>
            <a:off x="4388446" y="207967"/>
            <a:ext cx="444352" cy="419333"/>
            <a:chOff x="1736615" y="495870"/>
            <a:chExt cx="570388" cy="538273"/>
          </a:xfrm>
        </p:grpSpPr>
        <p:sp>
          <p:nvSpPr>
            <p:cNvPr id="257" name="Google Shape;620;p19">
              <a:extLst>
                <a:ext uri="{FF2B5EF4-FFF2-40B4-BE49-F238E27FC236}">
                  <a16:creationId xmlns:a16="http://schemas.microsoft.com/office/drawing/2014/main" id="{E5034B82-9A16-C244-9F48-10E853E4B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616AB9B-EE30-D742-BF7E-2619F1C54546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1.5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F282FBCE-558F-7143-BF2C-55A71F116B67}"/>
              </a:ext>
            </a:extLst>
          </p:cNvPr>
          <p:cNvGrpSpPr/>
          <p:nvPr/>
        </p:nvGrpSpPr>
        <p:grpSpPr>
          <a:xfrm>
            <a:off x="4831557" y="207967"/>
            <a:ext cx="444352" cy="419333"/>
            <a:chOff x="1736615" y="495870"/>
            <a:chExt cx="570388" cy="538273"/>
          </a:xfrm>
        </p:grpSpPr>
        <p:sp>
          <p:nvSpPr>
            <p:cNvPr id="255" name="Google Shape;620;p19">
              <a:extLst>
                <a:ext uri="{FF2B5EF4-FFF2-40B4-BE49-F238E27FC236}">
                  <a16:creationId xmlns:a16="http://schemas.microsoft.com/office/drawing/2014/main" id="{2EFF6317-1D1E-C44F-ABC1-91FA23CAD0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F0742BE-41B8-6040-9168-FA8882B06CC1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2.4</a:t>
              </a: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2E49513A-EDBF-1447-ABA0-2E406BABF92E}"/>
              </a:ext>
            </a:extLst>
          </p:cNvPr>
          <p:cNvGrpSpPr/>
          <p:nvPr/>
        </p:nvGrpSpPr>
        <p:grpSpPr>
          <a:xfrm>
            <a:off x="5274665" y="207967"/>
            <a:ext cx="444353" cy="419333"/>
            <a:chOff x="1736613" y="495870"/>
            <a:chExt cx="570390" cy="538273"/>
          </a:xfrm>
        </p:grpSpPr>
        <p:sp>
          <p:nvSpPr>
            <p:cNvPr id="253" name="Google Shape;620;p19">
              <a:extLst>
                <a:ext uri="{FF2B5EF4-FFF2-40B4-BE49-F238E27FC236}">
                  <a16:creationId xmlns:a16="http://schemas.microsoft.com/office/drawing/2014/main" id="{065B1CB3-C4B2-F745-B7EE-638570AD6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F7986B8-53AD-C84D-BB09-842628200000}"/>
                </a:ext>
              </a:extLst>
            </p:cNvPr>
            <p:cNvSpPr txBox="1"/>
            <p:nvPr/>
          </p:nvSpPr>
          <p:spPr>
            <a:xfrm>
              <a:off x="1736613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1.4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3642830-E743-A740-889E-F2E1D1CCD6EC}"/>
              </a:ext>
            </a:extLst>
          </p:cNvPr>
          <p:cNvGrpSpPr/>
          <p:nvPr/>
        </p:nvGrpSpPr>
        <p:grpSpPr>
          <a:xfrm>
            <a:off x="5717779" y="207967"/>
            <a:ext cx="444352" cy="419333"/>
            <a:chOff x="1736615" y="495870"/>
            <a:chExt cx="570388" cy="538273"/>
          </a:xfrm>
        </p:grpSpPr>
        <p:sp>
          <p:nvSpPr>
            <p:cNvPr id="251" name="Google Shape;620;p19">
              <a:extLst>
                <a:ext uri="{FF2B5EF4-FFF2-40B4-BE49-F238E27FC236}">
                  <a16:creationId xmlns:a16="http://schemas.microsoft.com/office/drawing/2014/main" id="{DDC0C498-1970-3340-9AC6-6DA8A4B19B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6E8EBD3E-8157-4649-A266-640FA32E9290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1.8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F4755CCA-8D70-034A-B862-BF8661EC222B}"/>
              </a:ext>
            </a:extLst>
          </p:cNvPr>
          <p:cNvGrpSpPr/>
          <p:nvPr/>
        </p:nvGrpSpPr>
        <p:grpSpPr>
          <a:xfrm>
            <a:off x="6604001" y="207967"/>
            <a:ext cx="444352" cy="419333"/>
            <a:chOff x="1736615" y="495870"/>
            <a:chExt cx="570388" cy="538273"/>
          </a:xfrm>
        </p:grpSpPr>
        <p:sp>
          <p:nvSpPr>
            <p:cNvPr id="249" name="Google Shape;620;p19">
              <a:extLst>
                <a:ext uri="{FF2B5EF4-FFF2-40B4-BE49-F238E27FC236}">
                  <a16:creationId xmlns:a16="http://schemas.microsoft.com/office/drawing/2014/main" id="{A1EE8CF5-EDCE-5A40-885F-532CCDDE90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19058D1F-E64E-8A4C-B408-365A72AB27EB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3.2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D768B917-2B51-9D4C-95FC-0097F44BE6E3}"/>
              </a:ext>
            </a:extLst>
          </p:cNvPr>
          <p:cNvGrpSpPr/>
          <p:nvPr/>
        </p:nvGrpSpPr>
        <p:grpSpPr>
          <a:xfrm>
            <a:off x="6160890" y="207967"/>
            <a:ext cx="444352" cy="419333"/>
            <a:chOff x="1736615" y="495870"/>
            <a:chExt cx="570388" cy="538273"/>
          </a:xfrm>
        </p:grpSpPr>
        <p:sp>
          <p:nvSpPr>
            <p:cNvPr id="247" name="Google Shape;620;p19">
              <a:extLst>
                <a:ext uri="{FF2B5EF4-FFF2-40B4-BE49-F238E27FC236}">
                  <a16:creationId xmlns:a16="http://schemas.microsoft.com/office/drawing/2014/main" id="{F1F83005-A2D2-6941-8E33-E648B08812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C1905EAE-063E-1F48-A248-0597B1907435}"/>
                </a:ext>
              </a:extLst>
            </p:cNvPr>
            <p:cNvSpPr txBox="1"/>
            <p:nvPr/>
          </p:nvSpPr>
          <p:spPr>
            <a:xfrm>
              <a:off x="1736615" y="564950"/>
              <a:ext cx="57038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3.4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5FAA72E8-D15B-5E41-928A-453C35344E73}"/>
              </a:ext>
            </a:extLst>
          </p:cNvPr>
          <p:cNvGrpSpPr/>
          <p:nvPr/>
        </p:nvGrpSpPr>
        <p:grpSpPr>
          <a:xfrm>
            <a:off x="7047112" y="207967"/>
            <a:ext cx="444354" cy="419333"/>
            <a:chOff x="1736615" y="495870"/>
            <a:chExt cx="570390" cy="538273"/>
          </a:xfrm>
        </p:grpSpPr>
        <p:sp>
          <p:nvSpPr>
            <p:cNvPr id="245" name="Google Shape;620;p19">
              <a:extLst>
                <a:ext uri="{FF2B5EF4-FFF2-40B4-BE49-F238E27FC236}">
                  <a16:creationId xmlns:a16="http://schemas.microsoft.com/office/drawing/2014/main" id="{6526BBE2-5C63-2D48-A928-553D8C9B68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D34FD44D-C6A8-E846-9819-8327640B3998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2.0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2C7AFAC6-D43C-3841-A11E-B1148D11F266}"/>
              </a:ext>
            </a:extLst>
          </p:cNvPr>
          <p:cNvGrpSpPr/>
          <p:nvPr/>
        </p:nvGrpSpPr>
        <p:grpSpPr>
          <a:xfrm>
            <a:off x="7490223" y="207967"/>
            <a:ext cx="444354" cy="419333"/>
            <a:chOff x="1736615" y="495870"/>
            <a:chExt cx="570390" cy="538273"/>
          </a:xfrm>
        </p:grpSpPr>
        <p:sp>
          <p:nvSpPr>
            <p:cNvPr id="243" name="Google Shape;620;p19">
              <a:extLst>
                <a:ext uri="{FF2B5EF4-FFF2-40B4-BE49-F238E27FC236}">
                  <a16:creationId xmlns:a16="http://schemas.microsoft.com/office/drawing/2014/main" id="{A09E4DD7-8739-5249-8226-7365332520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851D4C01-A92D-424C-8DAE-1C2C78C7C97D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0.6</a:t>
              </a: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D9662B57-1A65-FC46-9F66-3FC569128265}"/>
              </a:ext>
            </a:extLst>
          </p:cNvPr>
          <p:cNvGrpSpPr/>
          <p:nvPr/>
        </p:nvGrpSpPr>
        <p:grpSpPr>
          <a:xfrm>
            <a:off x="7945844" y="20796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241" name="Google Shape;620;p19">
              <a:extLst>
                <a:ext uri="{FF2B5EF4-FFF2-40B4-BE49-F238E27FC236}">
                  <a16:creationId xmlns:a16="http://schemas.microsoft.com/office/drawing/2014/main" id="{DF7B70EC-1B42-3A45-9E12-4FFBA692DF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1C0F00FC-059E-BF42-999C-B98187E3EAE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1E34EA03-CBC1-2F45-89A6-D43FD49D8581}"/>
              </a:ext>
            </a:extLst>
          </p:cNvPr>
          <p:cNvGrpSpPr/>
          <p:nvPr/>
        </p:nvGrpSpPr>
        <p:grpSpPr>
          <a:xfrm>
            <a:off x="8388955" y="20796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239" name="Google Shape;620;p19">
              <a:extLst>
                <a:ext uri="{FF2B5EF4-FFF2-40B4-BE49-F238E27FC236}">
                  <a16:creationId xmlns:a16="http://schemas.microsoft.com/office/drawing/2014/main" id="{09FDC7FF-F2D6-ED4F-95CD-4F4D94CD15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A2C145C3-DF84-754C-8D10-8F0AB712AAD8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023D7D3-BF72-D441-BD3D-A4D1E3EFE579}"/>
              </a:ext>
            </a:extLst>
          </p:cNvPr>
          <p:cNvGrpSpPr/>
          <p:nvPr/>
        </p:nvGrpSpPr>
        <p:grpSpPr>
          <a:xfrm>
            <a:off x="8832067" y="20796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237" name="Google Shape;620;p19">
              <a:extLst>
                <a:ext uri="{FF2B5EF4-FFF2-40B4-BE49-F238E27FC236}">
                  <a16:creationId xmlns:a16="http://schemas.microsoft.com/office/drawing/2014/main" id="{DA49AC86-72B3-644B-86F4-A3A60E62CF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3F642E27-D520-E147-A1CF-E3BE8A0DF70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63" name="Google Shape;810;p40">
            <a:extLst>
              <a:ext uri="{FF2B5EF4-FFF2-40B4-BE49-F238E27FC236}">
                <a16:creationId xmlns:a16="http://schemas.microsoft.com/office/drawing/2014/main" id="{7289ABBF-6588-7949-914F-6A59964C2F24}"/>
              </a:ext>
            </a:extLst>
          </p:cNvPr>
          <p:cNvGrpSpPr/>
          <p:nvPr/>
        </p:nvGrpSpPr>
        <p:grpSpPr>
          <a:xfrm rot="10197791" flipH="1">
            <a:off x="9461602" y="241191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4" name="Google Shape;811;p40">
              <a:extLst>
                <a:ext uri="{FF2B5EF4-FFF2-40B4-BE49-F238E27FC236}">
                  <a16:creationId xmlns:a16="http://schemas.microsoft.com/office/drawing/2014/main" id="{8FBCD742-D762-C543-AF49-4C5021D96CDA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812;p40">
              <a:extLst>
                <a:ext uri="{FF2B5EF4-FFF2-40B4-BE49-F238E27FC236}">
                  <a16:creationId xmlns:a16="http://schemas.microsoft.com/office/drawing/2014/main" id="{7B73BDA4-5023-C04D-A087-066B87FA5966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66" name="Rectangle 265">
            <a:extLst>
              <a:ext uri="{FF2B5EF4-FFF2-40B4-BE49-F238E27FC236}">
                <a16:creationId xmlns:a16="http://schemas.microsoft.com/office/drawing/2014/main" id="{7C9F9D6B-6B3F-5648-BB70-7B117807FF48}"/>
              </a:ext>
            </a:extLst>
          </p:cNvPr>
          <p:cNvSpPr/>
          <p:nvPr/>
        </p:nvSpPr>
        <p:spPr>
          <a:xfrm>
            <a:off x="10196339" y="1640259"/>
            <a:ext cx="124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euclidean</a:t>
            </a:r>
            <a:endParaRPr lang="en-GB" sz="2000" dirty="0"/>
          </a:p>
        </p:txBody>
      </p:sp>
      <p:grpSp>
        <p:nvGrpSpPr>
          <p:cNvPr id="267" name="Google Shape;810;p40">
            <a:extLst>
              <a:ext uri="{FF2B5EF4-FFF2-40B4-BE49-F238E27FC236}">
                <a16:creationId xmlns:a16="http://schemas.microsoft.com/office/drawing/2014/main" id="{E83AD539-B683-4C48-824D-77842903590E}"/>
              </a:ext>
            </a:extLst>
          </p:cNvPr>
          <p:cNvGrpSpPr/>
          <p:nvPr/>
        </p:nvGrpSpPr>
        <p:grpSpPr>
          <a:xfrm rot="11879811" flipH="1">
            <a:off x="9328169" y="1088044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8" name="Google Shape;811;p40">
              <a:extLst>
                <a:ext uri="{FF2B5EF4-FFF2-40B4-BE49-F238E27FC236}">
                  <a16:creationId xmlns:a16="http://schemas.microsoft.com/office/drawing/2014/main" id="{531C6DD6-5C7D-7849-BABD-B567ABD7EA9A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812;p40">
              <a:extLst>
                <a:ext uri="{FF2B5EF4-FFF2-40B4-BE49-F238E27FC236}">
                  <a16:creationId xmlns:a16="http://schemas.microsoft.com/office/drawing/2014/main" id="{D166D963-0E4C-5F4D-B59D-955BD18CA8A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6680DD1B-AD75-7149-922A-1413397EAD10}"/>
              </a:ext>
            </a:extLst>
          </p:cNvPr>
          <p:cNvSpPr/>
          <p:nvPr/>
        </p:nvSpPr>
        <p:spPr>
          <a:xfrm>
            <a:off x="10589289" y="379813"/>
            <a:ext cx="147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D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z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-normalized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86291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roup 973">
            <a:extLst>
              <a:ext uri="{FF2B5EF4-FFF2-40B4-BE49-F238E27FC236}">
                <a16:creationId xmlns:a16="http://schemas.microsoft.com/office/drawing/2014/main" id="{A40D42A9-28AF-414C-81E3-83201E5D47A4}"/>
              </a:ext>
            </a:extLst>
          </p:cNvPr>
          <p:cNvGrpSpPr/>
          <p:nvPr/>
        </p:nvGrpSpPr>
        <p:grpSpPr>
          <a:xfrm>
            <a:off x="3227667" y="2347053"/>
            <a:ext cx="419333" cy="419333"/>
            <a:chOff x="1752673" y="495870"/>
            <a:chExt cx="538273" cy="538273"/>
          </a:xfrm>
        </p:grpSpPr>
        <p:sp>
          <p:nvSpPr>
            <p:cNvPr id="1011" name="Google Shape;620;p19">
              <a:extLst>
                <a:ext uri="{FF2B5EF4-FFF2-40B4-BE49-F238E27FC236}">
                  <a16:creationId xmlns:a16="http://schemas.microsoft.com/office/drawing/2014/main" id="{3E876985-BF33-FD48-B63A-738831AD8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2" name="TextBox 1011">
              <a:extLst>
                <a:ext uri="{FF2B5EF4-FFF2-40B4-BE49-F238E27FC236}">
                  <a16:creationId xmlns:a16="http://schemas.microsoft.com/office/drawing/2014/main" id="{A2A0D64F-6FBE-8947-BBC2-D22DDEB2A22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5" name="Group 974">
            <a:extLst>
              <a:ext uri="{FF2B5EF4-FFF2-40B4-BE49-F238E27FC236}">
                <a16:creationId xmlns:a16="http://schemas.microsoft.com/office/drawing/2014/main" id="{157F8F0F-C63A-214A-9527-58871D756E17}"/>
              </a:ext>
            </a:extLst>
          </p:cNvPr>
          <p:cNvGrpSpPr/>
          <p:nvPr/>
        </p:nvGrpSpPr>
        <p:grpSpPr>
          <a:xfrm>
            <a:off x="3670778" y="2347053"/>
            <a:ext cx="419333" cy="419333"/>
            <a:chOff x="1752673" y="495870"/>
            <a:chExt cx="538273" cy="538273"/>
          </a:xfrm>
        </p:grpSpPr>
        <p:sp>
          <p:nvSpPr>
            <p:cNvPr id="1009" name="Google Shape;620;p19">
              <a:extLst>
                <a:ext uri="{FF2B5EF4-FFF2-40B4-BE49-F238E27FC236}">
                  <a16:creationId xmlns:a16="http://schemas.microsoft.com/office/drawing/2014/main" id="{BCFB06C3-8A82-6046-A111-D17DF4354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D2A393A1-613E-7947-B0AF-1B4756AB656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61653EF5-921B-974A-B756-B08EEEA0AB39}"/>
              </a:ext>
            </a:extLst>
          </p:cNvPr>
          <p:cNvGrpSpPr/>
          <p:nvPr/>
        </p:nvGrpSpPr>
        <p:grpSpPr>
          <a:xfrm>
            <a:off x="4113889" y="2347053"/>
            <a:ext cx="419333" cy="419333"/>
            <a:chOff x="1752673" y="495870"/>
            <a:chExt cx="538273" cy="538273"/>
          </a:xfrm>
        </p:grpSpPr>
        <p:sp>
          <p:nvSpPr>
            <p:cNvPr id="1007" name="Google Shape;620;p19">
              <a:extLst>
                <a:ext uri="{FF2B5EF4-FFF2-40B4-BE49-F238E27FC236}">
                  <a16:creationId xmlns:a16="http://schemas.microsoft.com/office/drawing/2014/main" id="{400A0D55-7E12-0C44-A058-161C0EE70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8" name="TextBox 1007">
              <a:extLst>
                <a:ext uri="{FF2B5EF4-FFF2-40B4-BE49-F238E27FC236}">
                  <a16:creationId xmlns:a16="http://schemas.microsoft.com/office/drawing/2014/main" id="{62E1358C-79B8-AE43-834A-280257B60D3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7" name="Group 976">
            <a:extLst>
              <a:ext uri="{FF2B5EF4-FFF2-40B4-BE49-F238E27FC236}">
                <a16:creationId xmlns:a16="http://schemas.microsoft.com/office/drawing/2014/main" id="{34BDF153-C615-C242-A089-4CB8194B7335}"/>
              </a:ext>
            </a:extLst>
          </p:cNvPr>
          <p:cNvGrpSpPr/>
          <p:nvPr/>
        </p:nvGrpSpPr>
        <p:grpSpPr>
          <a:xfrm>
            <a:off x="4557000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05" name="Google Shape;620;p19">
              <a:extLst>
                <a:ext uri="{FF2B5EF4-FFF2-40B4-BE49-F238E27FC236}">
                  <a16:creationId xmlns:a16="http://schemas.microsoft.com/office/drawing/2014/main" id="{73622A38-001E-E845-888B-4A2A9C310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74B59513-4CE6-FC44-9353-066A4206D5BE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978" name="Group 977">
            <a:extLst>
              <a:ext uri="{FF2B5EF4-FFF2-40B4-BE49-F238E27FC236}">
                <a16:creationId xmlns:a16="http://schemas.microsoft.com/office/drawing/2014/main" id="{9D6F6C40-7F1C-7B42-A791-B12C37E4186B}"/>
              </a:ext>
            </a:extLst>
          </p:cNvPr>
          <p:cNvGrpSpPr/>
          <p:nvPr/>
        </p:nvGrpSpPr>
        <p:grpSpPr>
          <a:xfrm>
            <a:off x="5000111" y="2347053"/>
            <a:ext cx="419333" cy="419333"/>
            <a:chOff x="1752673" y="495870"/>
            <a:chExt cx="538273" cy="538273"/>
          </a:xfrm>
        </p:grpSpPr>
        <p:sp>
          <p:nvSpPr>
            <p:cNvPr id="1003" name="Google Shape;620;p19">
              <a:extLst>
                <a:ext uri="{FF2B5EF4-FFF2-40B4-BE49-F238E27FC236}">
                  <a16:creationId xmlns:a16="http://schemas.microsoft.com/office/drawing/2014/main" id="{7230648E-B0D6-AE40-9472-E3420C805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14921898-8426-4F44-869E-A074AB80AC3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9" name="Group 978">
            <a:extLst>
              <a:ext uri="{FF2B5EF4-FFF2-40B4-BE49-F238E27FC236}">
                <a16:creationId xmlns:a16="http://schemas.microsoft.com/office/drawing/2014/main" id="{D33EA71F-17AB-144F-805A-9008BF6ECF4B}"/>
              </a:ext>
            </a:extLst>
          </p:cNvPr>
          <p:cNvGrpSpPr/>
          <p:nvPr/>
        </p:nvGrpSpPr>
        <p:grpSpPr>
          <a:xfrm>
            <a:off x="5443222" y="2347053"/>
            <a:ext cx="419333" cy="419333"/>
            <a:chOff x="1752673" y="495870"/>
            <a:chExt cx="538273" cy="538273"/>
          </a:xfrm>
        </p:grpSpPr>
        <p:sp>
          <p:nvSpPr>
            <p:cNvPr id="1001" name="Google Shape;620;p19">
              <a:extLst>
                <a:ext uri="{FF2B5EF4-FFF2-40B4-BE49-F238E27FC236}">
                  <a16:creationId xmlns:a16="http://schemas.microsoft.com/office/drawing/2014/main" id="{435CF1A3-FA4B-7244-9226-488E3C553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2" name="TextBox 1001">
              <a:extLst>
                <a:ext uri="{FF2B5EF4-FFF2-40B4-BE49-F238E27FC236}">
                  <a16:creationId xmlns:a16="http://schemas.microsoft.com/office/drawing/2014/main" id="{113A62F4-D84A-0843-9AFB-6AB2E9A9044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0" name="Group 979">
            <a:extLst>
              <a:ext uri="{FF2B5EF4-FFF2-40B4-BE49-F238E27FC236}">
                <a16:creationId xmlns:a16="http://schemas.microsoft.com/office/drawing/2014/main" id="{CE3820C7-F359-2649-82BA-F4D16B088D9F}"/>
              </a:ext>
            </a:extLst>
          </p:cNvPr>
          <p:cNvGrpSpPr/>
          <p:nvPr/>
        </p:nvGrpSpPr>
        <p:grpSpPr>
          <a:xfrm>
            <a:off x="6329444" y="2347053"/>
            <a:ext cx="419333" cy="419333"/>
            <a:chOff x="1752673" y="495870"/>
            <a:chExt cx="538273" cy="538273"/>
          </a:xfrm>
        </p:grpSpPr>
        <p:sp>
          <p:nvSpPr>
            <p:cNvPr id="999" name="Google Shape;620;p19">
              <a:extLst>
                <a:ext uri="{FF2B5EF4-FFF2-40B4-BE49-F238E27FC236}">
                  <a16:creationId xmlns:a16="http://schemas.microsoft.com/office/drawing/2014/main" id="{0335C6D2-7F3C-1C46-A59B-B4F2FFEFAB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21EAEABA-1BF1-E049-96E7-4F4268CA5233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1" name="Group 980">
            <a:extLst>
              <a:ext uri="{FF2B5EF4-FFF2-40B4-BE49-F238E27FC236}">
                <a16:creationId xmlns:a16="http://schemas.microsoft.com/office/drawing/2014/main" id="{AE52C5AF-6891-6848-8AD6-6D2A3C72D018}"/>
              </a:ext>
            </a:extLst>
          </p:cNvPr>
          <p:cNvGrpSpPr/>
          <p:nvPr/>
        </p:nvGrpSpPr>
        <p:grpSpPr>
          <a:xfrm>
            <a:off x="5886333" y="2347053"/>
            <a:ext cx="419333" cy="419333"/>
            <a:chOff x="1752673" y="495870"/>
            <a:chExt cx="538273" cy="538273"/>
          </a:xfrm>
        </p:grpSpPr>
        <p:sp>
          <p:nvSpPr>
            <p:cNvPr id="997" name="Google Shape;620;p19">
              <a:extLst>
                <a:ext uri="{FF2B5EF4-FFF2-40B4-BE49-F238E27FC236}">
                  <a16:creationId xmlns:a16="http://schemas.microsoft.com/office/drawing/2014/main" id="{A7193CA9-F820-1C4C-A218-C2126B8E2F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8" name="TextBox 997">
              <a:extLst>
                <a:ext uri="{FF2B5EF4-FFF2-40B4-BE49-F238E27FC236}">
                  <a16:creationId xmlns:a16="http://schemas.microsoft.com/office/drawing/2014/main" id="{C463E44C-DBF4-D34E-90C7-0708C7E462FE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2" name="Group 981">
            <a:extLst>
              <a:ext uri="{FF2B5EF4-FFF2-40B4-BE49-F238E27FC236}">
                <a16:creationId xmlns:a16="http://schemas.microsoft.com/office/drawing/2014/main" id="{381C393E-65FD-A84D-9E8A-26132AE8CA04}"/>
              </a:ext>
            </a:extLst>
          </p:cNvPr>
          <p:cNvGrpSpPr/>
          <p:nvPr/>
        </p:nvGrpSpPr>
        <p:grpSpPr>
          <a:xfrm>
            <a:off x="6772555" y="2347053"/>
            <a:ext cx="419333" cy="419333"/>
            <a:chOff x="1752673" y="495870"/>
            <a:chExt cx="538273" cy="538273"/>
          </a:xfrm>
        </p:grpSpPr>
        <p:sp>
          <p:nvSpPr>
            <p:cNvPr id="995" name="Google Shape;620;p19">
              <a:extLst>
                <a:ext uri="{FF2B5EF4-FFF2-40B4-BE49-F238E27FC236}">
                  <a16:creationId xmlns:a16="http://schemas.microsoft.com/office/drawing/2014/main" id="{AC7E81A9-C304-4F46-BE02-99437FCEE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6" name="TextBox 995">
              <a:extLst>
                <a:ext uri="{FF2B5EF4-FFF2-40B4-BE49-F238E27FC236}">
                  <a16:creationId xmlns:a16="http://schemas.microsoft.com/office/drawing/2014/main" id="{5809B149-BCE6-8546-BAC5-C055AF9B794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3" name="Group 982">
            <a:extLst>
              <a:ext uri="{FF2B5EF4-FFF2-40B4-BE49-F238E27FC236}">
                <a16:creationId xmlns:a16="http://schemas.microsoft.com/office/drawing/2014/main" id="{CAEC7717-8185-1F41-A2CF-1D100A042576}"/>
              </a:ext>
            </a:extLst>
          </p:cNvPr>
          <p:cNvGrpSpPr/>
          <p:nvPr/>
        </p:nvGrpSpPr>
        <p:grpSpPr>
          <a:xfrm>
            <a:off x="7215666" y="2347053"/>
            <a:ext cx="419333" cy="419333"/>
            <a:chOff x="1752673" y="495870"/>
            <a:chExt cx="538273" cy="538273"/>
          </a:xfrm>
        </p:grpSpPr>
        <p:sp>
          <p:nvSpPr>
            <p:cNvPr id="993" name="Google Shape;620;p19">
              <a:extLst>
                <a:ext uri="{FF2B5EF4-FFF2-40B4-BE49-F238E27FC236}">
                  <a16:creationId xmlns:a16="http://schemas.microsoft.com/office/drawing/2014/main" id="{9B71CD19-C5CB-044C-8A95-3ECCCC371B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4" name="TextBox 993">
              <a:extLst>
                <a:ext uri="{FF2B5EF4-FFF2-40B4-BE49-F238E27FC236}">
                  <a16:creationId xmlns:a16="http://schemas.microsoft.com/office/drawing/2014/main" id="{3A6ACB52-3787-FE4F-9309-062E4F45CBE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4" name="Group 983">
            <a:extLst>
              <a:ext uri="{FF2B5EF4-FFF2-40B4-BE49-F238E27FC236}">
                <a16:creationId xmlns:a16="http://schemas.microsoft.com/office/drawing/2014/main" id="{9E108E55-8D0D-E547-ABC1-D0B9F44BE2F3}"/>
              </a:ext>
            </a:extLst>
          </p:cNvPr>
          <p:cNvGrpSpPr/>
          <p:nvPr/>
        </p:nvGrpSpPr>
        <p:grpSpPr>
          <a:xfrm>
            <a:off x="7658777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91" name="Google Shape;620;p19">
              <a:extLst>
                <a:ext uri="{FF2B5EF4-FFF2-40B4-BE49-F238E27FC236}">
                  <a16:creationId xmlns:a16="http://schemas.microsoft.com/office/drawing/2014/main" id="{85716C89-B1ED-3D4D-BE04-A1771A9E7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2" name="TextBox 991">
              <a:extLst>
                <a:ext uri="{FF2B5EF4-FFF2-40B4-BE49-F238E27FC236}">
                  <a16:creationId xmlns:a16="http://schemas.microsoft.com/office/drawing/2014/main" id="{E7731211-887F-B14A-93BE-6FA043444D0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5" name="Group 984">
            <a:extLst>
              <a:ext uri="{FF2B5EF4-FFF2-40B4-BE49-F238E27FC236}">
                <a16:creationId xmlns:a16="http://schemas.microsoft.com/office/drawing/2014/main" id="{343D1420-3290-DB41-9D30-560FB30A67F8}"/>
              </a:ext>
            </a:extLst>
          </p:cNvPr>
          <p:cNvGrpSpPr/>
          <p:nvPr/>
        </p:nvGrpSpPr>
        <p:grpSpPr>
          <a:xfrm>
            <a:off x="8101888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89" name="Google Shape;620;p19">
              <a:extLst>
                <a:ext uri="{FF2B5EF4-FFF2-40B4-BE49-F238E27FC236}">
                  <a16:creationId xmlns:a16="http://schemas.microsoft.com/office/drawing/2014/main" id="{7884B7CE-57E3-9948-B363-6AC19FB08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0" name="TextBox 989">
              <a:extLst>
                <a:ext uri="{FF2B5EF4-FFF2-40B4-BE49-F238E27FC236}">
                  <a16:creationId xmlns:a16="http://schemas.microsoft.com/office/drawing/2014/main" id="{1CDB4348-311C-3D4A-BC4C-603F452FA237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6" name="Group 985">
            <a:extLst>
              <a:ext uri="{FF2B5EF4-FFF2-40B4-BE49-F238E27FC236}">
                <a16:creationId xmlns:a16="http://schemas.microsoft.com/office/drawing/2014/main" id="{09B6E850-DB2F-FC40-86ED-CA42A32F47E8}"/>
              </a:ext>
            </a:extLst>
          </p:cNvPr>
          <p:cNvGrpSpPr/>
          <p:nvPr/>
        </p:nvGrpSpPr>
        <p:grpSpPr>
          <a:xfrm>
            <a:off x="8545000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87" name="Google Shape;620;p19">
              <a:extLst>
                <a:ext uri="{FF2B5EF4-FFF2-40B4-BE49-F238E27FC236}">
                  <a16:creationId xmlns:a16="http://schemas.microsoft.com/office/drawing/2014/main" id="{E5439486-13F2-D445-92B2-0249F16EA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88" name="TextBox 987">
              <a:extLst>
                <a:ext uri="{FF2B5EF4-FFF2-40B4-BE49-F238E27FC236}">
                  <a16:creationId xmlns:a16="http://schemas.microsoft.com/office/drawing/2014/main" id="{77A621E2-F69F-E445-9316-882F3868131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4" name="Group 1013">
            <a:extLst>
              <a:ext uri="{FF2B5EF4-FFF2-40B4-BE49-F238E27FC236}">
                <a16:creationId xmlns:a16="http://schemas.microsoft.com/office/drawing/2014/main" id="{0FF61C24-E8ED-824F-BEF5-6FE6A221F39A}"/>
              </a:ext>
            </a:extLst>
          </p:cNvPr>
          <p:cNvGrpSpPr/>
          <p:nvPr/>
        </p:nvGrpSpPr>
        <p:grpSpPr>
          <a:xfrm>
            <a:off x="3227667" y="1184011"/>
            <a:ext cx="419333" cy="419333"/>
            <a:chOff x="1752673" y="495870"/>
            <a:chExt cx="538273" cy="538273"/>
          </a:xfrm>
        </p:grpSpPr>
        <p:sp>
          <p:nvSpPr>
            <p:cNvPr id="1051" name="Google Shape;620;p19">
              <a:extLst>
                <a:ext uri="{FF2B5EF4-FFF2-40B4-BE49-F238E27FC236}">
                  <a16:creationId xmlns:a16="http://schemas.microsoft.com/office/drawing/2014/main" id="{66CC1005-C5A5-7846-95FC-F29CC81E5C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7D743757-A229-C64B-BEDD-9CAA78B7038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0C8E0313-B28C-CE41-827D-0F53A9476D5A}"/>
              </a:ext>
            </a:extLst>
          </p:cNvPr>
          <p:cNvGrpSpPr/>
          <p:nvPr/>
        </p:nvGrpSpPr>
        <p:grpSpPr>
          <a:xfrm>
            <a:off x="3670778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49" name="Google Shape;620;p19">
              <a:extLst>
                <a:ext uri="{FF2B5EF4-FFF2-40B4-BE49-F238E27FC236}">
                  <a16:creationId xmlns:a16="http://schemas.microsoft.com/office/drawing/2014/main" id="{B7CFE25A-6C89-D44B-92CE-D86139DB1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C8AD6082-DB68-264B-A881-847984A6978D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016" name="Group 1015">
            <a:extLst>
              <a:ext uri="{FF2B5EF4-FFF2-40B4-BE49-F238E27FC236}">
                <a16:creationId xmlns:a16="http://schemas.microsoft.com/office/drawing/2014/main" id="{8A503904-4597-4546-870E-40541648BD8F}"/>
              </a:ext>
            </a:extLst>
          </p:cNvPr>
          <p:cNvGrpSpPr/>
          <p:nvPr/>
        </p:nvGrpSpPr>
        <p:grpSpPr>
          <a:xfrm>
            <a:off x="4113889" y="1184011"/>
            <a:ext cx="419333" cy="419333"/>
            <a:chOff x="1752673" y="495870"/>
            <a:chExt cx="538273" cy="538273"/>
          </a:xfrm>
        </p:grpSpPr>
        <p:sp>
          <p:nvSpPr>
            <p:cNvPr id="1047" name="Google Shape;620;p19">
              <a:extLst>
                <a:ext uri="{FF2B5EF4-FFF2-40B4-BE49-F238E27FC236}">
                  <a16:creationId xmlns:a16="http://schemas.microsoft.com/office/drawing/2014/main" id="{F78D9C39-FD7A-E64E-8E51-8C4E1B6AB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9D197A35-2F83-DC4D-95FC-88EFA5A45F5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52AB3EF7-2508-0940-A923-147A044BDBC3}"/>
              </a:ext>
            </a:extLst>
          </p:cNvPr>
          <p:cNvGrpSpPr/>
          <p:nvPr/>
        </p:nvGrpSpPr>
        <p:grpSpPr>
          <a:xfrm>
            <a:off x="4557000" y="1184011"/>
            <a:ext cx="419333" cy="419333"/>
            <a:chOff x="1752673" y="495870"/>
            <a:chExt cx="538273" cy="538273"/>
          </a:xfrm>
        </p:grpSpPr>
        <p:sp>
          <p:nvSpPr>
            <p:cNvPr id="1045" name="Google Shape;620;p19">
              <a:extLst>
                <a:ext uri="{FF2B5EF4-FFF2-40B4-BE49-F238E27FC236}">
                  <a16:creationId xmlns:a16="http://schemas.microsoft.com/office/drawing/2014/main" id="{C99EC419-D3E4-9947-9D14-266359D247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52C3D9A2-6F98-9C48-AF8F-E081EA0C592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CD1B373B-EC92-5A46-8BF7-D5291D36434A}"/>
              </a:ext>
            </a:extLst>
          </p:cNvPr>
          <p:cNvGrpSpPr/>
          <p:nvPr/>
        </p:nvGrpSpPr>
        <p:grpSpPr>
          <a:xfrm>
            <a:off x="5000111" y="1184011"/>
            <a:ext cx="419333" cy="419333"/>
            <a:chOff x="1752673" y="495870"/>
            <a:chExt cx="538273" cy="538273"/>
          </a:xfrm>
        </p:grpSpPr>
        <p:sp>
          <p:nvSpPr>
            <p:cNvPr id="1043" name="Google Shape;620;p19">
              <a:extLst>
                <a:ext uri="{FF2B5EF4-FFF2-40B4-BE49-F238E27FC236}">
                  <a16:creationId xmlns:a16="http://schemas.microsoft.com/office/drawing/2014/main" id="{A54FB0A9-8814-F949-A24F-F64CB53A7C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B9349FAC-172A-8E4F-BDCF-7F16A3207FB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BBB5EF0B-6196-6941-B8C0-147EBC6561B3}"/>
              </a:ext>
            </a:extLst>
          </p:cNvPr>
          <p:cNvGrpSpPr/>
          <p:nvPr/>
        </p:nvGrpSpPr>
        <p:grpSpPr>
          <a:xfrm>
            <a:off x="5443222" y="1184011"/>
            <a:ext cx="419333" cy="419333"/>
            <a:chOff x="1752673" y="495870"/>
            <a:chExt cx="538273" cy="538273"/>
          </a:xfrm>
        </p:grpSpPr>
        <p:sp>
          <p:nvSpPr>
            <p:cNvPr id="1041" name="Google Shape;620;p19">
              <a:extLst>
                <a:ext uri="{FF2B5EF4-FFF2-40B4-BE49-F238E27FC236}">
                  <a16:creationId xmlns:a16="http://schemas.microsoft.com/office/drawing/2014/main" id="{008B8C0A-4B3A-9344-BF6D-5917E1BAD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5B67B96E-60D8-CE47-9F37-7F18352EE71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0" name="Group 1019">
            <a:extLst>
              <a:ext uri="{FF2B5EF4-FFF2-40B4-BE49-F238E27FC236}">
                <a16:creationId xmlns:a16="http://schemas.microsoft.com/office/drawing/2014/main" id="{E2314923-E17B-1B45-8ED0-0D21D447D6EE}"/>
              </a:ext>
            </a:extLst>
          </p:cNvPr>
          <p:cNvGrpSpPr/>
          <p:nvPr/>
        </p:nvGrpSpPr>
        <p:grpSpPr>
          <a:xfrm>
            <a:off x="6329444" y="1184011"/>
            <a:ext cx="419333" cy="419333"/>
            <a:chOff x="1752673" y="495870"/>
            <a:chExt cx="538273" cy="538273"/>
          </a:xfrm>
        </p:grpSpPr>
        <p:sp>
          <p:nvSpPr>
            <p:cNvPr id="1039" name="Google Shape;620;p19">
              <a:extLst>
                <a:ext uri="{FF2B5EF4-FFF2-40B4-BE49-F238E27FC236}">
                  <a16:creationId xmlns:a16="http://schemas.microsoft.com/office/drawing/2014/main" id="{C08EB357-6A6E-FF43-811C-5FC81BD1D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81613F6E-3474-B745-83E6-3CF67D7E16E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1" name="Group 1020">
            <a:extLst>
              <a:ext uri="{FF2B5EF4-FFF2-40B4-BE49-F238E27FC236}">
                <a16:creationId xmlns:a16="http://schemas.microsoft.com/office/drawing/2014/main" id="{5E2D68C6-708A-254F-B7F8-DAC6A0762A49}"/>
              </a:ext>
            </a:extLst>
          </p:cNvPr>
          <p:cNvGrpSpPr/>
          <p:nvPr/>
        </p:nvGrpSpPr>
        <p:grpSpPr>
          <a:xfrm>
            <a:off x="5886333" y="1184011"/>
            <a:ext cx="419333" cy="419333"/>
            <a:chOff x="1752673" y="495870"/>
            <a:chExt cx="538273" cy="538273"/>
          </a:xfrm>
        </p:grpSpPr>
        <p:sp>
          <p:nvSpPr>
            <p:cNvPr id="1037" name="Google Shape;620;p19">
              <a:extLst>
                <a:ext uri="{FF2B5EF4-FFF2-40B4-BE49-F238E27FC236}">
                  <a16:creationId xmlns:a16="http://schemas.microsoft.com/office/drawing/2014/main" id="{76371840-87F1-364E-907A-D5EE9B55FA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CEEEB58B-6A25-3D48-B711-D49B40092778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2" name="Group 1021">
            <a:extLst>
              <a:ext uri="{FF2B5EF4-FFF2-40B4-BE49-F238E27FC236}">
                <a16:creationId xmlns:a16="http://schemas.microsoft.com/office/drawing/2014/main" id="{1F770D29-0EAD-5241-9CAC-5F886740E577}"/>
              </a:ext>
            </a:extLst>
          </p:cNvPr>
          <p:cNvGrpSpPr/>
          <p:nvPr/>
        </p:nvGrpSpPr>
        <p:grpSpPr>
          <a:xfrm>
            <a:off x="6772555" y="1184011"/>
            <a:ext cx="419333" cy="419333"/>
            <a:chOff x="1752673" y="495870"/>
            <a:chExt cx="538273" cy="538273"/>
          </a:xfrm>
        </p:grpSpPr>
        <p:sp>
          <p:nvSpPr>
            <p:cNvPr id="1035" name="Google Shape;620;p19">
              <a:extLst>
                <a:ext uri="{FF2B5EF4-FFF2-40B4-BE49-F238E27FC236}">
                  <a16:creationId xmlns:a16="http://schemas.microsoft.com/office/drawing/2014/main" id="{1919ACDB-8F3B-1343-914A-93223C4483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C817BF38-E58D-2E44-A74A-734893F8321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3" name="Group 1022">
            <a:extLst>
              <a:ext uri="{FF2B5EF4-FFF2-40B4-BE49-F238E27FC236}">
                <a16:creationId xmlns:a16="http://schemas.microsoft.com/office/drawing/2014/main" id="{C59E5AEF-8E44-BB41-AEAB-52B3685CAEC1}"/>
              </a:ext>
            </a:extLst>
          </p:cNvPr>
          <p:cNvGrpSpPr/>
          <p:nvPr/>
        </p:nvGrpSpPr>
        <p:grpSpPr>
          <a:xfrm>
            <a:off x="7215666" y="1184011"/>
            <a:ext cx="419333" cy="419333"/>
            <a:chOff x="1752673" y="495870"/>
            <a:chExt cx="538273" cy="538273"/>
          </a:xfrm>
        </p:grpSpPr>
        <p:sp>
          <p:nvSpPr>
            <p:cNvPr id="1033" name="Google Shape;620;p19">
              <a:extLst>
                <a:ext uri="{FF2B5EF4-FFF2-40B4-BE49-F238E27FC236}">
                  <a16:creationId xmlns:a16="http://schemas.microsoft.com/office/drawing/2014/main" id="{A3418C6A-B202-934C-A273-7731FE4A8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85AF3CEA-88CB-E543-B3FF-9A03D06F341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7F9FB9F9-BE1C-294D-ADAF-021C9D3D77AF}"/>
              </a:ext>
            </a:extLst>
          </p:cNvPr>
          <p:cNvGrpSpPr/>
          <p:nvPr/>
        </p:nvGrpSpPr>
        <p:grpSpPr>
          <a:xfrm>
            <a:off x="7658777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31" name="Google Shape;620;p19">
              <a:extLst>
                <a:ext uri="{FF2B5EF4-FFF2-40B4-BE49-F238E27FC236}">
                  <a16:creationId xmlns:a16="http://schemas.microsoft.com/office/drawing/2014/main" id="{5831BF6F-9BF7-A445-9EED-FD48B3784E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3DE6DD26-38C2-F247-9162-226FA8FDA60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7B6C3A9B-F862-904A-B80F-E477C0CEDA97}"/>
              </a:ext>
            </a:extLst>
          </p:cNvPr>
          <p:cNvGrpSpPr/>
          <p:nvPr/>
        </p:nvGrpSpPr>
        <p:grpSpPr>
          <a:xfrm>
            <a:off x="8101888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29" name="Google Shape;620;p19">
              <a:extLst>
                <a:ext uri="{FF2B5EF4-FFF2-40B4-BE49-F238E27FC236}">
                  <a16:creationId xmlns:a16="http://schemas.microsoft.com/office/drawing/2014/main" id="{F56EEF7F-7F79-534C-BABB-26C781687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87646177-FE75-A543-B4F9-086D44C50A49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A10653DE-5FB4-8C4C-A20F-578E024B489D}"/>
              </a:ext>
            </a:extLst>
          </p:cNvPr>
          <p:cNvGrpSpPr/>
          <p:nvPr/>
        </p:nvGrpSpPr>
        <p:grpSpPr>
          <a:xfrm>
            <a:off x="8545000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27" name="Google Shape;620;p19">
              <a:extLst>
                <a:ext uri="{FF2B5EF4-FFF2-40B4-BE49-F238E27FC236}">
                  <a16:creationId xmlns:a16="http://schemas.microsoft.com/office/drawing/2014/main" id="{B4604876-1B9E-0346-A774-96B8A82F8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6933DC68-FF42-F94C-A25E-FDD1109FC35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3250D583-A0B5-4F44-AAC5-AA4CD2E88CA1}"/>
              </a:ext>
            </a:extLst>
          </p:cNvPr>
          <p:cNvGrpSpPr/>
          <p:nvPr/>
        </p:nvGrpSpPr>
        <p:grpSpPr>
          <a:xfrm>
            <a:off x="3227667" y="1765532"/>
            <a:ext cx="419333" cy="419333"/>
            <a:chOff x="1752673" y="495870"/>
            <a:chExt cx="538273" cy="538273"/>
          </a:xfrm>
        </p:grpSpPr>
        <p:sp>
          <p:nvSpPr>
            <p:cNvPr id="1091" name="Google Shape;620;p19">
              <a:extLst>
                <a:ext uri="{FF2B5EF4-FFF2-40B4-BE49-F238E27FC236}">
                  <a16:creationId xmlns:a16="http://schemas.microsoft.com/office/drawing/2014/main" id="{42BE425B-74D1-0B47-A618-DF9E9B836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56EA17D1-CFE5-9C4E-8CEA-C708D791477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D1BAAD99-669F-744C-95BD-B4FE0D78EEB6}"/>
              </a:ext>
            </a:extLst>
          </p:cNvPr>
          <p:cNvGrpSpPr/>
          <p:nvPr/>
        </p:nvGrpSpPr>
        <p:grpSpPr>
          <a:xfrm>
            <a:off x="3670778" y="1765532"/>
            <a:ext cx="419333" cy="419333"/>
            <a:chOff x="1752673" y="495870"/>
            <a:chExt cx="538273" cy="538273"/>
          </a:xfrm>
        </p:grpSpPr>
        <p:sp>
          <p:nvSpPr>
            <p:cNvPr id="1089" name="Google Shape;620;p19">
              <a:extLst>
                <a:ext uri="{FF2B5EF4-FFF2-40B4-BE49-F238E27FC236}">
                  <a16:creationId xmlns:a16="http://schemas.microsoft.com/office/drawing/2014/main" id="{26BB840F-056A-C14C-9568-442E29E84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50E28085-A252-6F49-A031-0C4F1D86FEE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330D45EE-E0DC-1C46-9F45-83AEAFE883BE}"/>
              </a:ext>
            </a:extLst>
          </p:cNvPr>
          <p:cNvGrpSpPr/>
          <p:nvPr/>
        </p:nvGrpSpPr>
        <p:grpSpPr>
          <a:xfrm>
            <a:off x="4113889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87" name="Google Shape;620;p19">
              <a:extLst>
                <a:ext uri="{FF2B5EF4-FFF2-40B4-BE49-F238E27FC236}">
                  <a16:creationId xmlns:a16="http://schemas.microsoft.com/office/drawing/2014/main" id="{B59A6CBC-06FE-9240-8730-1E8180D6C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4FCB88AF-6D2A-3144-91D8-99AA3216FA5C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11175A6C-C358-2B49-AC80-B440D7F19F29}"/>
              </a:ext>
            </a:extLst>
          </p:cNvPr>
          <p:cNvGrpSpPr/>
          <p:nvPr/>
        </p:nvGrpSpPr>
        <p:grpSpPr>
          <a:xfrm>
            <a:off x="4557000" y="1765532"/>
            <a:ext cx="419333" cy="419333"/>
            <a:chOff x="1752673" y="495870"/>
            <a:chExt cx="538273" cy="538273"/>
          </a:xfrm>
        </p:grpSpPr>
        <p:sp>
          <p:nvSpPr>
            <p:cNvPr id="1085" name="Google Shape;620;p19">
              <a:extLst>
                <a:ext uri="{FF2B5EF4-FFF2-40B4-BE49-F238E27FC236}">
                  <a16:creationId xmlns:a16="http://schemas.microsoft.com/office/drawing/2014/main" id="{6C3BD8B0-DFDF-5A45-BBFD-4B551239B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8D2FA0EA-CAB7-5849-9482-70F0F988C77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67DFB094-C705-D64C-8547-AE68127D76A7}"/>
              </a:ext>
            </a:extLst>
          </p:cNvPr>
          <p:cNvGrpSpPr/>
          <p:nvPr/>
        </p:nvGrpSpPr>
        <p:grpSpPr>
          <a:xfrm>
            <a:off x="5000111" y="1765532"/>
            <a:ext cx="419333" cy="419333"/>
            <a:chOff x="1752673" y="495870"/>
            <a:chExt cx="538273" cy="538273"/>
          </a:xfrm>
        </p:grpSpPr>
        <p:sp>
          <p:nvSpPr>
            <p:cNvPr id="1083" name="Google Shape;620;p19">
              <a:extLst>
                <a:ext uri="{FF2B5EF4-FFF2-40B4-BE49-F238E27FC236}">
                  <a16:creationId xmlns:a16="http://schemas.microsoft.com/office/drawing/2014/main" id="{632F4A8E-BA82-FC4F-BD0E-0773DE88E6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68BBC122-7D5A-7D4B-85B1-91FBC5FD80C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2A7CED19-D94F-F749-9F00-BC32BA8BF0A2}"/>
              </a:ext>
            </a:extLst>
          </p:cNvPr>
          <p:cNvGrpSpPr/>
          <p:nvPr/>
        </p:nvGrpSpPr>
        <p:grpSpPr>
          <a:xfrm>
            <a:off x="5443222" y="1765532"/>
            <a:ext cx="419333" cy="419333"/>
            <a:chOff x="1752673" y="495870"/>
            <a:chExt cx="538273" cy="538273"/>
          </a:xfrm>
        </p:grpSpPr>
        <p:sp>
          <p:nvSpPr>
            <p:cNvPr id="1081" name="Google Shape;620;p19">
              <a:extLst>
                <a:ext uri="{FF2B5EF4-FFF2-40B4-BE49-F238E27FC236}">
                  <a16:creationId xmlns:a16="http://schemas.microsoft.com/office/drawing/2014/main" id="{047698DE-5BA9-3848-BFB3-BDEF5A9A9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BAD107E6-A685-9847-A9BC-5BD4A23851A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D6FFA37C-E123-2C40-8324-CA531052EBCF}"/>
              </a:ext>
            </a:extLst>
          </p:cNvPr>
          <p:cNvGrpSpPr/>
          <p:nvPr/>
        </p:nvGrpSpPr>
        <p:grpSpPr>
          <a:xfrm>
            <a:off x="6329444" y="1765532"/>
            <a:ext cx="419333" cy="419333"/>
            <a:chOff x="1752673" y="495870"/>
            <a:chExt cx="538273" cy="538273"/>
          </a:xfrm>
        </p:grpSpPr>
        <p:sp>
          <p:nvSpPr>
            <p:cNvPr id="1079" name="Google Shape;620;p19">
              <a:extLst>
                <a:ext uri="{FF2B5EF4-FFF2-40B4-BE49-F238E27FC236}">
                  <a16:creationId xmlns:a16="http://schemas.microsoft.com/office/drawing/2014/main" id="{577CCB63-FE4A-9F44-9343-13B393BF7C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60A31D06-24B8-F740-B511-A9C096F9123B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418CC57E-FD0A-3242-B461-2562FC811C90}"/>
              </a:ext>
            </a:extLst>
          </p:cNvPr>
          <p:cNvGrpSpPr/>
          <p:nvPr/>
        </p:nvGrpSpPr>
        <p:grpSpPr>
          <a:xfrm>
            <a:off x="5886333" y="1765532"/>
            <a:ext cx="419333" cy="419333"/>
            <a:chOff x="1752673" y="495870"/>
            <a:chExt cx="538273" cy="538273"/>
          </a:xfrm>
        </p:grpSpPr>
        <p:sp>
          <p:nvSpPr>
            <p:cNvPr id="1077" name="Google Shape;620;p19">
              <a:extLst>
                <a:ext uri="{FF2B5EF4-FFF2-40B4-BE49-F238E27FC236}">
                  <a16:creationId xmlns:a16="http://schemas.microsoft.com/office/drawing/2014/main" id="{C6B54EA0-99D9-0B47-96F8-CB293051D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806517CA-0233-0740-B90C-34B3550756C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495FC2A8-198D-A242-867A-A7F3A8CF7308}"/>
              </a:ext>
            </a:extLst>
          </p:cNvPr>
          <p:cNvGrpSpPr/>
          <p:nvPr/>
        </p:nvGrpSpPr>
        <p:grpSpPr>
          <a:xfrm>
            <a:off x="6772555" y="1765532"/>
            <a:ext cx="419333" cy="419333"/>
            <a:chOff x="1752673" y="495870"/>
            <a:chExt cx="538273" cy="538273"/>
          </a:xfrm>
        </p:grpSpPr>
        <p:sp>
          <p:nvSpPr>
            <p:cNvPr id="1075" name="Google Shape;620;p19">
              <a:extLst>
                <a:ext uri="{FF2B5EF4-FFF2-40B4-BE49-F238E27FC236}">
                  <a16:creationId xmlns:a16="http://schemas.microsoft.com/office/drawing/2014/main" id="{745D24D4-56BA-8F40-AA29-A05156901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453EBEB8-336D-C24D-8E03-CD7F693E3F9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F22FBC39-96B3-5D49-B17A-66A5611CECFF}"/>
              </a:ext>
            </a:extLst>
          </p:cNvPr>
          <p:cNvGrpSpPr/>
          <p:nvPr/>
        </p:nvGrpSpPr>
        <p:grpSpPr>
          <a:xfrm>
            <a:off x="7215666" y="1765532"/>
            <a:ext cx="419333" cy="419333"/>
            <a:chOff x="1752673" y="495870"/>
            <a:chExt cx="538273" cy="538273"/>
          </a:xfrm>
        </p:grpSpPr>
        <p:sp>
          <p:nvSpPr>
            <p:cNvPr id="1073" name="Google Shape;620;p19">
              <a:extLst>
                <a:ext uri="{FF2B5EF4-FFF2-40B4-BE49-F238E27FC236}">
                  <a16:creationId xmlns:a16="http://schemas.microsoft.com/office/drawing/2014/main" id="{8B2B4975-295A-0F48-A3EA-4D20AB3D0C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D0EAD0F3-D169-E646-8ED8-E3F998DD080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8D8FBA11-92D0-1649-8094-5C1CA2159D77}"/>
              </a:ext>
            </a:extLst>
          </p:cNvPr>
          <p:cNvGrpSpPr/>
          <p:nvPr/>
        </p:nvGrpSpPr>
        <p:grpSpPr>
          <a:xfrm>
            <a:off x="7658777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71" name="Google Shape;620;p19">
              <a:extLst>
                <a:ext uri="{FF2B5EF4-FFF2-40B4-BE49-F238E27FC236}">
                  <a16:creationId xmlns:a16="http://schemas.microsoft.com/office/drawing/2014/main" id="{EE79BFC1-730A-1A41-91B6-A10E5F67E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ACB0FE3-C54F-2C42-BC37-71BB4F9093C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C7852D50-8464-3748-B8B2-E6D65B893288}"/>
              </a:ext>
            </a:extLst>
          </p:cNvPr>
          <p:cNvGrpSpPr/>
          <p:nvPr/>
        </p:nvGrpSpPr>
        <p:grpSpPr>
          <a:xfrm>
            <a:off x="8101888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69" name="Google Shape;620;p19">
              <a:extLst>
                <a:ext uri="{FF2B5EF4-FFF2-40B4-BE49-F238E27FC236}">
                  <a16:creationId xmlns:a16="http://schemas.microsoft.com/office/drawing/2014/main" id="{263CC83D-7FEA-F047-B67D-6E209261D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36CBD962-62FF-9F4B-B381-BFA97DE0F374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91BD83A7-5859-A841-9FE8-5FE8DC040E24}"/>
              </a:ext>
            </a:extLst>
          </p:cNvPr>
          <p:cNvGrpSpPr/>
          <p:nvPr/>
        </p:nvGrpSpPr>
        <p:grpSpPr>
          <a:xfrm>
            <a:off x="8545000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67" name="Google Shape;620;p19">
              <a:extLst>
                <a:ext uri="{FF2B5EF4-FFF2-40B4-BE49-F238E27FC236}">
                  <a16:creationId xmlns:a16="http://schemas.microsoft.com/office/drawing/2014/main" id="{884D5D6D-823C-FD42-8307-9E091AADB1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DE095C50-A7A5-BC47-B16F-AF023A5BF91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E7C7A9E6-7E36-B84D-A8DF-1DEBED4ACBE5}"/>
              </a:ext>
            </a:extLst>
          </p:cNvPr>
          <p:cNvGrpSpPr/>
          <p:nvPr/>
        </p:nvGrpSpPr>
        <p:grpSpPr>
          <a:xfrm>
            <a:off x="3227667" y="3510095"/>
            <a:ext cx="419333" cy="419333"/>
            <a:chOff x="1752673" y="495870"/>
            <a:chExt cx="538273" cy="538273"/>
          </a:xfrm>
        </p:grpSpPr>
        <p:sp>
          <p:nvSpPr>
            <p:cNvPr id="1131" name="Google Shape;620;p19">
              <a:extLst>
                <a:ext uri="{FF2B5EF4-FFF2-40B4-BE49-F238E27FC236}">
                  <a16:creationId xmlns:a16="http://schemas.microsoft.com/office/drawing/2014/main" id="{71FCD0E9-D30B-6348-822D-B801F47FD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2" name="TextBox 1131">
              <a:extLst>
                <a:ext uri="{FF2B5EF4-FFF2-40B4-BE49-F238E27FC236}">
                  <a16:creationId xmlns:a16="http://schemas.microsoft.com/office/drawing/2014/main" id="{0B57AE74-466C-9A41-B06B-0A20E11E38E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ADF1DC4B-E4AB-4741-864B-4884300D25C5}"/>
              </a:ext>
            </a:extLst>
          </p:cNvPr>
          <p:cNvGrpSpPr/>
          <p:nvPr/>
        </p:nvGrpSpPr>
        <p:grpSpPr>
          <a:xfrm>
            <a:off x="3670778" y="3510095"/>
            <a:ext cx="419333" cy="419333"/>
            <a:chOff x="1752673" y="495870"/>
            <a:chExt cx="538273" cy="538273"/>
          </a:xfrm>
        </p:grpSpPr>
        <p:sp>
          <p:nvSpPr>
            <p:cNvPr id="1129" name="Google Shape;620;p19">
              <a:extLst>
                <a:ext uri="{FF2B5EF4-FFF2-40B4-BE49-F238E27FC236}">
                  <a16:creationId xmlns:a16="http://schemas.microsoft.com/office/drawing/2014/main" id="{0ECD2AA5-2993-544F-999F-68266860EB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22E288BA-7043-5A4F-AD13-DFD7E06ADFE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EA046BAC-4FC8-4446-BFAC-10253759C505}"/>
              </a:ext>
            </a:extLst>
          </p:cNvPr>
          <p:cNvGrpSpPr/>
          <p:nvPr/>
        </p:nvGrpSpPr>
        <p:grpSpPr>
          <a:xfrm>
            <a:off x="4113889" y="3510095"/>
            <a:ext cx="419333" cy="419333"/>
            <a:chOff x="1752673" y="495870"/>
            <a:chExt cx="538273" cy="538273"/>
          </a:xfrm>
        </p:grpSpPr>
        <p:sp>
          <p:nvSpPr>
            <p:cNvPr id="1127" name="Google Shape;620;p19">
              <a:extLst>
                <a:ext uri="{FF2B5EF4-FFF2-40B4-BE49-F238E27FC236}">
                  <a16:creationId xmlns:a16="http://schemas.microsoft.com/office/drawing/2014/main" id="{93E950E1-78D0-6341-9076-82627A01F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TextBox 1127">
              <a:extLst>
                <a:ext uri="{FF2B5EF4-FFF2-40B4-BE49-F238E27FC236}">
                  <a16:creationId xmlns:a16="http://schemas.microsoft.com/office/drawing/2014/main" id="{2CC57C58-3A8C-1345-AD1D-ED1BAE171A3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FE0492E7-7053-EB43-83E8-828F4BE6AED3}"/>
              </a:ext>
            </a:extLst>
          </p:cNvPr>
          <p:cNvGrpSpPr/>
          <p:nvPr/>
        </p:nvGrpSpPr>
        <p:grpSpPr>
          <a:xfrm>
            <a:off x="4557000" y="3510095"/>
            <a:ext cx="419333" cy="419333"/>
            <a:chOff x="1752673" y="495870"/>
            <a:chExt cx="538273" cy="538273"/>
          </a:xfrm>
        </p:grpSpPr>
        <p:sp>
          <p:nvSpPr>
            <p:cNvPr id="1125" name="Google Shape;620;p19">
              <a:extLst>
                <a:ext uri="{FF2B5EF4-FFF2-40B4-BE49-F238E27FC236}">
                  <a16:creationId xmlns:a16="http://schemas.microsoft.com/office/drawing/2014/main" id="{A74E117B-4B3D-EA49-9D21-203ADD170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34A20486-987A-BB43-A2AE-36F2E53B2FE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8" name="Group 1097">
            <a:extLst>
              <a:ext uri="{FF2B5EF4-FFF2-40B4-BE49-F238E27FC236}">
                <a16:creationId xmlns:a16="http://schemas.microsoft.com/office/drawing/2014/main" id="{8232A601-12C0-D74F-A0F6-A33AF7641D66}"/>
              </a:ext>
            </a:extLst>
          </p:cNvPr>
          <p:cNvGrpSpPr/>
          <p:nvPr/>
        </p:nvGrpSpPr>
        <p:grpSpPr>
          <a:xfrm>
            <a:off x="5000111" y="3510095"/>
            <a:ext cx="419333" cy="419333"/>
            <a:chOff x="1752673" y="495870"/>
            <a:chExt cx="538273" cy="538273"/>
          </a:xfrm>
        </p:grpSpPr>
        <p:sp>
          <p:nvSpPr>
            <p:cNvPr id="1123" name="Google Shape;620;p19">
              <a:extLst>
                <a:ext uri="{FF2B5EF4-FFF2-40B4-BE49-F238E27FC236}">
                  <a16:creationId xmlns:a16="http://schemas.microsoft.com/office/drawing/2014/main" id="{DD00EB22-35C5-E94E-936F-2DBED4D0E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4" name="TextBox 1123">
              <a:extLst>
                <a:ext uri="{FF2B5EF4-FFF2-40B4-BE49-F238E27FC236}">
                  <a16:creationId xmlns:a16="http://schemas.microsoft.com/office/drawing/2014/main" id="{8E2AA0AA-8B9E-1943-95F4-4ED18359A0B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8FF6FF78-B58A-0B42-B478-26B01688F852}"/>
              </a:ext>
            </a:extLst>
          </p:cNvPr>
          <p:cNvGrpSpPr/>
          <p:nvPr/>
        </p:nvGrpSpPr>
        <p:grpSpPr>
          <a:xfrm>
            <a:off x="5443222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21" name="Google Shape;620;p19">
              <a:extLst>
                <a:ext uri="{FF2B5EF4-FFF2-40B4-BE49-F238E27FC236}">
                  <a16:creationId xmlns:a16="http://schemas.microsoft.com/office/drawing/2014/main" id="{92E6CEA2-7539-F24F-BED9-2E0AE6F04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F7630BEA-31C2-BC47-AB77-1E5BD359D107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2405DFD2-9A99-C54B-AA95-1FAB06D41029}"/>
              </a:ext>
            </a:extLst>
          </p:cNvPr>
          <p:cNvGrpSpPr/>
          <p:nvPr/>
        </p:nvGrpSpPr>
        <p:grpSpPr>
          <a:xfrm>
            <a:off x="6329444" y="3510095"/>
            <a:ext cx="419333" cy="419333"/>
            <a:chOff x="1752673" y="495870"/>
            <a:chExt cx="538273" cy="538273"/>
          </a:xfrm>
        </p:grpSpPr>
        <p:sp>
          <p:nvSpPr>
            <p:cNvPr id="1119" name="Google Shape;620;p19">
              <a:extLst>
                <a:ext uri="{FF2B5EF4-FFF2-40B4-BE49-F238E27FC236}">
                  <a16:creationId xmlns:a16="http://schemas.microsoft.com/office/drawing/2014/main" id="{9CFC1157-5C18-4B4B-8353-EE81D52FB9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37167DBD-A7E6-5143-B753-EECD45D7EB0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0DBE242-E9F5-AD4F-AEE4-A1CC7827DE0B}"/>
              </a:ext>
            </a:extLst>
          </p:cNvPr>
          <p:cNvGrpSpPr/>
          <p:nvPr/>
        </p:nvGrpSpPr>
        <p:grpSpPr>
          <a:xfrm>
            <a:off x="5886333" y="3510095"/>
            <a:ext cx="419333" cy="419333"/>
            <a:chOff x="1752673" y="495870"/>
            <a:chExt cx="538273" cy="538273"/>
          </a:xfrm>
        </p:grpSpPr>
        <p:sp>
          <p:nvSpPr>
            <p:cNvPr id="1117" name="Google Shape;620;p19">
              <a:extLst>
                <a:ext uri="{FF2B5EF4-FFF2-40B4-BE49-F238E27FC236}">
                  <a16:creationId xmlns:a16="http://schemas.microsoft.com/office/drawing/2014/main" id="{AFF0A553-5982-7A4D-9144-A9521E2E44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C8BFAB58-50A9-AA4B-880F-ED54F6E6A3A4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03B98B77-E289-9741-9232-C410826E4204}"/>
              </a:ext>
            </a:extLst>
          </p:cNvPr>
          <p:cNvGrpSpPr/>
          <p:nvPr/>
        </p:nvGrpSpPr>
        <p:grpSpPr>
          <a:xfrm>
            <a:off x="6772555" y="3510095"/>
            <a:ext cx="419333" cy="419333"/>
            <a:chOff x="1752673" y="495870"/>
            <a:chExt cx="538273" cy="538273"/>
          </a:xfrm>
        </p:grpSpPr>
        <p:sp>
          <p:nvSpPr>
            <p:cNvPr id="1115" name="Google Shape;620;p19">
              <a:extLst>
                <a:ext uri="{FF2B5EF4-FFF2-40B4-BE49-F238E27FC236}">
                  <a16:creationId xmlns:a16="http://schemas.microsoft.com/office/drawing/2014/main" id="{C1EF558B-B31A-F945-83FA-0A15EEFBA9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6" name="TextBox 1115">
              <a:extLst>
                <a:ext uri="{FF2B5EF4-FFF2-40B4-BE49-F238E27FC236}">
                  <a16:creationId xmlns:a16="http://schemas.microsoft.com/office/drawing/2014/main" id="{32690722-84FA-874D-BAD4-86B05CC3877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707C637C-C9FF-6C42-88AD-45DC6014B4E5}"/>
              </a:ext>
            </a:extLst>
          </p:cNvPr>
          <p:cNvGrpSpPr/>
          <p:nvPr/>
        </p:nvGrpSpPr>
        <p:grpSpPr>
          <a:xfrm>
            <a:off x="7215666" y="3510095"/>
            <a:ext cx="419333" cy="419333"/>
            <a:chOff x="1752673" y="495870"/>
            <a:chExt cx="538273" cy="538273"/>
          </a:xfrm>
        </p:grpSpPr>
        <p:sp>
          <p:nvSpPr>
            <p:cNvPr id="1113" name="Google Shape;620;p19">
              <a:extLst>
                <a:ext uri="{FF2B5EF4-FFF2-40B4-BE49-F238E27FC236}">
                  <a16:creationId xmlns:a16="http://schemas.microsoft.com/office/drawing/2014/main" id="{AF89D088-C239-C849-B14E-B0DD644D78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4" name="TextBox 1113">
              <a:extLst>
                <a:ext uri="{FF2B5EF4-FFF2-40B4-BE49-F238E27FC236}">
                  <a16:creationId xmlns:a16="http://schemas.microsoft.com/office/drawing/2014/main" id="{AD992F4E-A8BE-A54D-850A-C32F318172A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1EF97813-0D43-BC47-A030-4229CE96CB89}"/>
              </a:ext>
            </a:extLst>
          </p:cNvPr>
          <p:cNvGrpSpPr/>
          <p:nvPr/>
        </p:nvGrpSpPr>
        <p:grpSpPr>
          <a:xfrm>
            <a:off x="7658777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11" name="Google Shape;620;p19">
              <a:extLst>
                <a:ext uri="{FF2B5EF4-FFF2-40B4-BE49-F238E27FC236}">
                  <a16:creationId xmlns:a16="http://schemas.microsoft.com/office/drawing/2014/main" id="{29C3CD9D-94B5-3744-A8A4-FF846961E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364F6F01-6DF3-8E40-8A01-4B61120BE07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CA1E49A7-0E1B-904E-BC25-701A7D1AAD31}"/>
              </a:ext>
            </a:extLst>
          </p:cNvPr>
          <p:cNvGrpSpPr/>
          <p:nvPr/>
        </p:nvGrpSpPr>
        <p:grpSpPr>
          <a:xfrm>
            <a:off x="8101888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09" name="Google Shape;620;p19">
              <a:extLst>
                <a:ext uri="{FF2B5EF4-FFF2-40B4-BE49-F238E27FC236}">
                  <a16:creationId xmlns:a16="http://schemas.microsoft.com/office/drawing/2014/main" id="{D339BC52-6C62-F54C-A659-6890D5D32B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0" name="TextBox 1109">
              <a:extLst>
                <a:ext uri="{FF2B5EF4-FFF2-40B4-BE49-F238E27FC236}">
                  <a16:creationId xmlns:a16="http://schemas.microsoft.com/office/drawing/2014/main" id="{93215E8B-68BD-D44F-B932-C4CA5C56BA8F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3F282ABB-5F17-C24B-99F8-ADE3F6465563}"/>
              </a:ext>
            </a:extLst>
          </p:cNvPr>
          <p:cNvGrpSpPr/>
          <p:nvPr/>
        </p:nvGrpSpPr>
        <p:grpSpPr>
          <a:xfrm>
            <a:off x="8545000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07" name="Google Shape;620;p19">
              <a:extLst>
                <a:ext uri="{FF2B5EF4-FFF2-40B4-BE49-F238E27FC236}">
                  <a16:creationId xmlns:a16="http://schemas.microsoft.com/office/drawing/2014/main" id="{14A2C4C2-9381-D941-9082-BBF62FD893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85512DCD-D1D5-2448-8E5C-27FF592E39F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4" name="Group 1133">
            <a:extLst>
              <a:ext uri="{FF2B5EF4-FFF2-40B4-BE49-F238E27FC236}">
                <a16:creationId xmlns:a16="http://schemas.microsoft.com/office/drawing/2014/main" id="{1F0C1E85-FEBE-DE4F-95D2-98EF46D7905A}"/>
              </a:ext>
            </a:extLst>
          </p:cNvPr>
          <p:cNvGrpSpPr/>
          <p:nvPr/>
        </p:nvGrpSpPr>
        <p:grpSpPr>
          <a:xfrm>
            <a:off x="3227667" y="2928574"/>
            <a:ext cx="419333" cy="419333"/>
            <a:chOff x="1752673" y="495870"/>
            <a:chExt cx="538273" cy="538273"/>
          </a:xfrm>
        </p:grpSpPr>
        <p:sp>
          <p:nvSpPr>
            <p:cNvPr id="1171" name="Google Shape;620;p19">
              <a:extLst>
                <a:ext uri="{FF2B5EF4-FFF2-40B4-BE49-F238E27FC236}">
                  <a16:creationId xmlns:a16="http://schemas.microsoft.com/office/drawing/2014/main" id="{67A3F4B2-9BB1-A044-BE31-59982FB19B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2" name="TextBox 1171">
              <a:extLst>
                <a:ext uri="{FF2B5EF4-FFF2-40B4-BE49-F238E27FC236}">
                  <a16:creationId xmlns:a16="http://schemas.microsoft.com/office/drawing/2014/main" id="{BC4FEC04-C816-4541-9E27-8E6ADE7A225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5" name="Group 1134">
            <a:extLst>
              <a:ext uri="{FF2B5EF4-FFF2-40B4-BE49-F238E27FC236}">
                <a16:creationId xmlns:a16="http://schemas.microsoft.com/office/drawing/2014/main" id="{273ACA2C-8E20-BB43-ABD3-14A8CF8967EE}"/>
              </a:ext>
            </a:extLst>
          </p:cNvPr>
          <p:cNvGrpSpPr/>
          <p:nvPr/>
        </p:nvGrpSpPr>
        <p:grpSpPr>
          <a:xfrm>
            <a:off x="3670778" y="2928574"/>
            <a:ext cx="419333" cy="419333"/>
            <a:chOff x="1752673" y="495870"/>
            <a:chExt cx="538273" cy="538273"/>
          </a:xfrm>
        </p:grpSpPr>
        <p:sp>
          <p:nvSpPr>
            <p:cNvPr id="1169" name="Google Shape;620;p19">
              <a:extLst>
                <a:ext uri="{FF2B5EF4-FFF2-40B4-BE49-F238E27FC236}">
                  <a16:creationId xmlns:a16="http://schemas.microsoft.com/office/drawing/2014/main" id="{811921B9-5BA8-6D45-867F-2C840B47D9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A464743E-CC76-A340-B190-B95A29197E9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084FFAB8-3977-F845-B1CE-BBC20AD1A84F}"/>
              </a:ext>
            </a:extLst>
          </p:cNvPr>
          <p:cNvGrpSpPr/>
          <p:nvPr/>
        </p:nvGrpSpPr>
        <p:grpSpPr>
          <a:xfrm>
            <a:off x="4113889" y="2928574"/>
            <a:ext cx="419333" cy="419333"/>
            <a:chOff x="1752673" y="495870"/>
            <a:chExt cx="538273" cy="538273"/>
          </a:xfrm>
        </p:grpSpPr>
        <p:sp>
          <p:nvSpPr>
            <p:cNvPr id="1167" name="Google Shape;620;p19">
              <a:extLst>
                <a:ext uri="{FF2B5EF4-FFF2-40B4-BE49-F238E27FC236}">
                  <a16:creationId xmlns:a16="http://schemas.microsoft.com/office/drawing/2014/main" id="{03B67D94-C11F-6447-8951-E896F19865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8" name="TextBox 1167">
              <a:extLst>
                <a:ext uri="{FF2B5EF4-FFF2-40B4-BE49-F238E27FC236}">
                  <a16:creationId xmlns:a16="http://schemas.microsoft.com/office/drawing/2014/main" id="{BCC0B46F-D6D3-1543-8511-60068859D85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7" name="Group 1136">
            <a:extLst>
              <a:ext uri="{FF2B5EF4-FFF2-40B4-BE49-F238E27FC236}">
                <a16:creationId xmlns:a16="http://schemas.microsoft.com/office/drawing/2014/main" id="{60C9B365-486E-0C44-8511-323C8B08CD3F}"/>
              </a:ext>
            </a:extLst>
          </p:cNvPr>
          <p:cNvGrpSpPr/>
          <p:nvPr/>
        </p:nvGrpSpPr>
        <p:grpSpPr>
          <a:xfrm>
            <a:off x="4557000" y="2928574"/>
            <a:ext cx="419333" cy="419333"/>
            <a:chOff x="1752673" y="495870"/>
            <a:chExt cx="538273" cy="538273"/>
          </a:xfrm>
        </p:grpSpPr>
        <p:sp>
          <p:nvSpPr>
            <p:cNvPr id="1165" name="Google Shape;620;p19">
              <a:extLst>
                <a:ext uri="{FF2B5EF4-FFF2-40B4-BE49-F238E27FC236}">
                  <a16:creationId xmlns:a16="http://schemas.microsoft.com/office/drawing/2014/main" id="{E94857E3-90C1-E344-94EE-CBB4FE684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FE674277-F1B2-7B44-8817-4927FD764F0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0D116AC7-EA70-8D44-9FC6-CAA2236BA20D}"/>
              </a:ext>
            </a:extLst>
          </p:cNvPr>
          <p:cNvGrpSpPr/>
          <p:nvPr/>
        </p:nvGrpSpPr>
        <p:grpSpPr>
          <a:xfrm>
            <a:off x="5000111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63" name="Google Shape;620;p19">
              <a:extLst>
                <a:ext uri="{FF2B5EF4-FFF2-40B4-BE49-F238E27FC236}">
                  <a16:creationId xmlns:a16="http://schemas.microsoft.com/office/drawing/2014/main" id="{6C2709EB-3353-D84F-B660-7D29DC6221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4" name="TextBox 1163">
              <a:extLst>
                <a:ext uri="{FF2B5EF4-FFF2-40B4-BE49-F238E27FC236}">
                  <a16:creationId xmlns:a16="http://schemas.microsoft.com/office/drawing/2014/main" id="{EA1BD7F8-F195-D043-B4BA-77085395A78C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139" name="Group 1138">
            <a:extLst>
              <a:ext uri="{FF2B5EF4-FFF2-40B4-BE49-F238E27FC236}">
                <a16:creationId xmlns:a16="http://schemas.microsoft.com/office/drawing/2014/main" id="{A411354D-0522-334C-849D-1362F2D6563E}"/>
              </a:ext>
            </a:extLst>
          </p:cNvPr>
          <p:cNvGrpSpPr/>
          <p:nvPr/>
        </p:nvGrpSpPr>
        <p:grpSpPr>
          <a:xfrm>
            <a:off x="5443222" y="2928574"/>
            <a:ext cx="419333" cy="419333"/>
            <a:chOff x="1752673" y="495870"/>
            <a:chExt cx="538273" cy="538273"/>
          </a:xfrm>
        </p:grpSpPr>
        <p:sp>
          <p:nvSpPr>
            <p:cNvPr id="1161" name="Google Shape;620;p19">
              <a:extLst>
                <a:ext uri="{FF2B5EF4-FFF2-40B4-BE49-F238E27FC236}">
                  <a16:creationId xmlns:a16="http://schemas.microsoft.com/office/drawing/2014/main" id="{AA1DB858-3830-FA45-9FE3-B586263EF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54B2AE5C-9700-394E-AC58-CC4C93CD7C7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0" name="Group 1139">
            <a:extLst>
              <a:ext uri="{FF2B5EF4-FFF2-40B4-BE49-F238E27FC236}">
                <a16:creationId xmlns:a16="http://schemas.microsoft.com/office/drawing/2014/main" id="{89F12020-AB25-4744-94EA-F97B95AA5C0D}"/>
              </a:ext>
            </a:extLst>
          </p:cNvPr>
          <p:cNvGrpSpPr/>
          <p:nvPr/>
        </p:nvGrpSpPr>
        <p:grpSpPr>
          <a:xfrm>
            <a:off x="6329444" y="2928574"/>
            <a:ext cx="419333" cy="419333"/>
            <a:chOff x="1752673" y="495870"/>
            <a:chExt cx="538273" cy="538273"/>
          </a:xfrm>
        </p:grpSpPr>
        <p:sp>
          <p:nvSpPr>
            <p:cNvPr id="1159" name="Google Shape;620;p19">
              <a:extLst>
                <a:ext uri="{FF2B5EF4-FFF2-40B4-BE49-F238E27FC236}">
                  <a16:creationId xmlns:a16="http://schemas.microsoft.com/office/drawing/2014/main" id="{B351221D-53CD-9043-AEF2-3A4404AF5E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2CB79A80-EA24-CF4F-A25D-14CF9746F5E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77854233-53CE-7D44-9ABB-B8EA1C2C6AF0}"/>
              </a:ext>
            </a:extLst>
          </p:cNvPr>
          <p:cNvGrpSpPr/>
          <p:nvPr/>
        </p:nvGrpSpPr>
        <p:grpSpPr>
          <a:xfrm>
            <a:off x="5886333" y="2928574"/>
            <a:ext cx="419333" cy="419333"/>
            <a:chOff x="1752673" y="495870"/>
            <a:chExt cx="538273" cy="538273"/>
          </a:xfrm>
        </p:grpSpPr>
        <p:sp>
          <p:nvSpPr>
            <p:cNvPr id="1157" name="Google Shape;620;p19">
              <a:extLst>
                <a:ext uri="{FF2B5EF4-FFF2-40B4-BE49-F238E27FC236}">
                  <a16:creationId xmlns:a16="http://schemas.microsoft.com/office/drawing/2014/main" id="{8BDAF145-F096-3F49-A31E-206ED3611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8" name="TextBox 1157">
              <a:extLst>
                <a:ext uri="{FF2B5EF4-FFF2-40B4-BE49-F238E27FC236}">
                  <a16:creationId xmlns:a16="http://schemas.microsoft.com/office/drawing/2014/main" id="{16B2393D-72D4-E34B-B018-3910032291EE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D2CE7FEF-E9F8-F146-B623-A17A65EAF69F}"/>
              </a:ext>
            </a:extLst>
          </p:cNvPr>
          <p:cNvGrpSpPr/>
          <p:nvPr/>
        </p:nvGrpSpPr>
        <p:grpSpPr>
          <a:xfrm>
            <a:off x="6772555" y="2928574"/>
            <a:ext cx="419333" cy="419333"/>
            <a:chOff x="1752673" y="495870"/>
            <a:chExt cx="538273" cy="538273"/>
          </a:xfrm>
        </p:grpSpPr>
        <p:sp>
          <p:nvSpPr>
            <p:cNvPr id="1155" name="Google Shape;620;p19">
              <a:extLst>
                <a:ext uri="{FF2B5EF4-FFF2-40B4-BE49-F238E27FC236}">
                  <a16:creationId xmlns:a16="http://schemas.microsoft.com/office/drawing/2014/main" id="{115837ED-4CCB-B44B-8D5B-EE8448B1B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EFA5DD74-B9F4-9646-8D07-7877AA0D49E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3" name="Group 1142">
            <a:extLst>
              <a:ext uri="{FF2B5EF4-FFF2-40B4-BE49-F238E27FC236}">
                <a16:creationId xmlns:a16="http://schemas.microsoft.com/office/drawing/2014/main" id="{2C37D0D3-23F4-AB49-9E82-C5D93D8FFD32}"/>
              </a:ext>
            </a:extLst>
          </p:cNvPr>
          <p:cNvGrpSpPr/>
          <p:nvPr/>
        </p:nvGrpSpPr>
        <p:grpSpPr>
          <a:xfrm>
            <a:off x="7215666" y="2928574"/>
            <a:ext cx="419333" cy="419333"/>
            <a:chOff x="1752673" y="495870"/>
            <a:chExt cx="538273" cy="538273"/>
          </a:xfrm>
        </p:grpSpPr>
        <p:sp>
          <p:nvSpPr>
            <p:cNvPr id="1153" name="Google Shape;620;p19">
              <a:extLst>
                <a:ext uri="{FF2B5EF4-FFF2-40B4-BE49-F238E27FC236}">
                  <a16:creationId xmlns:a16="http://schemas.microsoft.com/office/drawing/2014/main" id="{5B47BC6B-DC06-C946-8C6A-7AA8A51CD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4" name="TextBox 1153">
              <a:extLst>
                <a:ext uri="{FF2B5EF4-FFF2-40B4-BE49-F238E27FC236}">
                  <a16:creationId xmlns:a16="http://schemas.microsoft.com/office/drawing/2014/main" id="{80898A3C-0A2F-C747-A4F2-091C05CB24D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D1A4350C-4765-7A4E-B990-D469719B796B}"/>
              </a:ext>
            </a:extLst>
          </p:cNvPr>
          <p:cNvGrpSpPr/>
          <p:nvPr/>
        </p:nvGrpSpPr>
        <p:grpSpPr>
          <a:xfrm>
            <a:off x="7658777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51" name="Google Shape;620;p19">
              <a:extLst>
                <a:ext uri="{FF2B5EF4-FFF2-40B4-BE49-F238E27FC236}">
                  <a16:creationId xmlns:a16="http://schemas.microsoft.com/office/drawing/2014/main" id="{359B75B3-A47E-7341-B79D-27F5EB20A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989CF38B-F4F8-2D46-A73F-D77A8C47FCD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5" name="Group 1144">
            <a:extLst>
              <a:ext uri="{FF2B5EF4-FFF2-40B4-BE49-F238E27FC236}">
                <a16:creationId xmlns:a16="http://schemas.microsoft.com/office/drawing/2014/main" id="{7BFF78F6-A4CD-A243-A55C-799783E8EAE5}"/>
              </a:ext>
            </a:extLst>
          </p:cNvPr>
          <p:cNvGrpSpPr/>
          <p:nvPr/>
        </p:nvGrpSpPr>
        <p:grpSpPr>
          <a:xfrm>
            <a:off x="8101888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49" name="Google Shape;620;p19">
              <a:extLst>
                <a:ext uri="{FF2B5EF4-FFF2-40B4-BE49-F238E27FC236}">
                  <a16:creationId xmlns:a16="http://schemas.microsoft.com/office/drawing/2014/main" id="{CD9DCA58-78D4-2643-B096-6A2412D760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0" name="TextBox 1149">
              <a:extLst>
                <a:ext uri="{FF2B5EF4-FFF2-40B4-BE49-F238E27FC236}">
                  <a16:creationId xmlns:a16="http://schemas.microsoft.com/office/drawing/2014/main" id="{252FD7B1-DDDC-954A-9F55-F24CE1209243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6" name="Group 1145">
            <a:extLst>
              <a:ext uri="{FF2B5EF4-FFF2-40B4-BE49-F238E27FC236}">
                <a16:creationId xmlns:a16="http://schemas.microsoft.com/office/drawing/2014/main" id="{CDEE0524-6C01-654A-9D56-B30DC399523D}"/>
              </a:ext>
            </a:extLst>
          </p:cNvPr>
          <p:cNvGrpSpPr/>
          <p:nvPr/>
        </p:nvGrpSpPr>
        <p:grpSpPr>
          <a:xfrm>
            <a:off x="8545000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47" name="Google Shape;620;p19">
              <a:extLst>
                <a:ext uri="{FF2B5EF4-FFF2-40B4-BE49-F238E27FC236}">
                  <a16:creationId xmlns:a16="http://schemas.microsoft.com/office/drawing/2014/main" id="{869122A1-E2B5-474C-A78E-0311088B7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2ABECB32-063C-204C-92A7-463869B16DB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4" name="Group 1213">
            <a:extLst>
              <a:ext uri="{FF2B5EF4-FFF2-40B4-BE49-F238E27FC236}">
                <a16:creationId xmlns:a16="http://schemas.microsoft.com/office/drawing/2014/main" id="{0DE21BE7-C172-354B-A89F-3BC72779A3EF}"/>
              </a:ext>
            </a:extLst>
          </p:cNvPr>
          <p:cNvGrpSpPr/>
          <p:nvPr/>
        </p:nvGrpSpPr>
        <p:grpSpPr>
          <a:xfrm>
            <a:off x="3227667" y="4091616"/>
            <a:ext cx="419333" cy="419333"/>
            <a:chOff x="1752673" y="495870"/>
            <a:chExt cx="538273" cy="538273"/>
          </a:xfrm>
        </p:grpSpPr>
        <p:sp>
          <p:nvSpPr>
            <p:cNvPr id="1251" name="Google Shape;620;p19">
              <a:extLst>
                <a:ext uri="{FF2B5EF4-FFF2-40B4-BE49-F238E27FC236}">
                  <a16:creationId xmlns:a16="http://schemas.microsoft.com/office/drawing/2014/main" id="{639785E1-1A20-2F42-9B7B-3A802936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2" name="TextBox 1251">
              <a:extLst>
                <a:ext uri="{FF2B5EF4-FFF2-40B4-BE49-F238E27FC236}">
                  <a16:creationId xmlns:a16="http://schemas.microsoft.com/office/drawing/2014/main" id="{AC0DEDED-7DA8-C640-83C3-68969B9DD36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5" name="Group 1214">
            <a:extLst>
              <a:ext uri="{FF2B5EF4-FFF2-40B4-BE49-F238E27FC236}">
                <a16:creationId xmlns:a16="http://schemas.microsoft.com/office/drawing/2014/main" id="{4788BB28-CC7B-C74F-9A53-58E5B796410D}"/>
              </a:ext>
            </a:extLst>
          </p:cNvPr>
          <p:cNvGrpSpPr/>
          <p:nvPr/>
        </p:nvGrpSpPr>
        <p:grpSpPr>
          <a:xfrm>
            <a:off x="3670778" y="4091616"/>
            <a:ext cx="419333" cy="419333"/>
            <a:chOff x="1752673" y="495870"/>
            <a:chExt cx="538273" cy="538273"/>
          </a:xfrm>
        </p:grpSpPr>
        <p:sp>
          <p:nvSpPr>
            <p:cNvPr id="1249" name="Google Shape;620;p19">
              <a:extLst>
                <a:ext uri="{FF2B5EF4-FFF2-40B4-BE49-F238E27FC236}">
                  <a16:creationId xmlns:a16="http://schemas.microsoft.com/office/drawing/2014/main" id="{44D7FB42-85C2-264D-A359-995790C7D8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D475C6A1-E488-6C4A-9695-4532922C528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8DBE87AF-46C0-654A-9DD5-016FDE96BE83}"/>
              </a:ext>
            </a:extLst>
          </p:cNvPr>
          <p:cNvGrpSpPr/>
          <p:nvPr/>
        </p:nvGrpSpPr>
        <p:grpSpPr>
          <a:xfrm>
            <a:off x="4113889" y="4091616"/>
            <a:ext cx="419333" cy="419333"/>
            <a:chOff x="1752673" y="495870"/>
            <a:chExt cx="538273" cy="538273"/>
          </a:xfrm>
        </p:grpSpPr>
        <p:sp>
          <p:nvSpPr>
            <p:cNvPr id="1247" name="Google Shape;620;p19">
              <a:extLst>
                <a:ext uri="{FF2B5EF4-FFF2-40B4-BE49-F238E27FC236}">
                  <a16:creationId xmlns:a16="http://schemas.microsoft.com/office/drawing/2014/main" id="{532DDBBB-79B8-FC47-8A60-D838F60C4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14FC0C28-8970-3D44-89E6-8586EC2ED83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A9E1E399-6B4B-CD4C-A824-25CE524AA2ED}"/>
              </a:ext>
            </a:extLst>
          </p:cNvPr>
          <p:cNvGrpSpPr/>
          <p:nvPr/>
        </p:nvGrpSpPr>
        <p:grpSpPr>
          <a:xfrm>
            <a:off x="4557000" y="4091616"/>
            <a:ext cx="419333" cy="419333"/>
            <a:chOff x="1752673" y="495870"/>
            <a:chExt cx="538273" cy="538273"/>
          </a:xfrm>
        </p:grpSpPr>
        <p:sp>
          <p:nvSpPr>
            <p:cNvPr id="1245" name="Google Shape;620;p19">
              <a:extLst>
                <a:ext uri="{FF2B5EF4-FFF2-40B4-BE49-F238E27FC236}">
                  <a16:creationId xmlns:a16="http://schemas.microsoft.com/office/drawing/2014/main" id="{837A8B81-3532-EF40-8EF3-68BA32548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B14FAD17-C604-0B48-86B0-C9687889C7A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63957A3D-225E-C44E-8329-AE57BB63C294}"/>
              </a:ext>
            </a:extLst>
          </p:cNvPr>
          <p:cNvGrpSpPr/>
          <p:nvPr/>
        </p:nvGrpSpPr>
        <p:grpSpPr>
          <a:xfrm>
            <a:off x="5000111" y="4091616"/>
            <a:ext cx="419333" cy="419333"/>
            <a:chOff x="1752673" y="495870"/>
            <a:chExt cx="538273" cy="538273"/>
          </a:xfrm>
        </p:grpSpPr>
        <p:sp>
          <p:nvSpPr>
            <p:cNvPr id="1243" name="Google Shape;620;p19">
              <a:extLst>
                <a:ext uri="{FF2B5EF4-FFF2-40B4-BE49-F238E27FC236}">
                  <a16:creationId xmlns:a16="http://schemas.microsoft.com/office/drawing/2014/main" id="{975429B9-CE98-0643-A7A1-A1FC207BF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4" name="TextBox 1243">
              <a:extLst>
                <a:ext uri="{FF2B5EF4-FFF2-40B4-BE49-F238E27FC236}">
                  <a16:creationId xmlns:a16="http://schemas.microsoft.com/office/drawing/2014/main" id="{9692A2B1-FEE6-7846-9B4B-B264015F06C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F608796C-5808-524C-95F9-17471B9DB206}"/>
              </a:ext>
            </a:extLst>
          </p:cNvPr>
          <p:cNvGrpSpPr/>
          <p:nvPr/>
        </p:nvGrpSpPr>
        <p:grpSpPr>
          <a:xfrm>
            <a:off x="5443222" y="4091616"/>
            <a:ext cx="419333" cy="419333"/>
            <a:chOff x="1752673" y="495870"/>
            <a:chExt cx="538273" cy="538273"/>
          </a:xfrm>
        </p:grpSpPr>
        <p:sp>
          <p:nvSpPr>
            <p:cNvPr id="1241" name="Google Shape;620;p19">
              <a:extLst>
                <a:ext uri="{FF2B5EF4-FFF2-40B4-BE49-F238E27FC236}">
                  <a16:creationId xmlns:a16="http://schemas.microsoft.com/office/drawing/2014/main" id="{8F6218F8-A342-CC40-A218-F6437C27BC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20D390DB-7E5B-ED48-8BA1-386E1B7E86F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5D6DB1F3-44DA-F843-9F60-D4B9A3DC5030}"/>
              </a:ext>
            </a:extLst>
          </p:cNvPr>
          <p:cNvGrpSpPr/>
          <p:nvPr/>
        </p:nvGrpSpPr>
        <p:grpSpPr>
          <a:xfrm>
            <a:off x="6329444" y="4091616"/>
            <a:ext cx="419333" cy="419333"/>
            <a:chOff x="1752673" y="495870"/>
            <a:chExt cx="538273" cy="538273"/>
          </a:xfrm>
        </p:grpSpPr>
        <p:sp>
          <p:nvSpPr>
            <p:cNvPr id="1239" name="Google Shape;620;p19">
              <a:extLst>
                <a:ext uri="{FF2B5EF4-FFF2-40B4-BE49-F238E27FC236}">
                  <a16:creationId xmlns:a16="http://schemas.microsoft.com/office/drawing/2014/main" id="{05F25D96-3458-864F-AB0B-0A93308F0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0" name="TextBox 1239">
              <a:extLst>
                <a:ext uri="{FF2B5EF4-FFF2-40B4-BE49-F238E27FC236}">
                  <a16:creationId xmlns:a16="http://schemas.microsoft.com/office/drawing/2014/main" id="{C4FD6BF5-61BE-574F-8079-6E4731221DB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694054BC-51CA-6D47-B00B-8BC39DBA38C3}"/>
              </a:ext>
            </a:extLst>
          </p:cNvPr>
          <p:cNvGrpSpPr/>
          <p:nvPr/>
        </p:nvGrpSpPr>
        <p:grpSpPr>
          <a:xfrm>
            <a:off x="5886333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37" name="Google Shape;620;p19">
              <a:extLst>
                <a:ext uri="{FF2B5EF4-FFF2-40B4-BE49-F238E27FC236}">
                  <a16:creationId xmlns:a16="http://schemas.microsoft.com/office/drawing/2014/main" id="{C0B203F9-7489-A340-AFA6-692B7EAD5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8" name="TextBox 1237">
              <a:extLst>
                <a:ext uri="{FF2B5EF4-FFF2-40B4-BE49-F238E27FC236}">
                  <a16:creationId xmlns:a16="http://schemas.microsoft.com/office/drawing/2014/main" id="{971ABF3E-1AE5-F84B-8AD6-D84AE28C2152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15BD948E-512C-144D-AF0C-02D9F6FAE939}"/>
              </a:ext>
            </a:extLst>
          </p:cNvPr>
          <p:cNvGrpSpPr/>
          <p:nvPr/>
        </p:nvGrpSpPr>
        <p:grpSpPr>
          <a:xfrm>
            <a:off x="6772555" y="4091616"/>
            <a:ext cx="419333" cy="419333"/>
            <a:chOff x="1752673" y="495870"/>
            <a:chExt cx="538273" cy="538273"/>
          </a:xfrm>
        </p:grpSpPr>
        <p:sp>
          <p:nvSpPr>
            <p:cNvPr id="1235" name="Google Shape;620;p19">
              <a:extLst>
                <a:ext uri="{FF2B5EF4-FFF2-40B4-BE49-F238E27FC236}">
                  <a16:creationId xmlns:a16="http://schemas.microsoft.com/office/drawing/2014/main" id="{FD252B19-4472-B84A-A58D-17F2E271E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6" name="TextBox 1235">
              <a:extLst>
                <a:ext uri="{FF2B5EF4-FFF2-40B4-BE49-F238E27FC236}">
                  <a16:creationId xmlns:a16="http://schemas.microsoft.com/office/drawing/2014/main" id="{817719C0-FDE1-DE45-8A7E-D44288C3D9C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7DD3658B-E482-334B-9417-7718A3B4A189}"/>
              </a:ext>
            </a:extLst>
          </p:cNvPr>
          <p:cNvGrpSpPr/>
          <p:nvPr/>
        </p:nvGrpSpPr>
        <p:grpSpPr>
          <a:xfrm>
            <a:off x="7215666" y="4091616"/>
            <a:ext cx="419333" cy="419333"/>
            <a:chOff x="1752673" y="495870"/>
            <a:chExt cx="538273" cy="538273"/>
          </a:xfrm>
        </p:grpSpPr>
        <p:sp>
          <p:nvSpPr>
            <p:cNvPr id="1233" name="Google Shape;620;p19">
              <a:extLst>
                <a:ext uri="{FF2B5EF4-FFF2-40B4-BE49-F238E27FC236}">
                  <a16:creationId xmlns:a16="http://schemas.microsoft.com/office/drawing/2014/main" id="{3DA8D4B0-DCAC-0A49-8EF9-5A91D272F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CEB603F8-89A0-2D49-B09D-CF5124C94FE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F01411C8-1AF2-A149-A37F-6737A0CF604A}"/>
              </a:ext>
            </a:extLst>
          </p:cNvPr>
          <p:cNvGrpSpPr/>
          <p:nvPr/>
        </p:nvGrpSpPr>
        <p:grpSpPr>
          <a:xfrm>
            <a:off x="7658777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31" name="Google Shape;620;p19">
              <a:extLst>
                <a:ext uri="{FF2B5EF4-FFF2-40B4-BE49-F238E27FC236}">
                  <a16:creationId xmlns:a16="http://schemas.microsoft.com/office/drawing/2014/main" id="{0109B7DC-9277-E743-8FD5-26F0A353A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2" name="TextBox 1231">
              <a:extLst>
                <a:ext uri="{FF2B5EF4-FFF2-40B4-BE49-F238E27FC236}">
                  <a16:creationId xmlns:a16="http://schemas.microsoft.com/office/drawing/2014/main" id="{99540732-8C49-584C-A745-E59A4BC1297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5" name="Group 1224">
            <a:extLst>
              <a:ext uri="{FF2B5EF4-FFF2-40B4-BE49-F238E27FC236}">
                <a16:creationId xmlns:a16="http://schemas.microsoft.com/office/drawing/2014/main" id="{87696AF3-F370-8B4E-A158-808B10E66DBA}"/>
              </a:ext>
            </a:extLst>
          </p:cNvPr>
          <p:cNvGrpSpPr/>
          <p:nvPr/>
        </p:nvGrpSpPr>
        <p:grpSpPr>
          <a:xfrm>
            <a:off x="8101888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29" name="Google Shape;620;p19">
              <a:extLst>
                <a:ext uri="{FF2B5EF4-FFF2-40B4-BE49-F238E27FC236}">
                  <a16:creationId xmlns:a16="http://schemas.microsoft.com/office/drawing/2014/main" id="{93700C52-55CA-DF47-8FD1-03D9F5F84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0" name="TextBox 1229">
              <a:extLst>
                <a:ext uri="{FF2B5EF4-FFF2-40B4-BE49-F238E27FC236}">
                  <a16:creationId xmlns:a16="http://schemas.microsoft.com/office/drawing/2014/main" id="{40B2A21D-4A0B-CC4D-A669-58459E57E9F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6" name="Group 1225">
            <a:extLst>
              <a:ext uri="{FF2B5EF4-FFF2-40B4-BE49-F238E27FC236}">
                <a16:creationId xmlns:a16="http://schemas.microsoft.com/office/drawing/2014/main" id="{4B675CD8-5439-2F47-A929-F8479F7B62B4}"/>
              </a:ext>
            </a:extLst>
          </p:cNvPr>
          <p:cNvGrpSpPr/>
          <p:nvPr/>
        </p:nvGrpSpPr>
        <p:grpSpPr>
          <a:xfrm>
            <a:off x="8545000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27" name="Google Shape;620;p19">
              <a:extLst>
                <a:ext uri="{FF2B5EF4-FFF2-40B4-BE49-F238E27FC236}">
                  <a16:creationId xmlns:a16="http://schemas.microsoft.com/office/drawing/2014/main" id="{CBB87958-BC57-074E-810E-82371E007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28" name="TextBox 1227">
              <a:extLst>
                <a:ext uri="{FF2B5EF4-FFF2-40B4-BE49-F238E27FC236}">
                  <a16:creationId xmlns:a16="http://schemas.microsoft.com/office/drawing/2014/main" id="{5FFE0CD6-5F5D-AD47-9A9B-0ADE6852E2F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4" name="Group 1253">
            <a:extLst>
              <a:ext uri="{FF2B5EF4-FFF2-40B4-BE49-F238E27FC236}">
                <a16:creationId xmlns:a16="http://schemas.microsoft.com/office/drawing/2014/main" id="{90B422B8-FD3C-A54D-B839-E617F6FF8281}"/>
              </a:ext>
            </a:extLst>
          </p:cNvPr>
          <p:cNvGrpSpPr/>
          <p:nvPr/>
        </p:nvGrpSpPr>
        <p:grpSpPr>
          <a:xfrm>
            <a:off x="3227667" y="4673137"/>
            <a:ext cx="419333" cy="419333"/>
            <a:chOff x="1752673" y="495870"/>
            <a:chExt cx="538273" cy="538273"/>
          </a:xfrm>
        </p:grpSpPr>
        <p:sp>
          <p:nvSpPr>
            <p:cNvPr id="1291" name="Google Shape;620;p19">
              <a:extLst>
                <a:ext uri="{FF2B5EF4-FFF2-40B4-BE49-F238E27FC236}">
                  <a16:creationId xmlns:a16="http://schemas.microsoft.com/office/drawing/2014/main" id="{D46EA429-FF1B-234E-B33C-6B2063D057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2" name="TextBox 1291">
              <a:extLst>
                <a:ext uri="{FF2B5EF4-FFF2-40B4-BE49-F238E27FC236}">
                  <a16:creationId xmlns:a16="http://schemas.microsoft.com/office/drawing/2014/main" id="{2B0F159C-EDFF-C84D-9648-EB57B9078B7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5" name="Group 1254">
            <a:extLst>
              <a:ext uri="{FF2B5EF4-FFF2-40B4-BE49-F238E27FC236}">
                <a16:creationId xmlns:a16="http://schemas.microsoft.com/office/drawing/2014/main" id="{4093CC07-CEA8-4646-9145-AC5AE9EED6D1}"/>
              </a:ext>
            </a:extLst>
          </p:cNvPr>
          <p:cNvGrpSpPr/>
          <p:nvPr/>
        </p:nvGrpSpPr>
        <p:grpSpPr>
          <a:xfrm>
            <a:off x="3670778" y="4673137"/>
            <a:ext cx="419333" cy="419333"/>
            <a:chOff x="1752673" y="495870"/>
            <a:chExt cx="538273" cy="538273"/>
          </a:xfrm>
        </p:grpSpPr>
        <p:sp>
          <p:nvSpPr>
            <p:cNvPr id="1289" name="Google Shape;620;p19">
              <a:extLst>
                <a:ext uri="{FF2B5EF4-FFF2-40B4-BE49-F238E27FC236}">
                  <a16:creationId xmlns:a16="http://schemas.microsoft.com/office/drawing/2014/main" id="{85F5538E-322B-0E47-9F94-252AD282E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0" name="TextBox 1289">
              <a:extLst>
                <a:ext uri="{FF2B5EF4-FFF2-40B4-BE49-F238E27FC236}">
                  <a16:creationId xmlns:a16="http://schemas.microsoft.com/office/drawing/2014/main" id="{421EF799-B61E-8E4B-9A69-31DB4776156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6" name="Group 1255">
            <a:extLst>
              <a:ext uri="{FF2B5EF4-FFF2-40B4-BE49-F238E27FC236}">
                <a16:creationId xmlns:a16="http://schemas.microsoft.com/office/drawing/2014/main" id="{A8EF3CB2-CD8F-F64C-AED4-B3F944FCAA6D}"/>
              </a:ext>
            </a:extLst>
          </p:cNvPr>
          <p:cNvGrpSpPr/>
          <p:nvPr/>
        </p:nvGrpSpPr>
        <p:grpSpPr>
          <a:xfrm>
            <a:off x="4113889" y="4673137"/>
            <a:ext cx="419333" cy="419333"/>
            <a:chOff x="1752673" y="495870"/>
            <a:chExt cx="538273" cy="538273"/>
          </a:xfrm>
        </p:grpSpPr>
        <p:sp>
          <p:nvSpPr>
            <p:cNvPr id="1287" name="Google Shape;620;p19">
              <a:extLst>
                <a:ext uri="{FF2B5EF4-FFF2-40B4-BE49-F238E27FC236}">
                  <a16:creationId xmlns:a16="http://schemas.microsoft.com/office/drawing/2014/main" id="{817B2361-DEF2-AE42-811A-4DCA11134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8" name="TextBox 1287">
              <a:extLst>
                <a:ext uri="{FF2B5EF4-FFF2-40B4-BE49-F238E27FC236}">
                  <a16:creationId xmlns:a16="http://schemas.microsoft.com/office/drawing/2014/main" id="{88A84495-583E-C743-9AED-4F327A7E858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7" name="Group 1256">
            <a:extLst>
              <a:ext uri="{FF2B5EF4-FFF2-40B4-BE49-F238E27FC236}">
                <a16:creationId xmlns:a16="http://schemas.microsoft.com/office/drawing/2014/main" id="{F62B4732-38C2-824F-A84F-470DCA497231}"/>
              </a:ext>
            </a:extLst>
          </p:cNvPr>
          <p:cNvGrpSpPr/>
          <p:nvPr/>
        </p:nvGrpSpPr>
        <p:grpSpPr>
          <a:xfrm>
            <a:off x="4557000" y="4673137"/>
            <a:ext cx="419333" cy="419333"/>
            <a:chOff x="1752673" y="495870"/>
            <a:chExt cx="538273" cy="538273"/>
          </a:xfrm>
        </p:grpSpPr>
        <p:sp>
          <p:nvSpPr>
            <p:cNvPr id="1285" name="Google Shape;620;p19">
              <a:extLst>
                <a:ext uri="{FF2B5EF4-FFF2-40B4-BE49-F238E27FC236}">
                  <a16:creationId xmlns:a16="http://schemas.microsoft.com/office/drawing/2014/main" id="{F919A733-34F9-CD4D-87E1-F81ABF09EC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6" name="TextBox 1285">
              <a:extLst>
                <a:ext uri="{FF2B5EF4-FFF2-40B4-BE49-F238E27FC236}">
                  <a16:creationId xmlns:a16="http://schemas.microsoft.com/office/drawing/2014/main" id="{29D29CC7-6A2A-674E-AA5C-28B476F1808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8" name="Group 1257">
            <a:extLst>
              <a:ext uri="{FF2B5EF4-FFF2-40B4-BE49-F238E27FC236}">
                <a16:creationId xmlns:a16="http://schemas.microsoft.com/office/drawing/2014/main" id="{F9B557AD-30D1-0040-B71D-6B3B42E82A3E}"/>
              </a:ext>
            </a:extLst>
          </p:cNvPr>
          <p:cNvGrpSpPr/>
          <p:nvPr/>
        </p:nvGrpSpPr>
        <p:grpSpPr>
          <a:xfrm>
            <a:off x="5000111" y="4673137"/>
            <a:ext cx="419333" cy="419333"/>
            <a:chOff x="1752673" y="495870"/>
            <a:chExt cx="538273" cy="538273"/>
          </a:xfrm>
        </p:grpSpPr>
        <p:sp>
          <p:nvSpPr>
            <p:cNvPr id="1283" name="Google Shape;620;p19">
              <a:extLst>
                <a:ext uri="{FF2B5EF4-FFF2-40B4-BE49-F238E27FC236}">
                  <a16:creationId xmlns:a16="http://schemas.microsoft.com/office/drawing/2014/main" id="{DF6477FE-A412-4E45-A702-0C5F9E840D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4" name="TextBox 1283">
              <a:extLst>
                <a:ext uri="{FF2B5EF4-FFF2-40B4-BE49-F238E27FC236}">
                  <a16:creationId xmlns:a16="http://schemas.microsoft.com/office/drawing/2014/main" id="{1850FACD-684C-BA42-8611-F2B738638E8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9" name="Group 1258">
            <a:extLst>
              <a:ext uri="{FF2B5EF4-FFF2-40B4-BE49-F238E27FC236}">
                <a16:creationId xmlns:a16="http://schemas.microsoft.com/office/drawing/2014/main" id="{A844FE51-0011-D54E-9273-957CA817652C}"/>
              </a:ext>
            </a:extLst>
          </p:cNvPr>
          <p:cNvGrpSpPr/>
          <p:nvPr/>
        </p:nvGrpSpPr>
        <p:grpSpPr>
          <a:xfrm>
            <a:off x="5443222" y="4673137"/>
            <a:ext cx="419333" cy="419333"/>
            <a:chOff x="1752673" y="495870"/>
            <a:chExt cx="538273" cy="538273"/>
          </a:xfrm>
        </p:grpSpPr>
        <p:sp>
          <p:nvSpPr>
            <p:cNvPr id="1281" name="Google Shape;620;p19">
              <a:extLst>
                <a:ext uri="{FF2B5EF4-FFF2-40B4-BE49-F238E27FC236}">
                  <a16:creationId xmlns:a16="http://schemas.microsoft.com/office/drawing/2014/main" id="{9A271E3E-CE38-D24E-9BB0-8423A60E9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2" name="TextBox 1281">
              <a:extLst>
                <a:ext uri="{FF2B5EF4-FFF2-40B4-BE49-F238E27FC236}">
                  <a16:creationId xmlns:a16="http://schemas.microsoft.com/office/drawing/2014/main" id="{A2C63A3A-AE9F-A146-AB99-EA19A208AC6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0" name="Group 1259">
            <a:extLst>
              <a:ext uri="{FF2B5EF4-FFF2-40B4-BE49-F238E27FC236}">
                <a16:creationId xmlns:a16="http://schemas.microsoft.com/office/drawing/2014/main" id="{715A38F7-F912-6140-B788-7F3F6AEAE6AD}"/>
              </a:ext>
            </a:extLst>
          </p:cNvPr>
          <p:cNvGrpSpPr/>
          <p:nvPr/>
        </p:nvGrpSpPr>
        <p:grpSpPr>
          <a:xfrm>
            <a:off x="6329444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79" name="Google Shape;620;p19">
              <a:extLst>
                <a:ext uri="{FF2B5EF4-FFF2-40B4-BE49-F238E27FC236}">
                  <a16:creationId xmlns:a16="http://schemas.microsoft.com/office/drawing/2014/main" id="{E5A105C0-4F23-0D4F-A046-338ED0AD8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0" name="TextBox 1279">
              <a:extLst>
                <a:ext uri="{FF2B5EF4-FFF2-40B4-BE49-F238E27FC236}">
                  <a16:creationId xmlns:a16="http://schemas.microsoft.com/office/drawing/2014/main" id="{43568C6A-B50F-0C42-9977-C185FD9DB7BE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261" name="Group 1260">
            <a:extLst>
              <a:ext uri="{FF2B5EF4-FFF2-40B4-BE49-F238E27FC236}">
                <a16:creationId xmlns:a16="http://schemas.microsoft.com/office/drawing/2014/main" id="{715D6315-F06B-7B46-9AC5-EFA33D9689BF}"/>
              </a:ext>
            </a:extLst>
          </p:cNvPr>
          <p:cNvGrpSpPr/>
          <p:nvPr/>
        </p:nvGrpSpPr>
        <p:grpSpPr>
          <a:xfrm>
            <a:off x="5886333" y="4673137"/>
            <a:ext cx="419333" cy="419333"/>
            <a:chOff x="1752673" y="495870"/>
            <a:chExt cx="538273" cy="538273"/>
          </a:xfrm>
        </p:grpSpPr>
        <p:sp>
          <p:nvSpPr>
            <p:cNvPr id="1277" name="Google Shape;620;p19">
              <a:extLst>
                <a:ext uri="{FF2B5EF4-FFF2-40B4-BE49-F238E27FC236}">
                  <a16:creationId xmlns:a16="http://schemas.microsoft.com/office/drawing/2014/main" id="{DBC19FD3-FFD1-2D4E-871C-BAFE2E4263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8" name="TextBox 1277">
              <a:extLst>
                <a:ext uri="{FF2B5EF4-FFF2-40B4-BE49-F238E27FC236}">
                  <a16:creationId xmlns:a16="http://schemas.microsoft.com/office/drawing/2014/main" id="{2ECC8739-713B-644B-99BB-58A025DBEDD9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2" name="Group 1261">
            <a:extLst>
              <a:ext uri="{FF2B5EF4-FFF2-40B4-BE49-F238E27FC236}">
                <a16:creationId xmlns:a16="http://schemas.microsoft.com/office/drawing/2014/main" id="{E327EF03-43DA-6647-AB9E-615D9B7FE4C6}"/>
              </a:ext>
            </a:extLst>
          </p:cNvPr>
          <p:cNvGrpSpPr/>
          <p:nvPr/>
        </p:nvGrpSpPr>
        <p:grpSpPr>
          <a:xfrm>
            <a:off x="6772555" y="4673137"/>
            <a:ext cx="419333" cy="419333"/>
            <a:chOff x="1752673" y="495870"/>
            <a:chExt cx="538273" cy="538273"/>
          </a:xfrm>
        </p:grpSpPr>
        <p:sp>
          <p:nvSpPr>
            <p:cNvPr id="1275" name="Google Shape;620;p19">
              <a:extLst>
                <a:ext uri="{FF2B5EF4-FFF2-40B4-BE49-F238E27FC236}">
                  <a16:creationId xmlns:a16="http://schemas.microsoft.com/office/drawing/2014/main" id="{FC5D8A81-3F0D-1641-A2C0-4BABF687E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6" name="TextBox 1275">
              <a:extLst>
                <a:ext uri="{FF2B5EF4-FFF2-40B4-BE49-F238E27FC236}">
                  <a16:creationId xmlns:a16="http://schemas.microsoft.com/office/drawing/2014/main" id="{D3A95708-A7B3-BE49-92BC-2FA141A9FFB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3" name="Group 1262">
            <a:extLst>
              <a:ext uri="{FF2B5EF4-FFF2-40B4-BE49-F238E27FC236}">
                <a16:creationId xmlns:a16="http://schemas.microsoft.com/office/drawing/2014/main" id="{D1A527B0-4060-3146-9D09-465E3106B50C}"/>
              </a:ext>
            </a:extLst>
          </p:cNvPr>
          <p:cNvGrpSpPr/>
          <p:nvPr/>
        </p:nvGrpSpPr>
        <p:grpSpPr>
          <a:xfrm>
            <a:off x="7215666" y="4673137"/>
            <a:ext cx="419333" cy="419333"/>
            <a:chOff x="1752673" y="495870"/>
            <a:chExt cx="538273" cy="538273"/>
          </a:xfrm>
        </p:grpSpPr>
        <p:sp>
          <p:nvSpPr>
            <p:cNvPr id="1273" name="Google Shape;620;p19">
              <a:extLst>
                <a:ext uri="{FF2B5EF4-FFF2-40B4-BE49-F238E27FC236}">
                  <a16:creationId xmlns:a16="http://schemas.microsoft.com/office/drawing/2014/main" id="{B18D809B-F95C-BB41-9EDF-C0E493A374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4" name="TextBox 1273">
              <a:extLst>
                <a:ext uri="{FF2B5EF4-FFF2-40B4-BE49-F238E27FC236}">
                  <a16:creationId xmlns:a16="http://schemas.microsoft.com/office/drawing/2014/main" id="{4E8D461B-BF34-034A-9E8B-24B5ECC1E00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4" name="Group 1263">
            <a:extLst>
              <a:ext uri="{FF2B5EF4-FFF2-40B4-BE49-F238E27FC236}">
                <a16:creationId xmlns:a16="http://schemas.microsoft.com/office/drawing/2014/main" id="{5A7BA036-DAEF-304F-80A3-156DDDB306BA}"/>
              </a:ext>
            </a:extLst>
          </p:cNvPr>
          <p:cNvGrpSpPr/>
          <p:nvPr/>
        </p:nvGrpSpPr>
        <p:grpSpPr>
          <a:xfrm>
            <a:off x="7658777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71" name="Google Shape;620;p19">
              <a:extLst>
                <a:ext uri="{FF2B5EF4-FFF2-40B4-BE49-F238E27FC236}">
                  <a16:creationId xmlns:a16="http://schemas.microsoft.com/office/drawing/2014/main" id="{04793C65-9E3C-1547-841C-6EE94EBE3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2" name="TextBox 1271">
              <a:extLst>
                <a:ext uri="{FF2B5EF4-FFF2-40B4-BE49-F238E27FC236}">
                  <a16:creationId xmlns:a16="http://schemas.microsoft.com/office/drawing/2014/main" id="{888F41C2-91AB-D64B-9359-ACAC049427B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5" name="Group 1264">
            <a:extLst>
              <a:ext uri="{FF2B5EF4-FFF2-40B4-BE49-F238E27FC236}">
                <a16:creationId xmlns:a16="http://schemas.microsoft.com/office/drawing/2014/main" id="{88169B96-D35F-E149-8BB2-3AA6B15813E4}"/>
              </a:ext>
            </a:extLst>
          </p:cNvPr>
          <p:cNvGrpSpPr/>
          <p:nvPr/>
        </p:nvGrpSpPr>
        <p:grpSpPr>
          <a:xfrm>
            <a:off x="8101888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69" name="Google Shape;620;p19">
              <a:extLst>
                <a:ext uri="{FF2B5EF4-FFF2-40B4-BE49-F238E27FC236}">
                  <a16:creationId xmlns:a16="http://schemas.microsoft.com/office/drawing/2014/main" id="{05E97A93-714D-644D-B061-C96C352FD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0" name="TextBox 1269">
              <a:extLst>
                <a:ext uri="{FF2B5EF4-FFF2-40B4-BE49-F238E27FC236}">
                  <a16:creationId xmlns:a16="http://schemas.microsoft.com/office/drawing/2014/main" id="{C822F8EA-4725-EB4B-ABA8-1280C74A5428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6" name="Group 1265">
            <a:extLst>
              <a:ext uri="{FF2B5EF4-FFF2-40B4-BE49-F238E27FC236}">
                <a16:creationId xmlns:a16="http://schemas.microsoft.com/office/drawing/2014/main" id="{7136C2AA-BE03-5041-83C2-1E7E3DAD6019}"/>
              </a:ext>
            </a:extLst>
          </p:cNvPr>
          <p:cNvGrpSpPr/>
          <p:nvPr/>
        </p:nvGrpSpPr>
        <p:grpSpPr>
          <a:xfrm>
            <a:off x="8545000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67" name="Google Shape;620;p19">
              <a:extLst>
                <a:ext uri="{FF2B5EF4-FFF2-40B4-BE49-F238E27FC236}">
                  <a16:creationId xmlns:a16="http://schemas.microsoft.com/office/drawing/2014/main" id="{B90C1ADE-0412-3641-9C5A-5365EF5D2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68" name="TextBox 1267">
              <a:extLst>
                <a:ext uri="{FF2B5EF4-FFF2-40B4-BE49-F238E27FC236}">
                  <a16:creationId xmlns:a16="http://schemas.microsoft.com/office/drawing/2014/main" id="{35861058-A96A-284F-8F08-A28FF97469B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4" name="Group 1293">
            <a:extLst>
              <a:ext uri="{FF2B5EF4-FFF2-40B4-BE49-F238E27FC236}">
                <a16:creationId xmlns:a16="http://schemas.microsoft.com/office/drawing/2014/main" id="{92201875-9DAD-1F45-BA8E-2726EBBA4C29}"/>
              </a:ext>
            </a:extLst>
          </p:cNvPr>
          <p:cNvGrpSpPr/>
          <p:nvPr/>
        </p:nvGrpSpPr>
        <p:grpSpPr>
          <a:xfrm>
            <a:off x="3227667" y="5254658"/>
            <a:ext cx="419333" cy="419333"/>
            <a:chOff x="1752673" y="495870"/>
            <a:chExt cx="538273" cy="538273"/>
          </a:xfrm>
        </p:grpSpPr>
        <p:sp>
          <p:nvSpPr>
            <p:cNvPr id="1331" name="Google Shape;620;p19">
              <a:extLst>
                <a:ext uri="{FF2B5EF4-FFF2-40B4-BE49-F238E27FC236}">
                  <a16:creationId xmlns:a16="http://schemas.microsoft.com/office/drawing/2014/main" id="{BE977582-60DE-7D46-A2E2-885DB994D8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32" name="TextBox 1331">
              <a:extLst>
                <a:ext uri="{FF2B5EF4-FFF2-40B4-BE49-F238E27FC236}">
                  <a16:creationId xmlns:a16="http://schemas.microsoft.com/office/drawing/2014/main" id="{D051F363-BE79-554E-993E-7F01D2666DE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5" name="Group 1294">
            <a:extLst>
              <a:ext uri="{FF2B5EF4-FFF2-40B4-BE49-F238E27FC236}">
                <a16:creationId xmlns:a16="http://schemas.microsoft.com/office/drawing/2014/main" id="{D04D474F-D518-714C-8A42-DDCBE0895C2D}"/>
              </a:ext>
            </a:extLst>
          </p:cNvPr>
          <p:cNvGrpSpPr/>
          <p:nvPr/>
        </p:nvGrpSpPr>
        <p:grpSpPr>
          <a:xfrm>
            <a:off x="3670778" y="5254658"/>
            <a:ext cx="419333" cy="419333"/>
            <a:chOff x="1752673" y="495870"/>
            <a:chExt cx="538273" cy="538273"/>
          </a:xfrm>
        </p:grpSpPr>
        <p:sp>
          <p:nvSpPr>
            <p:cNvPr id="1329" name="Google Shape;620;p19">
              <a:extLst>
                <a:ext uri="{FF2B5EF4-FFF2-40B4-BE49-F238E27FC236}">
                  <a16:creationId xmlns:a16="http://schemas.microsoft.com/office/drawing/2014/main" id="{F1F291C1-5DEE-1741-A0B0-355633437C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30" name="TextBox 1329">
              <a:extLst>
                <a:ext uri="{FF2B5EF4-FFF2-40B4-BE49-F238E27FC236}">
                  <a16:creationId xmlns:a16="http://schemas.microsoft.com/office/drawing/2014/main" id="{BE936E4D-7602-F045-9D60-CBF870A7D0D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6" name="Group 1295">
            <a:extLst>
              <a:ext uri="{FF2B5EF4-FFF2-40B4-BE49-F238E27FC236}">
                <a16:creationId xmlns:a16="http://schemas.microsoft.com/office/drawing/2014/main" id="{9001C661-0F5A-2D4B-8715-A7BFD93EBCA6}"/>
              </a:ext>
            </a:extLst>
          </p:cNvPr>
          <p:cNvGrpSpPr/>
          <p:nvPr/>
        </p:nvGrpSpPr>
        <p:grpSpPr>
          <a:xfrm>
            <a:off x="4113889" y="5254658"/>
            <a:ext cx="419333" cy="419333"/>
            <a:chOff x="1752673" y="495870"/>
            <a:chExt cx="538273" cy="538273"/>
          </a:xfrm>
        </p:grpSpPr>
        <p:sp>
          <p:nvSpPr>
            <p:cNvPr id="1327" name="Google Shape;620;p19">
              <a:extLst>
                <a:ext uri="{FF2B5EF4-FFF2-40B4-BE49-F238E27FC236}">
                  <a16:creationId xmlns:a16="http://schemas.microsoft.com/office/drawing/2014/main" id="{EEDECE6B-E6E7-0940-9C9E-7751FF798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8" name="TextBox 1327">
              <a:extLst>
                <a:ext uri="{FF2B5EF4-FFF2-40B4-BE49-F238E27FC236}">
                  <a16:creationId xmlns:a16="http://schemas.microsoft.com/office/drawing/2014/main" id="{6D4E64E9-6D6B-E24E-8FAF-4CFBFE50AAB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7" name="Group 1296">
            <a:extLst>
              <a:ext uri="{FF2B5EF4-FFF2-40B4-BE49-F238E27FC236}">
                <a16:creationId xmlns:a16="http://schemas.microsoft.com/office/drawing/2014/main" id="{C6F001FD-04F5-E74E-A9E2-A00CF2D5E451}"/>
              </a:ext>
            </a:extLst>
          </p:cNvPr>
          <p:cNvGrpSpPr/>
          <p:nvPr/>
        </p:nvGrpSpPr>
        <p:grpSpPr>
          <a:xfrm>
            <a:off x="4557000" y="5254658"/>
            <a:ext cx="419333" cy="419333"/>
            <a:chOff x="1752673" y="495870"/>
            <a:chExt cx="538273" cy="538273"/>
          </a:xfrm>
        </p:grpSpPr>
        <p:sp>
          <p:nvSpPr>
            <p:cNvPr id="1325" name="Google Shape;620;p19">
              <a:extLst>
                <a:ext uri="{FF2B5EF4-FFF2-40B4-BE49-F238E27FC236}">
                  <a16:creationId xmlns:a16="http://schemas.microsoft.com/office/drawing/2014/main" id="{30B3D044-D4EC-294A-A193-3F3A68A062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6" name="TextBox 1325">
              <a:extLst>
                <a:ext uri="{FF2B5EF4-FFF2-40B4-BE49-F238E27FC236}">
                  <a16:creationId xmlns:a16="http://schemas.microsoft.com/office/drawing/2014/main" id="{FD6069C4-4CF0-7B41-8C23-2F7CF70A2B9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8" name="Group 1297">
            <a:extLst>
              <a:ext uri="{FF2B5EF4-FFF2-40B4-BE49-F238E27FC236}">
                <a16:creationId xmlns:a16="http://schemas.microsoft.com/office/drawing/2014/main" id="{99C5518C-7ACB-5E43-BEE2-BD0E1DA54E72}"/>
              </a:ext>
            </a:extLst>
          </p:cNvPr>
          <p:cNvGrpSpPr/>
          <p:nvPr/>
        </p:nvGrpSpPr>
        <p:grpSpPr>
          <a:xfrm>
            <a:off x="5000111" y="5254658"/>
            <a:ext cx="419333" cy="419333"/>
            <a:chOff x="1752673" y="495870"/>
            <a:chExt cx="538273" cy="538273"/>
          </a:xfrm>
        </p:grpSpPr>
        <p:sp>
          <p:nvSpPr>
            <p:cNvPr id="1323" name="Google Shape;620;p19">
              <a:extLst>
                <a:ext uri="{FF2B5EF4-FFF2-40B4-BE49-F238E27FC236}">
                  <a16:creationId xmlns:a16="http://schemas.microsoft.com/office/drawing/2014/main" id="{06A1F681-E71E-FD4F-819C-5114885B0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4" name="TextBox 1323">
              <a:extLst>
                <a:ext uri="{FF2B5EF4-FFF2-40B4-BE49-F238E27FC236}">
                  <a16:creationId xmlns:a16="http://schemas.microsoft.com/office/drawing/2014/main" id="{C47954A4-9AD5-164D-ABE9-D69ACF5FC09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9" name="Group 1298">
            <a:extLst>
              <a:ext uri="{FF2B5EF4-FFF2-40B4-BE49-F238E27FC236}">
                <a16:creationId xmlns:a16="http://schemas.microsoft.com/office/drawing/2014/main" id="{0200F47B-2066-8844-A945-61F79003DEAF}"/>
              </a:ext>
            </a:extLst>
          </p:cNvPr>
          <p:cNvGrpSpPr/>
          <p:nvPr/>
        </p:nvGrpSpPr>
        <p:grpSpPr>
          <a:xfrm>
            <a:off x="5443222" y="5254658"/>
            <a:ext cx="419333" cy="419333"/>
            <a:chOff x="1752673" y="495870"/>
            <a:chExt cx="538273" cy="538273"/>
          </a:xfrm>
        </p:grpSpPr>
        <p:sp>
          <p:nvSpPr>
            <p:cNvPr id="1321" name="Google Shape;620;p19">
              <a:extLst>
                <a:ext uri="{FF2B5EF4-FFF2-40B4-BE49-F238E27FC236}">
                  <a16:creationId xmlns:a16="http://schemas.microsoft.com/office/drawing/2014/main" id="{B747E8C8-DDA4-664F-9667-144C4F2B2D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2" name="TextBox 1321">
              <a:extLst>
                <a:ext uri="{FF2B5EF4-FFF2-40B4-BE49-F238E27FC236}">
                  <a16:creationId xmlns:a16="http://schemas.microsoft.com/office/drawing/2014/main" id="{7BE4BFF6-A06D-A241-B069-A2AD4B64715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0" name="Group 1299">
            <a:extLst>
              <a:ext uri="{FF2B5EF4-FFF2-40B4-BE49-F238E27FC236}">
                <a16:creationId xmlns:a16="http://schemas.microsoft.com/office/drawing/2014/main" id="{4B732B4C-511A-0F44-B430-BB0ACD55633C}"/>
              </a:ext>
            </a:extLst>
          </p:cNvPr>
          <p:cNvGrpSpPr/>
          <p:nvPr/>
        </p:nvGrpSpPr>
        <p:grpSpPr>
          <a:xfrm>
            <a:off x="6329444" y="5254658"/>
            <a:ext cx="419333" cy="419333"/>
            <a:chOff x="1752673" y="495870"/>
            <a:chExt cx="538273" cy="538273"/>
          </a:xfrm>
        </p:grpSpPr>
        <p:sp>
          <p:nvSpPr>
            <p:cNvPr id="1319" name="Google Shape;620;p19">
              <a:extLst>
                <a:ext uri="{FF2B5EF4-FFF2-40B4-BE49-F238E27FC236}">
                  <a16:creationId xmlns:a16="http://schemas.microsoft.com/office/drawing/2014/main" id="{EDBD4BEC-9EE0-D645-805D-0765E6B77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0" name="TextBox 1319">
              <a:extLst>
                <a:ext uri="{FF2B5EF4-FFF2-40B4-BE49-F238E27FC236}">
                  <a16:creationId xmlns:a16="http://schemas.microsoft.com/office/drawing/2014/main" id="{F1D1C1A2-6D8D-5247-88A5-A051E136971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1" name="Group 1300">
            <a:extLst>
              <a:ext uri="{FF2B5EF4-FFF2-40B4-BE49-F238E27FC236}">
                <a16:creationId xmlns:a16="http://schemas.microsoft.com/office/drawing/2014/main" id="{6A1E9B17-37AF-5F49-90C8-E2FCE1586C1D}"/>
              </a:ext>
            </a:extLst>
          </p:cNvPr>
          <p:cNvGrpSpPr/>
          <p:nvPr/>
        </p:nvGrpSpPr>
        <p:grpSpPr>
          <a:xfrm>
            <a:off x="5886333" y="5254658"/>
            <a:ext cx="419333" cy="419333"/>
            <a:chOff x="1752673" y="495870"/>
            <a:chExt cx="538273" cy="538273"/>
          </a:xfrm>
        </p:grpSpPr>
        <p:sp>
          <p:nvSpPr>
            <p:cNvPr id="1317" name="Google Shape;620;p19">
              <a:extLst>
                <a:ext uri="{FF2B5EF4-FFF2-40B4-BE49-F238E27FC236}">
                  <a16:creationId xmlns:a16="http://schemas.microsoft.com/office/drawing/2014/main" id="{FCB54350-EE4B-5143-8876-BA32173919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8" name="TextBox 1317">
              <a:extLst>
                <a:ext uri="{FF2B5EF4-FFF2-40B4-BE49-F238E27FC236}">
                  <a16:creationId xmlns:a16="http://schemas.microsoft.com/office/drawing/2014/main" id="{A847E730-A0B6-C44D-BF46-719A5E9B0527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2" name="Group 1301">
            <a:extLst>
              <a:ext uri="{FF2B5EF4-FFF2-40B4-BE49-F238E27FC236}">
                <a16:creationId xmlns:a16="http://schemas.microsoft.com/office/drawing/2014/main" id="{3E9D1397-3020-1942-A254-2711B7F93444}"/>
              </a:ext>
            </a:extLst>
          </p:cNvPr>
          <p:cNvGrpSpPr/>
          <p:nvPr/>
        </p:nvGrpSpPr>
        <p:grpSpPr>
          <a:xfrm>
            <a:off x="6772555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15" name="Google Shape;620;p19">
              <a:extLst>
                <a:ext uri="{FF2B5EF4-FFF2-40B4-BE49-F238E27FC236}">
                  <a16:creationId xmlns:a16="http://schemas.microsoft.com/office/drawing/2014/main" id="{F62C41BC-32AF-5B49-BAF9-1D192DE8B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6" name="TextBox 1315">
              <a:extLst>
                <a:ext uri="{FF2B5EF4-FFF2-40B4-BE49-F238E27FC236}">
                  <a16:creationId xmlns:a16="http://schemas.microsoft.com/office/drawing/2014/main" id="{C055B835-18E3-5143-97D5-EACFD3CE1870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303" name="Group 1302">
            <a:extLst>
              <a:ext uri="{FF2B5EF4-FFF2-40B4-BE49-F238E27FC236}">
                <a16:creationId xmlns:a16="http://schemas.microsoft.com/office/drawing/2014/main" id="{47006EAC-BC46-414D-9500-D882B0D9B4C3}"/>
              </a:ext>
            </a:extLst>
          </p:cNvPr>
          <p:cNvGrpSpPr/>
          <p:nvPr/>
        </p:nvGrpSpPr>
        <p:grpSpPr>
          <a:xfrm>
            <a:off x="7215666" y="5254658"/>
            <a:ext cx="419333" cy="419333"/>
            <a:chOff x="1752673" y="495870"/>
            <a:chExt cx="538273" cy="538273"/>
          </a:xfrm>
        </p:grpSpPr>
        <p:sp>
          <p:nvSpPr>
            <p:cNvPr id="1313" name="Google Shape;620;p19">
              <a:extLst>
                <a:ext uri="{FF2B5EF4-FFF2-40B4-BE49-F238E27FC236}">
                  <a16:creationId xmlns:a16="http://schemas.microsoft.com/office/drawing/2014/main" id="{ABD49B86-7825-974A-AAAC-8C1832E19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4" name="TextBox 1313">
              <a:extLst>
                <a:ext uri="{FF2B5EF4-FFF2-40B4-BE49-F238E27FC236}">
                  <a16:creationId xmlns:a16="http://schemas.microsoft.com/office/drawing/2014/main" id="{82E88494-4E81-9549-9160-D63277651D1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4" name="Group 1303">
            <a:extLst>
              <a:ext uri="{FF2B5EF4-FFF2-40B4-BE49-F238E27FC236}">
                <a16:creationId xmlns:a16="http://schemas.microsoft.com/office/drawing/2014/main" id="{E8306EA7-5787-DB42-AA5C-15431437A8B8}"/>
              </a:ext>
            </a:extLst>
          </p:cNvPr>
          <p:cNvGrpSpPr/>
          <p:nvPr/>
        </p:nvGrpSpPr>
        <p:grpSpPr>
          <a:xfrm>
            <a:off x="7658777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11" name="Google Shape;620;p19">
              <a:extLst>
                <a:ext uri="{FF2B5EF4-FFF2-40B4-BE49-F238E27FC236}">
                  <a16:creationId xmlns:a16="http://schemas.microsoft.com/office/drawing/2014/main" id="{1F59C1FA-84A1-9147-8626-38B7FA0522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2" name="TextBox 1311">
              <a:extLst>
                <a:ext uri="{FF2B5EF4-FFF2-40B4-BE49-F238E27FC236}">
                  <a16:creationId xmlns:a16="http://schemas.microsoft.com/office/drawing/2014/main" id="{35C3BBF4-6456-5346-BBD3-32A0598AE3C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5" name="Group 1304">
            <a:extLst>
              <a:ext uri="{FF2B5EF4-FFF2-40B4-BE49-F238E27FC236}">
                <a16:creationId xmlns:a16="http://schemas.microsoft.com/office/drawing/2014/main" id="{ADCD2ED9-5EB5-7B4C-AF6B-9D22C55E05CD}"/>
              </a:ext>
            </a:extLst>
          </p:cNvPr>
          <p:cNvGrpSpPr/>
          <p:nvPr/>
        </p:nvGrpSpPr>
        <p:grpSpPr>
          <a:xfrm>
            <a:off x="8101888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09" name="Google Shape;620;p19">
              <a:extLst>
                <a:ext uri="{FF2B5EF4-FFF2-40B4-BE49-F238E27FC236}">
                  <a16:creationId xmlns:a16="http://schemas.microsoft.com/office/drawing/2014/main" id="{CD4EADFD-7415-A945-B0FE-CAD9270E1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0" name="TextBox 1309">
              <a:extLst>
                <a:ext uri="{FF2B5EF4-FFF2-40B4-BE49-F238E27FC236}">
                  <a16:creationId xmlns:a16="http://schemas.microsoft.com/office/drawing/2014/main" id="{D5F67218-0A2B-504C-894A-EA82F26193CF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6" name="Group 1305">
            <a:extLst>
              <a:ext uri="{FF2B5EF4-FFF2-40B4-BE49-F238E27FC236}">
                <a16:creationId xmlns:a16="http://schemas.microsoft.com/office/drawing/2014/main" id="{9FA45357-37CD-974B-BE3C-ECBB155C3CCC}"/>
              </a:ext>
            </a:extLst>
          </p:cNvPr>
          <p:cNvGrpSpPr/>
          <p:nvPr/>
        </p:nvGrpSpPr>
        <p:grpSpPr>
          <a:xfrm>
            <a:off x="8545000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07" name="Google Shape;620;p19">
              <a:extLst>
                <a:ext uri="{FF2B5EF4-FFF2-40B4-BE49-F238E27FC236}">
                  <a16:creationId xmlns:a16="http://schemas.microsoft.com/office/drawing/2014/main" id="{231CB483-85B3-FE4D-8431-7250429B5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08" name="TextBox 1307">
              <a:extLst>
                <a:ext uri="{FF2B5EF4-FFF2-40B4-BE49-F238E27FC236}">
                  <a16:creationId xmlns:a16="http://schemas.microsoft.com/office/drawing/2014/main" id="{E683E9AA-8536-B149-9106-6D0E4743842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4" name="Group 1333">
            <a:extLst>
              <a:ext uri="{FF2B5EF4-FFF2-40B4-BE49-F238E27FC236}">
                <a16:creationId xmlns:a16="http://schemas.microsoft.com/office/drawing/2014/main" id="{D8F61797-1E89-1E42-AB0A-F2877C649097}"/>
              </a:ext>
            </a:extLst>
          </p:cNvPr>
          <p:cNvGrpSpPr/>
          <p:nvPr/>
        </p:nvGrpSpPr>
        <p:grpSpPr>
          <a:xfrm>
            <a:off x="3227667" y="5836176"/>
            <a:ext cx="419333" cy="419333"/>
            <a:chOff x="1752673" y="495870"/>
            <a:chExt cx="538273" cy="538273"/>
          </a:xfrm>
        </p:grpSpPr>
        <p:sp>
          <p:nvSpPr>
            <p:cNvPr id="1371" name="Google Shape;620;p19">
              <a:extLst>
                <a:ext uri="{FF2B5EF4-FFF2-40B4-BE49-F238E27FC236}">
                  <a16:creationId xmlns:a16="http://schemas.microsoft.com/office/drawing/2014/main" id="{A814F4A7-BAEA-AA4F-81E0-C79C36F14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72" name="TextBox 1371">
              <a:extLst>
                <a:ext uri="{FF2B5EF4-FFF2-40B4-BE49-F238E27FC236}">
                  <a16:creationId xmlns:a16="http://schemas.microsoft.com/office/drawing/2014/main" id="{E7D08740-E52E-7041-B605-47D35773447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4D5C043F-9700-694E-8011-F6CF6B30F392}"/>
              </a:ext>
            </a:extLst>
          </p:cNvPr>
          <p:cNvGrpSpPr/>
          <p:nvPr/>
        </p:nvGrpSpPr>
        <p:grpSpPr>
          <a:xfrm>
            <a:off x="3670778" y="5836176"/>
            <a:ext cx="419333" cy="419333"/>
            <a:chOff x="1752673" y="495870"/>
            <a:chExt cx="538273" cy="538273"/>
          </a:xfrm>
        </p:grpSpPr>
        <p:sp>
          <p:nvSpPr>
            <p:cNvPr id="1369" name="Google Shape;620;p19">
              <a:extLst>
                <a:ext uri="{FF2B5EF4-FFF2-40B4-BE49-F238E27FC236}">
                  <a16:creationId xmlns:a16="http://schemas.microsoft.com/office/drawing/2014/main" id="{AA67B407-4CDB-5143-A6CF-4DC7858CB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70" name="TextBox 1369">
              <a:extLst>
                <a:ext uri="{FF2B5EF4-FFF2-40B4-BE49-F238E27FC236}">
                  <a16:creationId xmlns:a16="http://schemas.microsoft.com/office/drawing/2014/main" id="{E86F4074-0269-BD4B-B0FB-D8122FED612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6" name="Group 1335">
            <a:extLst>
              <a:ext uri="{FF2B5EF4-FFF2-40B4-BE49-F238E27FC236}">
                <a16:creationId xmlns:a16="http://schemas.microsoft.com/office/drawing/2014/main" id="{414F332A-F2D1-7941-8D0D-EF5542E3F74A}"/>
              </a:ext>
            </a:extLst>
          </p:cNvPr>
          <p:cNvGrpSpPr/>
          <p:nvPr/>
        </p:nvGrpSpPr>
        <p:grpSpPr>
          <a:xfrm>
            <a:off x="4113889" y="5836176"/>
            <a:ext cx="419333" cy="419333"/>
            <a:chOff x="1752673" y="495870"/>
            <a:chExt cx="538273" cy="538273"/>
          </a:xfrm>
        </p:grpSpPr>
        <p:sp>
          <p:nvSpPr>
            <p:cNvPr id="1367" name="Google Shape;620;p19">
              <a:extLst>
                <a:ext uri="{FF2B5EF4-FFF2-40B4-BE49-F238E27FC236}">
                  <a16:creationId xmlns:a16="http://schemas.microsoft.com/office/drawing/2014/main" id="{4775995E-7618-8944-B1EE-6C007C97F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8" name="TextBox 1367">
              <a:extLst>
                <a:ext uri="{FF2B5EF4-FFF2-40B4-BE49-F238E27FC236}">
                  <a16:creationId xmlns:a16="http://schemas.microsoft.com/office/drawing/2014/main" id="{1F5992B4-1573-AB4C-A080-C7B17A02664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7" name="Group 1336">
            <a:extLst>
              <a:ext uri="{FF2B5EF4-FFF2-40B4-BE49-F238E27FC236}">
                <a16:creationId xmlns:a16="http://schemas.microsoft.com/office/drawing/2014/main" id="{0440DBB6-D1F5-FA48-891B-49BE5359DCFD}"/>
              </a:ext>
            </a:extLst>
          </p:cNvPr>
          <p:cNvGrpSpPr/>
          <p:nvPr/>
        </p:nvGrpSpPr>
        <p:grpSpPr>
          <a:xfrm>
            <a:off x="4557000" y="5836176"/>
            <a:ext cx="419333" cy="419333"/>
            <a:chOff x="1752673" y="495870"/>
            <a:chExt cx="538273" cy="538273"/>
          </a:xfrm>
        </p:grpSpPr>
        <p:sp>
          <p:nvSpPr>
            <p:cNvPr id="1365" name="Google Shape;620;p19">
              <a:extLst>
                <a:ext uri="{FF2B5EF4-FFF2-40B4-BE49-F238E27FC236}">
                  <a16:creationId xmlns:a16="http://schemas.microsoft.com/office/drawing/2014/main" id="{41FC7369-552A-7B44-A106-934A49C8A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6" name="TextBox 1365">
              <a:extLst>
                <a:ext uri="{FF2B5EF4-FFF2-40B4-BE49-F238E27FC236}">
                  <a16:creationId xmlns:a16="http://schemas.microsoft.com/office/drawing/2014/main" id="{5F4C69BB-95CB-F44E-B5F0-C2EF96A814E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8" name="Group 1337">
            <a:extLst>
              <a:ext uri="{FF2B5EF4-FFF2-40B4-BE49-F238E27FC236}">
                <a16:creationId xmlns:a16="http://schemas.microsoft.com/office/drawing/2014/main" id="{EA1909EC-08EB-E54F-A2D1-6DFDE9F1BE8F}"/>
              </a:ext>
            </a:extLst>
          </p:cNvPr>
          <p:cNvGrpSpPr/>
          <p:nvPr/>
        </p:nvGrpSpPr>
        <p:grpSpPr>
          <a:xfrm>
            <a:off x="5000111" y="5836176"/>
            <a:ext cx="419333" cy="419333"/>
            <a:chOff x="1752673" y="495870"/>
            <a:chExt cx="538273" cy="538273"/>
          </a:xfrm>
        </p:grpSpPr>
        <p:sp>
          <p:nvSpPr>
            <p:cNvPr id="1363" name="Google Shape;620;p19">
              <a:extLst>
                <a:ext uri="{FF2B5EF4-FFF2-40B4-BE49-F238E27FC236}">
                  <a16:creationId xmlns:a16="http://schemas.microsoft.com/office/drawing/2014/main" id="{70FD4060-EC2A-0B44-8D7A-F953D567E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4" name="TextBox 1363">
              <a:extLst>
                <a:ext uri="{FF2B5EF4-FFF2-40B4-BE49-F238E27FC236}">
                  <a16:creationId xmlns:a16="http://schemas.microsoft.com/office/drawing/2014/main" id="{C3F2E39C-B71E-8440-B40C-7A57C111C50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9" name="Group 1338">
            <a:extLst>
              <a:ext uri="{FF2B5EF4-FFF2-40B4-BE49-F238E27FC236}">
                <a16:creationId xmlns:a16="http://schemas.microsoft.com/office/drawing/2014/main" id="{6B00C234-421E-F046-BD7F-B8908F1D5B01}"/>
              </a:ext>
            </a:extLst>
          </p:cNvPr>
          <p:cNvGrpSpPr/>
          <p:nvPr/>
        </p:nvGrpSpPr>
        <p:grpSpPr>
          <a:xfrm>
            <a:off x="5443222" y="5836176"/>
            <a:ext cx="419333" cy="419333"/>
            <a:chOff x="1752673" y="495870"/>
            <a:chExt cx="538273" cy="538273"/>
          </a:xfrm>
        </p:grpSpPr>
        <p:sp>
          <p:nvSpPr>
            <p:cNvPr id="1361" name="Google Shape;620;p19">
              <a:extLst>
                <a:ext uri="{FF2B5EF4-FFF2-40B4-BE49-F238E27FC236}">
                  <a16:creationId xmlns:a16="http://schemas.microsoft.com/office/drawing/2014/main" id="{AB183BA1-CE23-924E-928D-2732A7F85F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2" name="TextBox 1361">
              <a:extLst>
                <a:ext uri="{FF2B5EF4-FFF2-40B4-BE49-F238E27FC236}">
                  <a16:creationId xmlns:a16="http://schemas.microsoft.com/office/drawing/2014/main" id="{AB1CD373-A91F-B847-BCF9-7B053162A93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0" name="Group 1339">
            <a:extLst>
              <a:ext uri="{FF2B5EF4-FFF2-40B4-BE49-F238E27FC236}">
                <a16:creationId xmlns:a16="http://schemas.microsoft.com/office/drawing/2014/main" id="{2C4192E9-D9AE-624C-9C04-A639AD9E83AE}"/>
              </a:ext>
            </a:extLst>
          </p:cNvPr>
          <p:cNvGrpSpPr/>
          <p:nvPr/>
        </p:nvGrpSpPr>
        <p:grpSpPr>
          <a:xfrm>
            <a:off x="6329444" y="5836176"/>
            <a:ext cx="419333" cy="419333"/>
            <a:chOff x="1752673" y="495870"/>
            <a:chExt cx="538273" cy="538273"/>
          </a:xfrm>
        </p:grpSpPr>
        <p:sp>
          <p:nvSpPr>
            <p:cNvPr id="1359" name="Google Shape;620;p19">
              <a:extLst>
                <a:ext uri="{FF2B5EF4-FFF2-40B4-BE49-F238E27FC236}">
                  <a16:creationId xmlns:a16="http://schemas.microsoft.com/office/drawing/2014/main" id="{A0C79A46-D4C0-A447-BBA4-B9534F1E5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0" name="TextBox 1359">
              <a:extLst>
                <a:ext uri="{FF2B5EF4-FFF2-40B4-BE49-F238E27FC236}">
                  <a16:creationId xmlns:a16="http://schemas.microsoft.com/office/drawing/2014/main" id="{F42B95F6-89B5-5D46-9CAE-707BF4ECEB5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1" name="Group 1340">
            <a:extLst>
              <a:ext uri="{FF2B5EF4-FFF2-40B4-BE49-F238E27FC236}">
                <a16:creationId xmlns:a16="http://schemas.microsoft.com/office/drawing/2014/main" id="{C4206117-CB66-A849-B943-2BCCC508A703}"/>
              </a:ext>
            </a:extLst>
          </p:cNvPr>
          <p:cNvGrpSpPr/>
          <p:nvPr/>
        </p:nvGrpSpPr>
        <p:grpSpPr>
          <a:xfrm>
            <a:off x="5886333" y="5836176"/>
            <a:ext cx="419333" cy="419333"/>
            <a:chOff x="1752673" y="495870"/>
            <a:chExt cx="538273" cy="538273"/>
          </a:xfrm>
        </p:grpSpPr>
        <p:sp>
          <p:nvSpPr>
            <p:cNvPr id="1357" name="Google Shape;620;p19">
              <a:extLst>
                <a:ext uri="{FF2B5EF4-FFF2-40B4-BE49-F238E27FC236}">
                  <a16:creationId xmlns:a16="http://schemas.microsoft.com/office/drawing/2014/main" id="{C0949C5F-D018-2E4E-9288-BE566145B0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8" name="TextBox 1357">
              <a:extLst>
                <a:ext uri="{FF2B5EF4-FFF2-40B4-BE49-F238E27FC236}">
                  <a16:creationId xmlns:a16="http://schemas.microsoft.com/office/drawing/2014/main" id="{5FA52F01-C0F5-AE41-A503-2C3842408DE5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2" name="Group 1341">
            <a:extLst>
              <a:ext uri="{FF2B5EF4-FFF2-40B4-BE49-F238E27FC236}">
                <a16:creationId xmlns:a16="http://schemas.microsoft.com/office/drawing/2014/main" id="{234BC9DA-0B77-B14D-8591-1C8645B22B68}"/>
              </a:ext>
            </a:extLst>
          </p:cNvPr>
          <p:cNvGrpSpPr/>
          <p:nvPr/>
        </p:nvGrpSpPr>
        <p:grpSpPr>
          <a:xfrm>
            <a:off x="6772555" y="5836176"/>
            <a:ext cx="419333" cy="419333"/>
            <a:chOff x="1752673" y="495870"/>
            <a:chExt cx="538273" cy="538273"/>
          </a:xfrm>
        </p:grpSpPr>
        <p:sp>
          <p:nvSpPr>
            <p:cNvPr id="1355" name="Google Shape;620;p19">
              <a:extLst>
                <a:ext uri="{FF2B5EF4-FFF2-40B4-BE49-F238E27FC236}">
                  <a16:creationId xmlns:a16="http://schemas.microsoft.com/office/drawing/2014/main" id="{5A3751D4-1D88-9945-A69A-790F9B6416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6" name="TextBox 1355">
              <a:extLst>
                <a:ext uri="{FF2B5EF4-FFF2-40B4-BE49-F238E27FC236}">
                  <a16:creationId xmlns:a16="http://schemas.microsoft.com/office/drawing/2014/main" id="{0DF347AC-28E8-F04E-A304-A242CCBEFAE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3" name="Group 1342">
            <a:extLst>
              <a:ext uri="{FF2B5EF4-FFF2-40B4-BE49-F238E27FC236}">
                <a16:creationId xmlns:a16="http://schemas.microsoft.com/office/drawing/2014/main" id="{C4C5897F-1DBB-5948-92C5-13D02B80EB1E}"/>
              </a:ext>
            </a:extLst>
          </p:cNvPr>
          <p:cNvGrpSpPr/>
          <p:nvPr/>
        </p:nvGrpSpPr>
        <p:grpSpPr>
          <a:xfrm>
            <a:off x="7215666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53" name="Google Shape;620;p19">
              <a:extLst>
                <a:ext uri="{FF2B5EF4-FFF2-40B4-BE49-F238E27FC236}">
                  <a16:creationId xmlns:a16="http://schemas.microsoft.com/office/drawing/2014/main" id="{5B47DA13-2510-9347-931E-80ECBACCF0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4" name="TextBox 1353">
              <a:extLst>
                <a:ext uri="{FF2B5EF4-FFF2-40B4-BE49-F238E27FC236}">
                  <a16:creationId xmlns:a16="http://schemas.microsoft.com/office/drawing/2014/main" id="{76678FBE-7CFC-064E-8CB8-CA5B0E46E7D9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344" name="Group 1343">
            <a:extLst>
              <a:ext uri="{FF2B5EF4-FFF2-40B4-BE49-F238E27FC236}">
                <a16:creationId xmlns:a16="http://schemas.microsoft.com/office/drawing/2014/main" id="{C1721818-B8E6-0348-B23E-9C97D5E6EF79}"/>
              </a:ext>
            </a:extLst>
          </p:cNvPr>
          <p:cNvGrpSpPr/>
          <p:nvPr/>
        </p:nvGrpSpPr>
        <p:grpSpPr>
          <a:xfrm>
            <a:off x="7658777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51" name="Google Shape;620;p19">
              <a:extLst>
                <a:ext uri="{FF2B5EF4-FFF2-40B4-BE49-F238E27FC236}">
                  <a16:creationId xmlns:a16="http://schemas.microsoft.com/office/drawing/2014/main" id="{F4F8469C-5973-6240-9021-597528E5F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2" name="TextBox 1351">
              <a:extLst>
                <a:ext uri="{FF2B5EF4-FFF2-40B4-BE49-F238E27FC236}">
                  <a16:creationId xmlns:a16="http://schemas.microsoft.com/office/drawing/2014/main" id="{D5D881DB-34B6-844B-AEBC-59A8D4BBFB0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02ADD4B-2DE6-F847-80D6-50363A62DBFE}"/>
              </a:ext>
            </a:extLst>
          </p:cNvPr>
          <p:cNvGrpSpPr/>
          <p:nvPr/>
        </p:nvGrpSpPr>
        <p:grpSpPr>
          <a:xfrm>
            <a:off x="8101888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49" name="Google Shape;620;p19">
              <a:extLst>
                <a:ext uri="{FF2B5EF4-FFF2-40B4-BE49-F238E27FC236}">
                  <a16:creationId xmlns:a16="http://schemas.microsoft.com/office/drawing/2014/main" id="{1D42251A-4F18-A846-B857-5A70FBE6CD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0" name="TextBox 1349">
              <a:extLst>
                <a:ext uri="{FF2B5EF4-FFF2-40B4-BE49-F238E27FC236}">
                  <a16:creationId xmlns:a16="http://schemas.microsoft.com/office/drawing/2014/main" id="{4F32AE1F-2BFF-9846-8E20-92B711DD7E50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6" name="Group 1345">
            <a:extLst>
              <a:ext uri="{FF2B5EF4-FFF2-40B4-BE49-F238E27FC236}">
                <a16:creationId xmlns:a16="http://schemas.microsoft.com/office/drawing/2014/main" id="{F6503A64-62E2-2C42-9658-C116822579B1}"/>
              </a:ext>
            </a:extLst>
          </p:cNvPr>
          <p:cNvGrpSpPr/>
          <p:nvPr/>
        </p:nvGrpSpPr>
        <p:grpSpPr>
          <a:xfrm>
            <a:off x="8545000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47" name="Google Shape;620;p19">
              <a:extLst>
                <a:ext uri="{FF2B5EF4-FFF2-40B4-BE49-F238E27FC236}">
                  <a16:creationId xmlns:a16="http://schemas.microsoft.com/office/drawing/2014/main" id="{3A414B71-9AC0-D94C-8C2C-9AA722085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48" name="TextBox 1347">
              <a:extLst>
                <a:ext uri="{FF2B5EF4-FFF2-40B4-BE49-F238E27FC236}">
                  <a16:creationId xmlns:a16="http://schemas.microsoft.com/office/drawing/2014/main" id="{B9E5AB12-2D49-9A43-AAA6-327F05763E6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51" name="Group 1450">
            <a:extLst>
              <a:ext uri="{FF2B5EF4-FFF2-40B4-BE49-F238E27FC236}">
                <a16:creationId xmlns:a16="http://schemas.microsoft.com/office/drawing/2014/main" id="{83CB42BB-39DA-2E42-BFDB-EC72C65B81CD}"/>
              </a:ext>
            </a:extLst>
          </p:cNvPr>
          <p:cNvGrpSpPr/>
          <p:nvPr/>
        </p:nvGrpSpPr>
        <p:grpSpPr>
          <a:xfrm>
            <a:off x="3227667" y="606760"/>
            <a:ext cx="5736666" cy="419333"/>
            <a:chOff x="3514734" y="207967"/>
            <a:chExt cx="5736666" cy="419333"/>
          </a:xfrm>
        </p:grpSpPr>
        <p:grpSp>
          <p:nvGrpSpPr>
            <p:cNvPr id="1452" name="Group 1451">
              <a:extLst>
                <a:ext uri="{FF2B5EF4-FFF2-40B4-BE49-F238E27FC236}">
                  <a16:creationId xmlns:a16="http://schemas.microsoft.com/office/drawing/2014/main" id="{BFA3B349-5673-7844-97F8-0FB36801276A}"/>
                </a:ext>
              </a:extLst>
            </p:cNvPr>
            <p:cNvGrpSpPr/>
            <p:nvPr/>
          </p:nvGrpSpPr>
          <p:grpSpPr>
            <a:xfrm>
              <a:off x="3514734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1489" name="Google Shape;620;p19">
                <a:extLst>
                  <a:ext uri="{FF2B5EF4-FFF2-40B4-BE49-F238E27FC236}">
                    <a16:creationId xmlns:a16="http://schemas.microsoft.com/office/drawing/2014/main" id="{158432F9-AA5A-4849-AB52-83504CA56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0" name="TextBox 1489">
                <a:extLst>
                  <a:ext uri="{FF2B5EF4-FFF2-40B4-BE49-F238E27FC236}">
                    <a16:creationId xmlns:a16="http://schemas.microsoft.com/office/drawing/2014/main" id="{B550BF57-61E3-974A-8E1E-BC41BD52D9F1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453" name="Group 1452">
              <a:extLst>
                <a:ext uri="{FF2B5EF4-FFF2-40B4-BE49-F238E27FC236}">
                  <a16:creationId xmlns:a16="http://schemas.microsoft.com/office/drawing/2014/main" id="{4A63E289-57AA-3D48-BB0F-217F95EF0476}"/>
                </a:ext>
              </a:extLst>
            </p:cNvPr>
            <p:cNvGrpSpPr/>
            <p:nvPr/>
          </p:nvGrpSpPr>
          <p:grpSpPr>
            <a:xfrm>
              <a:off x="3945335" y="207967"/>
              <a:ext cx="444352" cy="419333"/>
              <a:chOff x="1736615" y="495870"/>
              <a:chExt cx="570388" cy="538273"/>
            </a:xfrm>
          </p:grpSpPr>
          <p:sp>
            <p:nvSpPr>
              <p:cNvPr id="1487" name="Google Shape;620;p19">
                <a:extLst>
                  <a:ext uri="{FF2B5EF4-FFF2-40B4-BE49-F238E27FC236}">
                    <a16:creationId xmlns:a16="http://schemas.microsoft.com/office/drawing/2014/main" id="{0930B19D-B51B-7741-9849-91A7E3586C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88" name="TextBox 1487">
                <a:extLst>
                  <a:ext uri="{FF2B5EF4-FFF2-40B4-BE49-F238E27FC236}">
                    <a16:creationId xmlns:a16="http://schemas.microsoft.com/office/drawing/2014/main" id="{56665895-3081-9B4B-84CE-712AF7949162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1454" name="Group 1453">
              <a:extLst>
                <a:ext uri="{FF2B5EF4-FFF2-40B4-BE49-F238E27FC236}">
                  <a16:creationId xmlns:a16="http://schemas.microsoft.com/office/drawing/2014/main" id="{F088112F-7A9D-AC47-B992-85350DCD1D05}"/>
                </a:ext>
              </a:extLst>
            </p:cNvPr>
            <p:cNvGrpSpPr/>
            <p:nvPr/>
          </p:nvGrpSpPr>
          <p:grpSpPr>
            <a:xfrm>
              <a:off x="4388446" y="207967"/>
              <a:ext cx="444352" cy="419333"/>
              <a:chOff x="1736615" y="495870"/>
              <a:chExt cx="570388" cy="538273"/>
            </a:xfrm>
          </p:grpSpPr>
          <p:sp>
            <p:nvSpPr>
              <p:cNvPr id="1485" name="Google Shape;620;p19">
                <a:extLst>
                  <a:ext uri="{FF2B5EF4-FFF2-40B4-BE49-F238E27FC236}">
                    <a16:creationId xmlns:a16="http://schemas.microsoft.com/office/drawing/2014/main" id="{CC270B64-9607-8F44-A503-6D183B580A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86" name="TextBox 1485">
                <a:extLst>
                  <a:ext uri="{FF2B5EF4-FFF2-40B4-BE49-F238E27FC236}">
                    <a16:creationId xmlns:a16="http://schemas.microsoft.com/office/drawing/2014/main" id="{222B819E-7DDD-E24B-96CE-DD492761F6DA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1455" name="Group 1454">
              <a:extLst>
                <a:ext uri="{FF2B5EF4-FFF2-40B4-BE49-F238E27FC236}">
                  <a16:creationId xmlns:a16="http://schemas.microsoft.com/office/drawing/2014/main" id="{2150DBF1-2C73-DB4A-8A9D-1BB871BF7870}"/>
                </a:ext>
              </a:extLst>
            </p:cNvPr>
            <p:cNvGrpSpPr/>
            <p:nvPr/>
          </p:nvGrpSpPr>
          <p:grpSpPr>
            <a:xfrm>
              <a:off x="4831557" y="207967"/>
              <a:ext cx="444352" cy="419333"/>
              <a:chOff x="1736615" y="495870"/>
              <a:chExt cx="570388" cy="538273"/>
            </a:xfrm>
          </p:grpSpPr>
          <p:sp>
            <p:nvSpPr>
              <p:cNvPr id="1483" name="Google Shape;620;p19">
                <a:extLst>
                  <a:ext uri="{FF2B5EF4-FFF2-40B4-BE49-F238E27FC236}">
                    <a16:creationId xmlns:a16="http://schemas.microsoft.com/office/drawing/2014/main" id="{8213A84F-BFC3-B046-9BD6-9CE34D37E2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84" name="TextBox 1483">
                <a:extLst>
                  <a:ext uri="{FF2B5EF4-FFF2-40B4-BE49-F238E27FC236}">
                    <a16:creationId xmlns:a16="http://schemas.microsoft.com/office/drawing/2014/main" id="{3557D590-FECE-5046-B056-453AEB4EC9BA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1456" name="Group 1455">
              <a:extLst>
                <a:ext uri="{FF2B5EF4-FFF2-40B4-BE49-F238E27FC236}">
                  <a16:creationId xmlns:a16="http://schemas.microsoft.com/office/drawing/2014/main" id="{7397D278-DF1A-424C-85EF-5E6CB8AEBEA3}"/>
                </a:ext>
              </a:extLst>
            </p:cNvPr>
            <p:cNvGrpSpPr/>
            <p:nvPr/>
          </p:nvGrpSpPr>
          <p:grpSpPr>
            <a:xfrm>
              <a:off x="5274665" y="207967"/>
              <a:ext cx="444353" cy="419333"/>
              <a:chOff x="1736613" y="495870"/>
              <a:chExt cx="570390" cy="538273"/>
            </a:xfrm>
          </p:grpSpPr>
          <p:sp>
            <p:nvSpPr>
              <p:cNvPr id="1481" name="Google Shape;620;p19">
                <a:extLst>
                  <a:ext uri="{FF2B5EF4-FFF2-40B4-BE49-F238E27FC236}">
                    <a16:creationId xmlns:a16="http://schemas.microsoft.com/office/drawing/2014/main" id="{B2E90CCA-5E48-F540-920D-C767095BF8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82" name="TextBox 1481">
                <a:extLst>
                  <a:ext uri="{FF2B5EF4-FFF2-40B4-BE49-F238E27FC236}">
                    <a16:creationId xmlns:a16="http://schemas.microsoft.com/office/drawing/2014/main" id="{4E009816-F2D9-0B43-9364-63D0ED08D666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1457" name="Group 1456">
              <a:extLst>
                <a:ext uri="{FF2B5EF4-FFF2-40B4-BE49-F238E27FC236}">
                  <a16:creationId xmlns:a16="http://schemas.microsoft.com/office/drawing/2014/main" id="{09FC3544-10EB-4E43-8698-97AD85E6768C}"/>
                </a:ext>
              </a:extLst>
            </p:cNvPr>
            <p:cNvGrpSpPr/>
            <p:nvPr/>
          </p:nvGrpSpPr>
          <p:grpSpPr>
            <a:xfrm>
              <a:off x="5717779" y="207967"/>
              <a:ext cx="444352" cy="419333"/>
              <a:chOff x="1736615" y="495870"/>
              <a:chExt cx="570388" cy="538273"/>
            </a:xfrm>
          </p:grpSpPr>
          <p:sp>
            <p:nvSpPr>
              <p:cNvPr id="1479" name="Google Shape;620;p19">
                <a:extLst>
                  <a:ext uri="{FF2B5EF4-FFF2-40B4-BE49-F238E27FC236}">
                    <a16:creationId xmlns:a16="http://schemas.microsoft.com/office/drawing/2014/main" id="{0F35041A-EEB6-A544-8BED-C944E346A9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80" name="TextBox 1479">
                <a:extLst>
                  <a:ext uri="{FF2B5EF4-FFF2-40B4-BE49-F238E27FC236}">
                    <a16:creationId xmlns:a16="http://schemas.microsoft.com/office/drawing/2014/main" id="{8D07E421-86C7-9B40-90FB-97A86376A8E3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1458" name="Group 1457">
              <a:extLst>
                <a:ext uri="{FF2B5EF4-FFF2-40B4-BE49-F238E27FC236}">
                  <a16:creationId xmlns:a16="http://schemas.microsoft.com/office/drawing/2014/main" id="{9851BC1D-B2C1-1F4D-BB6D-7C93369BA709}"/>
                </a:ext>
              </a:extLst>
            </p:cNvPr>
            <p:cNvGrpSpPr/>
            <p:nvPr/>
          </p:nvGrpSpPr>
          <p:grpSpPr>
            <a:xfrm>
              <a:off x="6604001" y="207967"/>
              <a:ext cx="444352" cy="419333"/>
              <a:chOff x="1736615" y="495870"/>
              <a:chExt cx="570388" cy="538273"/>
            </a:xfrm>
          </p:grpSpPr>
          <p:sp>
            <p:nvSpPr>
              <p:cNvPr id="1477" name="Google Shape;620;p19">
                <a:extLst>
                  <a:ext uri="{FF2B5EF4-FFF2-40B4-BE49-F238E27FC236}">
                    <a16:creationId xmlns:a16="http://schemas.microsoft.com/office/drawing/2014/main" id="{C916A19E-122F-4645-AD12-742F3B4F1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78" name="TextBox 1477">
                <a:extLst>
                  <a:ext uri="{FF2B5EF4-FFF2-40B4-BE49-F238E27FC236}">
                    <a16:creationId xmlns:a16="http://schemas.microsoft.com/office/drawing/2014/main" id="{406B9666-B6EB-3043-8794-5E98D866882C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3.2</a:t>
                </a:r>
              </a:p>
            </p:txBody>
          </p:sp>
        </p:grpSp>
        <p:grpSp>
          <p:nvGrpSpPr>
            <p:cNvPr id="1459" name="Group 1458">
              <a:extLst>
                <a:ext uri="{FF2B5EF4-FFF2-40B4-BE49-F238E27FC236}">
                  <a16:creationId xmlns:a16="http://schemas.microsoft.com/office/drawing/2014/main" id="{A30749BE-991F-8442-8628-48AE8E7A22E2}"/>
                </a:ext>
              </a:extLst>
            </p:cNvPr>
            <p:cNvGrpSpPr/>
            <p:nvPr/>
          </p:nvGrpSpPr>
          <p:grpSpPr>
            <a:xfrm>
              <a:off x="6160890" y="207967"/>
              <a:ext cx="444352" cy="419333"/>
              <a:chOff x="1736615" y="495870"/>
              <a:chExt cx="570388" cy="538273"/>
            </a:xfrm>
          </p:grpSpPr>
          <p:sp>
            <p:nvSpPr>
              <p:cNvPr id="1475" name="Google Shape;620;p19">
                <a:extLst>
                  <a:ext uri="{FF2B5EF4-FFF2-40B4-BE49-F238E27FC236}">
                    <a16:creationId xmlns:a16="http://schemas.microsoft.com/office/drawing/2014/main" id="{1BD7650B-8187-DE43-8BAC-7F374718B1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76" name="TextBox 1475">
                <a:extLst>
                  <a:ext uri="{FF2B5EF4-FFF2-40B4-BE49-F238E27FC236}">
                    <a16:creationId xmlns:a16="http://schemas.microsoft.com/office/drawing/2014/main" id="{3C519876-86FA-2E4B-96D8-F067E4340856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3.4</a:t>
                </a:r>
              </a:p>
            </p:txBody>
          </p:sp>
        </p:grpSp>
        <p:grpSp>
          <p:nvGrpSpPr>
            <p:cNvPr id="1460" name="Group 1459">
              <a:extLst>
                <a:ext uri="{FF2B5EF4-FFF2-40B4-BE49-F238E27FC236}">
                  <a16:creationId xmlns:a16="http://schemas.microsoft.com/office/drawing/2014/main" id="{BF2F9696-6C39-E542-9320-46B39DCA12E5}"/>
                </a:ext>
              </a:extLst>
            </p:cNvPr>
            <p:cNvGrpSpPr/>
            <p:nvPr/>
          </p:nvGrpSpPr>
          <p:grpSpPr>
            <a:xfrm>
              <a:off x="7047112" y="207967"/>
              <a:ext cx="444354" cy="419333"/>
              <a:chOff x="1736615" y="495870"/>
              <a:chExt cx="570390" cy="538273"/>
            </a:xfrm>
          </p:grpSpPr>
          <p:sp>
            <p:nvSpPr>
              <p:cNvPr id="1473" name="Google Shape;620;p19">
                <a:extLst>
                  <a:ext uri="{FF2B5EF4-FFF2-40B4-BE49-F238E27FC236}">
                    <a16:creationId xmlns:a16="http://schemas.microsoft.com/office/drawing/2014/main" id="{D4DA38F3-B491-874E-B643-CF3D46AC64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74" name="TextBox 1473">
                <a:extLst>
                  <a:ext uri="{FF2B5EF4-FFF2-40B4-BE49-F238E27FC236}">
                    <a16:creationId xmlns:a16="http://schemas.microsoft.com/office/drawing/2014/main" id="{9229A29B-FF3E-3444-ABD6-8AB9A51D7952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1461" name="Group 1460">
              <a:extLst>
                <a:ext uri="{FF2B5EF4-FFF2-40B4-BE49-F238E27FC236}">
                  <a16:creationId xmlns:a16="http://schemas.microsoft.com/office/drawing/2014/main" id="{C5FDD84F-8899-924D-8FC2-FF3A7793AA10}"/>
                </a:ext>
              </a:extLst>
            </p:cNvPr>
            <p:cNvGrpSpPr/>
            <p:nvPr/>
          </p:nvGrpSpPr>
          <p:grpSpPr>
            <a:xfrm>
              <a:off x="7490223" y="207967"/>
              <a:ext cx="444354" cy="419333"/>
              <a:chOff x="1736615" y="495870"/>
              <a:chExt cx="570390" cy="538273"/>
            </a:xfrm>
          </p:grpSpPr>
          <p:sp>
            <p:nvSpPr>
              <p:cNvPr id="1471" name="Google Shape;620;p19">
                <a:extLst>
                  <a:ext uri="{FF2B5EF4-FFF2-40B4-BE49-F238E27FC236}">
                    <a16:creationId xmlns:a16="http://schemas.microsoft.com/office/drawing/2014/main" id="{FEAC0417-90EC-8F41-8191-C17353305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72" name="TextBox 1471">
                <a:extLst>
                  <a:ext uri="{FF2B5EF4-FFF2-40B4-BE49-F238E27FC236}">
                    <a16:creationId xmlns:a16="http://schemas.microsoft.com/office/drawing/2014/main" id="{410B75D3-E2A6-9344-981A-3788F5DF5A3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0.6</a:t>
                </a:r>
              </a:p>
            </p:txBody>
          </p:sp>
        </p:grpSp>
        <p:grpSp>
          <p:nvGrpSpPr>
            <p:cNvPr id="1462" name="Group 1461">
              <a:extLst>
                <a:ext uri="{FF2B5EF4-FFF2-40B4-BE49-F238E27FC236}">
                  <a16:creationId xmlns:a16="http://schemas.microsoft.com/office/drawing/2014/main" id="{0950A3B2-3C1B-634F-BC8C-3EA5672CB85C}"/>
                </a:ext>
              </a:extLst>
            </p:cNvPr>
            <p:cNvGrpSpPr/>
            <p:nvPr/>
          </p:nvGrpSpPr>
          <p:grpSpPr>
            <a:xfrm>
              <a:off x="7945844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1469" name="Google Shape;620;p19">
                <a:extLst>
                  <a:ext uri="{FF2B5EF4-FFF2-40B4-BE49-F238E27FC236}">
                    <a16:creationId xmlns:a16="http://schemas.microsoft.com/office/drawing/2014/main" id="{C2BB46C9-D537-A14E-808D-7C5AEF5C8D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70" name="TextBox 1469">
                <a:extLst>
                  <a:ext uri="{FF2B5EF4-FFF2-40B4-BE49-F238E27FC236}">
                    <a16:creationId xmlns:a16="http://schemas.microsoft.com/office/drawing/2014/main" id="{7AE92194-55F9-BF4D-996A-CC2EEE8F643F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63" name="Group 1462">
              <a:extLst>
                <a:ext uri="{FF2B5EF4-FFF2-40B4-BE49-F238E27FC236}">
                  <a16:creationId xmlns:a16="http://schemas.microsoft.com/office/drawing/2014/main" id="{28EB0FB6-96D1-3B47-B72A-D0BB46F31566}"/>
                </a:ext>
              </a:extLst>
            </p:cNvPr>
            <p:cNvGrpSpPr/>
            <p:nvPr/>
          </p:nvGrpSpPr>
          <p:grpSpPr>
            <a:xfrm>
              <a:off x="8388955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1467" name="Google Shape;620;p19">
                <a:extLst>
                  <a:ext uri="{FF2B5EF4-FFF2-40B4-BE49-F238E27FC236}">
                    <a16:creationId xmlns:a16="http://schemas.microsoft.com/office/drawing/2014/main" id="{905E0A01-8317-F746-BBC8-7AE814ADB7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8" name="TextBox 1467">
                <a:extLst>
                  <a:ext uri="{FF2B5EF4-FFF2-40B4-BE49-F238E27FC236}">
                    <a16:creationId xmlns:a16="http://schemas.microsoft.com/office/drawing/2014/main" id="{2FB68F78-4C9D-1049-8E15-03F6523D6768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64" name="Group 1463">
              <a:extLst>
                <a:ext uri="{FF2B5EF4-FFF2-40B4-BE49-F238E27FC236}">
                  <a16:creationId xmlns:a16="http://schemas.microsoft.com/office/drawing/2014/main" id="{610952F6-13C6-7148-B5DA-E3D4E31A89D8}"/>
                </a:ext>
              </a:extLst>
            </p:cNvPr>
            <p:cNvGrpSpPr/>
            <p:nvPr/>
          </p:nvGrpSpPr>
          <p:grpSpPr>
            <a:xfrm>
              <a:off x="8832067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1465" name="Google Shape;620;p19">
                <a:extLst>
                  <a:ext uri="{FF2B5EF4-FFF2-40B4-BE49-F238E27FC236}">
                    <a16:creationId xmlns:a16="http://schemas.microsoft.com/office/drawing/2014/main" id="{F3AB9022-039B-D44E-BDF7-ADA515383C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6" name="TextBox 1465">
                <a:extLst>
                  <a:ext uri="{FF2B5EF4-FFF2-40B4-BE49-F238E27FC236}">
                    <a16:creationId xmlns:a16="http://schemas.microsoft.com/office/drawing/2014/main" id="{4FC8EC6F-3740-9444-B784-8CA034D7DECC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393" name="Google Shape;810;p40">
            <a:extLst>
              <a:ext uri="{FF2B5EF4-FFF2-40B4-BE49-F238E27FC236}">
                <a16:creationId xmlns:a16="http://schemas.microsoft.com/office/drawing/2014/main" id="{55C9CAFB-DBB0-044A-8128-DC851A531E72}"/>
              </a:ext>
            </a:extLst>
          </p:cNvPr>
          <p:cNvGrpSpPr/>
          <p:nvPr/>
        </p:nvGrpSpPr>
        <p:grpSpPr>
          <a:xfrm rot="1492569" flipH="1">
            <a:off x="1710941" y="2435848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94" name="Google Shape;811;p40">
              <a:extLst>
                <a:ext uri="{FF2B5EF4-FFF2-40B4-BE49-F238E27FC236}">
                  <a16:creationId xmlns:a16="http://schemas.microsoft.com/office/drawing/2014/main" id="{2B0EFB92-437A-C540-A3A6-0227542FD47A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" name="Google Shape;812;p40">
              <a:extLst>
                <a:ext uri="{FF2B5EF4-FFF2-40B4-BE49-F238E27FC236}">
                  <a16:creationId xmlns:a16="http://schemas.microsoft.com/office/drawing/2014/main" id="{146E5E8E-F642-B440-AF39-BD4939AD126D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96" name="Rectangle 395">
            <a:extLst>
              <a:ext uri="{FF2B5EF4-FFF2-40B4-BE49-F238E27FC236}">
                <a16:creationId xmlns:a16="http://schemas.microsoft.com/office/drawing/2014/main" id="{A200D09B-04F5-324A-8D35-9DE42B12FEDA}"/>
              </a:ext>
            </a:extLst>
          </p:cNvPr>
          <p:cNvSpPr/>
          <p:nvPr/>
        </p:nvSpPr>
        <p:spPr>
          <a:xfrm>
            <a:off x="399786" y="1730418"/>
            <a:ext cx="2604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Full distance matrix</a:t>
            </a:r>
            <a:endParaRPr lang="en-GB" sz="2000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D76D54B6-B417-294A-B545-179D52791908}"/>
              </a:ext>
            </a:extLst>
          </p:cNvPr>
          <p:cNvSpPr/>
          <p:nvPr/>
        </p:nvSpPr>
        <p:spPr>
          <a:xfrm>
            <a:off x="732890" y="779971"/>
            <a:ext cx="1751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Trivial match</a:t>
            </a:r>
            <a:endParaRPr lang="en-GB" sz="2000" dirty="0"/>
          </a:p>
        </p:txBody>
      </p:sp>
      <p:grpSp>
        <p:nvGrpSpPr>
          <p:cNvPr id="402" name="Google Shape;804;p40">
            <a:extLst>
              <a:ext uri="{FF2B5EF4-FFF2-40B4-BE49-F238E27FC236}">
                <a16:creationId xmlns:a16="http://schemas.microsoft.com/office/drawing/2014/main" id="{48196EBF-C21B-DB46-A887-9BAB27F52A9F}"/>
              </a:ext>
            </a:extLst>
          </p:cNvPr>
          <p:cNvGrpSpPr/>
          <p:nvPr/>
        </p:nvGrpSpPr>
        <p:grpSpPr>
          <a:xfrm rot="11565513">
            <a:off x="2391914" y="661290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03" name="Google Shape;805;p40">
              <a:extLst>
                <a:ext uri="{FF2B5EF4-FFF2-40B4-BE49-F238E27FC236}">
                  <a16:creationId xmlns:a16="http://schemas.microsoft.com/office/drawing/2014/main" id="{1AD046FB-D9E9-6E44-ADB2-6C63CED252D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" name="Google Shape;806;p40">
              <a:extLst>
                <a:ext uri="{FF2B5EF4-FFF2-40B4-BE49-F238E27FC236}">
                  <a16:creationId xmlns:a16="http://schemas.microsoft.com/office/drawing/2014/main" id="{EB244CDB-9D5F-E244-A18E-F37E51FE3377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31031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roup 973">
            <a:extLst>
              <a:ext uri="{FF2B5EF4-FFF2-40B4-BE49-F238E27FC236}">
                <a16:creationId xmlns:a16="http://schemas.microsoft.com/office/drawing/2014/main" id="{A40D42A9-28AF-414C-81E3-83201E5D47A4}"/>
              </a:ext>
            </a:extLst>
          </p:cNvPr>
          <p:cNvGrpSpPr/>
          <p:nvPr/>
        </p:nvGrpSpPr>
        <p:grpSpPr>
          <a:xfrm>
            <a:off x="3227667" y="2347053"/>
            <a:ext cx="419333" cy="419333"/>
            <a:chOff x="1752673" y="495870"/>
            <a:chExt cx="538273" cy="538273"/>
          </a:xfrm>
        </p:grpSpPr>
        <p:sp>
          <p:nvSpPr>
            <p:cNvPr id="1011" name="Google Shape;620;p19">
              <a:extLst>
                <a:ext uri="{FF2B5EF4-FFF2-40B4-BE49-F238E27FC236}">
                  <a16:creationId xmlns:a16="http://schemas.microsoft.com/office/drawing/2014/main" id="{3E876985-BF33-FD48-B63A-738831AD8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2" name="TextBox 1011">
              <a:extLst>
                <a:ext uri="{FF2B5EF4-FFF2-40B4-BE49-F238E27FC236}">
                  <a16:creationId xmlns:a16="http://schemas.microsoft.com/office/drawing/2014/main" id="{A2A0D64F-6FBE-8947-BBC2-D22DDEB2A22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5" name="Group 974">
            <a:extLst>
              <a:ext uri="{FF2B5EF4-FFF2-40B4-BE49-F238E27FC236}">
                <a16:creationId xmlns:a16="http://schemas.microsoft.com/office/drawing/2014/main" id="{157F8F0F-C63A-214A-9527-58871D756E17}"/>
              </a:ext>
            </a:extLst>
          </p:cNvPr>
          <p:cNvGrpSpPr/>
          <p:nvPr/>
        </p:nvGrpSpPr>
        <p:grpSpPr>
          <a:xfrm>
            <a:off x="3670778" y="2347053"/>
            <a:ext cx="419333" cy="419333"/>
            <a:chOff x="1752673" y="495870"/>
            <a:chExt cx="538273" cy="538273"/>
          </a:xfrm>
        </p:grpSpPr>
        <p:sp>
          <p:nvSpPr>
            <p:cNvPr id="1009" name="Google Shape;620;p19">
              <a:extLst>
                <a:ext uri="{FF2B5EF4-FFF2-40B4-BE49-F238E27FC236}">
                  <a16:creationId xmlns:a16="http://schemas.microsoft.com/office/drawing/2014/main" id="{BCFB06C3-8A82-6046-A111-D17DF4354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D2A393A1-613E-7947-B0AF-1B4756AB656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61653EF5-921B-974A-B756-B08EEEA0AB39}"/>
              </a:ext>
            </a:extLst>
          </p:cNvPr>
          <p:cNvGrpSpPr/>
          <p:nvPr/>
        </p:nvGrpSpPr>
        <p:grpSpPr>
          <a:xfrm>
            <a:off x="4113889" y="2347053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07" name="Google Shape;620;p19">
              <a:extLst>
                <a:ext uri="{FF2B5EF4-FFF2-40B4-BE49-F238E27FC236}">
                  <a16:creationId xmlns:a16="http://schemas.microsoft.com/office/drawing/2014/main" id="{400A0D55-7E12-0C44-A058-161C0EE70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8" name="TextBox 1007">
              <a:extLst>
                <a:ext uri="{FF2B5EF4-FFF2-40B4-BE49-F238E27FC236}">
                  <a16:creationId xmlns:a16="http://schemas.microsoft.com/office/drawing/2014/main" id="{62E1358C-79B8-AE43-834A-280257B60D3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7" name="Group 976">
            <a:extLst>
              <a:ext uri="{FF2B5EF4-FFF2-40B4-BE49-F238E27FC236}">
                <a16:creationId xmlns:a16="http://schemas.microsoft.com/office/drawing/2014/main" id="{34BDF153-C615-C242-A089-4CB8194B7335}"/>
              </a:ext>
            </a:extLst>
          </p:cNvPr>
          <p:cNvGrpSpPr/>
          <p:nvPr/>
        </p:nvGrpSpPr>
        <p:grpSpPr>
          <a:xfrm>
            <a:off x="4557000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05" name="Google Shape;620;p19">
              <a:extLst>
                <a:ext uri="{FF2B5EF4-FFF2-40B4-BE49-F238E27FC236}">
                  <a16:creationId xmlns:a16="http://schemas.microsoft.com/office/drawing/2014/main" id="{73622A38-001E-E845-888B-4A2A9C310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74B59513-4CE6-FC44-9353-066A4206D5BE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978" name="Group 977">
            <a:extLst>
              <a:ext uri="{FF2B5EF4-FFF2-40B4-BE49-F238E27FC236}">
                <a16:creationId xmlns:a16="http://schemas.microsoft.com/office/drawing/2014/main" id="{9D6F6C40-7F1C-7B42-A791-B12C37E4186B}"/>
              </a:ext>
            </a:extLst>
          </p:cNvPr>
          <p:cNvGrpSpPr/>
          <p:nvPr/>
        </p:nvGrpSpPr>
        <p:grpSpPr>
          <a:xfrm>
            <a:off x="5000111" y="2347053"/>
            <a:ext cx="419333" cy="419333"/>
            <a:chOff x="1752673" y="495870"/>
            <a:chExt cx="538273" cy="538273"/>
          </a:xfrm>
        </p:grpSpPr>
        <p:sp>
          <p:nvSpPr>
            <p:cNvPr id="1003" name="Google Shape;620;p19">
              <a:extLst>
                <a:ext uri="{FF2B5EF4-FFF2-40B4-BE49-F238E27FC236}">
                  <a16:creationId xmlns:a16="http://schemas.microsoft.com/office/drawing/2014/main" id="{7230648E-B0D6-AE40-9472-E3420C805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14921898-8426-4F44-869E-A074AB80AC3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9" name="Group 978">
            <a:extLst>
              <a:ext uri="{FF2B5EF4-FFF2-40B4-BE49-F238E27FC236}">
                <a16:creationId xmlns:a16="http://schemas.microsoft.com/office/drawing/2014/main" id="{D33EA71F-17AB-144F-805A-9008BF6ECF4B}"/>
              </a:ext>
            </a:extLst>
          </p:cNvPr>
          <p:cNvGrpSpPr/>
          <p:nvPr/>
        </p:nvGrpSpPr>
        <p:grpSpPr>
          <a:xfrm>
            <a:off x="5443222" y="2347053"/>
            <a:ext cx="419333" cy="419333"/>
            <a:chOff x="1752673" y="495870"/>
            <a:chExt cx="538273" cy="538273"/>
          </a:xfrm>
        </p:grpSpPr>
        <p:sp>
          <p:nvSpPr>
            <p:cNvPr id="1001" name="Google Shape;620;p19">
              <a:extLst>
                <a:ext uri="{FF2B5EF4-FFF2-40B4-BE49-F238E27FC236}">
                  <a16:creationId xmlns:a16="http://schemas.microsoft.com/office/drawing/2014/main" id="{435CF1A3-FA4B-7244-9226-488E3C553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2" name="TextBox 1001">
              <a:extLst>
                <a:ext uri="{FF2B5EF4-FFF2-40B4-BE49-F238E27FC236}">
                  <a16:creationId xmlns:a16="http://schemas.microsoft.com/office/drawing/2014/main" id="{113A62F4-D84A-0843-9AFB-6AB2E9A9044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0" name="Group 979">
            <a:extLst>
              <a:ext uri="{FF2B5EF4-FFF2-40B4-BE49-F238E27FC236}">
                <a16:creationId xmlns:a16="http://schemas.microsoft.com/office/drawing/2014/main" id="{CE3820C7-F359-2649-82BA-F4D16B088D9F}"/>
              </a:ext>
            </a:extLst>
          </p:cNvPr>
          <p:cNvGrpSpPr/>
          <p:nvPr/>
        </p:nvGrpSpPr>
        <p:grpSpPr>
          <a:xfrm>
            <a:off x="6329444" y="2347053"/>
            <a:ext cx="419333" cy="419333"/>
            <a:chOff x="1752673" y="495870"/>
            <a:chExt cx="538273" cy="538273"/>
          </a:xfrm>
        </p:grpSpPr>
        <p:sp>
          <p:nvSpPr>
            <p:cNvPr id="999" name="Google Shape;620;p19">
              <a:extLst>
                <a:ext uri="{FF2B5EF4-FFF2-40B4-BE49-F238E27FC236}">
                  <a16:creationId xmlns:a16="http://schemas.microsoft.com/office/drawing/2014/main" id="{0335C6D2-7F3C-1C46-A59B-B4F2FFEFAB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21EAEABA-1BF1-E049-96E7-4F4268CA5233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1" name="Group 980">
            <a:extLst>
              <a:ext uri="{FF2B5EF4-FFF2-40B4-BE49-F238E27FC236}">
                <a16:creationId xmlns:a16="http://schemas.microsoft.com/office/drawing/2014/main" id="{AE52C5AF-6891-6848-8AD6-6D2A3C72D018}"/>
              </a:ext>
            </a:extLst>
          </p:cNvPr>
          <p:cNvGrpSpPr/>
          <p:nvPr/>
        </p:nvGrpSpPr>
        <p:grpSpPr>
          <a:xfrm>
            <a:off x="5886333" y="2347053"/>
            <a:ext cx="419333" cy="419333"/>
            <a:chOff x="1752673" y="495870"/>
            <a:chExt cx="538273" cy="538273"/>
          </a:xfrm>
        </p:grpSpPr>
        <p:sp>
          <p:nvSpPr>
            <p:cNvPr id="997" name="Google Shape;620;p19">
              <a:extLst>
                <a:ext uri="{FF2B5EF4-FFF2-40B4-BE49-F238E27FC236}">
                  <a16:creationId xmlns:a16="http://schemas.microsoft.com/office/drawing/2014/main" id="{A7193CA9-F820-1C4C-A218-C2126B8E2F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8" name="TextBox 997">
              <a:extLst>
                <a:ext uri="{FF2B5EF4-FFF2-40B4-BE49-F238E27FC236}">
                  <a16:creationId xmlns:a16="http://schemas.microsoft.com/office/drawing/2014/main" id="{C463E44C-DBF4-D34E-90C7-0708C7E462FE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2" name="Group 981">
            <a:extLst>
              <a:ext uri="{FF2B5EF4-FFF2-40B4-BE49-F238E27FC236}">
                <a16:creationId xmlns:a16="http://schemas.microsoft.com/office/drawing/2014/main" id="{381C393E-65FD-A84D-9E8A-26132AE8CA04}"/>
              </a:ext>
            </a:extLst>
          </p:cNvPr>
          <p:cNvGrpSpPr/>
          <p:nvPr/>
        </p:nvGrpSpPr>
        <p:grpSpPr>
          <a:xfrm>
            <a:off x="6772555" y="2347053"/>
            <a:ext cx="419333" cy="419333"/>
            <a:chOff x="1752673" y="495870"/>
            <a:chExt cx="538273" cy="538273"/>
          </a:xfrm>
        </p:grpSpPr>
        <p:sp>
          <p:nvSpPr>
            <p:cNvPr id="995" name="Google Shape;620;p19">
              <a:extLst>
                <a:ext uri="{FF2B5EF4-FFF2-40B4-BE49-F238E27FC236}">
                  <a16:creationId xmlns:a16="http://schemas.microsoft.com/office/drawing/2014/main" id="{AC7E81A9-C304-4F46-BE02-99437FCEE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6" name="TextBox 995">
              <a:extLst>
                <a:ext uri="{FF2B5EF4-FFF2-40B4-BE49-F238E27FC236}">
                  <a16:creationId xmlns:a16="http://schemas.microsoft.com/office/drawing/2014/main" id="{5809B149-BCE6-8546-BAC5-C055AF9B794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3" name="Group 982">
            <a:extLst>
              <a:ext uri="{FF2B5EF4-FFF2-40B4-BE49-F238E27FC236}">
                <a16:creationId xmlns:a16="http://schemas.microsoft.com/office/drawing/2014/main" id="{CAEC7717-8185-1F41-A2CF-1D100A042576}"/>
              </a:ext>
            </a:extLst>
          </p:cNvPr>
          <p:cNvGrpSpPr/>
          <p:nvPr/>
        </p:nvGrpSpPr>
        <p:grpSpPr>
          <a:xfrm>
            <a:off x="7215666" y="2347053"/>
            <a:ext cx="419333" cy="419333"/>
            <a:chOff x="1752673" y="495870"/>
            <a:chExt cx="538273" cy="538273"/>
          </a:xfrm>
        </p:grpSpPr>
        <p:sp>
          <p:nvSpPr>
            <p:cNvPr id="993" name="Google Shape;620;p19">
              <a:extLst>
                <a:ext uri="{FF2B5EF4-FFF2-40B4-BE49-F238E27FC236}">
                  <a16:creationId xmlns:a16="http://schemas.microsoft.com/office/drawing/2014/main" id="{9B71CD19-C5CB-044C-8A95-3ECCCC371B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4" name="TextBox 993">
              <a:extLst>
                <a:ext uri="{FF2B5EF4-FFF2-40B4-BE49-F238E27FC236}">
                  <a16:creationId xmlns:a16="http://schemas.microsoft.com/office/drawing/2014/main" id="{3A6ACB52-3787-FE4F-9309-062E4F45CBE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4" name="Group 983">
            <a:extLst>
              <a:ext uri="{FF2B5EF4-FFF2-40B4-BE49-F238E27FC236}">
                <a16:creationId xmlns:a16="http://schemas.microsoft.com/office/drawing/2014/main" id="{9E108E55-8D0D-E547-ABC1-D0B9F44BE2F3}"/>
              </a:ext>
            </a:extLst>
          </p:cNvPr>
          <p:cNvGrpSpPr/>
          <p:nvPr/>
        </p:nvGrpSpPr>
        <p:grpSpPr>
          <a:xfrm>
            <a:off x="7658777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91" name="Google Shape;620;p19">
              <a:extLst>
                <a:ext uri="{FF2B5EF4-FFF2-40B4-BE49-F238E27FC236}">
                  <a16:creationId xmlns:a16="http://schemas.microsoft.com/office/drawing/2014/main" id="{85716C89-B1ED-3D4D-BE04-A1771A9E7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2" name="TextBox 991">
              <a:extLst>
                <a:ext uri="{FF2B5EF4-FFF2-40B4-BE49-F238E27FC236}">
                  <a16:creationId xmlns:a16="http://schemas.microsoft.com/office/drawing/2014/main" id="{E7731211-887F-B14A-93BE-6FA043444D0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5" name="Group 984">
            <a:extLst>
              <a:ext uri="{FF2B5EF4-FFF2-40B4-BE49-F238E27FC236}">
                <a16:creationId xmlns:a16="http://schemas.microsoft.com/office/drawing/2014/main" id="{343D1420-3290-DB41-9D30-560FB30A67F8}"/>
              </a:ext>
            </a:extLst>
          </p:cNvPr>
          <p:cNvGrpSpPr/>
          <p:nvPr/>
        </p:nvGrpSpPr>
        <p:grpSpPr>
          <a:xfrm>
            <a:off x="8101888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89" name="Google Shape;620;p19">
              <a:extLst>
                <a:ext uri="{FF2B5EF4-FFF2-40B4-BE49-F238E27FC236}">
                  <a16:creationId xmlns:a16="http://schemas.microsoft.com/office/drawing/2014/main" id="{7884B7CE-57E3-9948-B363-6AC19FB08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0" name="TextBox 989">
              <a:extLst>
                <a:ext uri="{FF2B5EF4-FFF2-40B4-BE49-F238E27FC236}">
                  <a16:creationId xmlns:a16="http://schemas.microsoft.com/office/drawing/2014/main" id="{1CDB4348-311C-3D4A-BC4C-603F452FA237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6" name="Group 985">
            <a:extLst>
              <a:ext uri="{FF2B5EF4-FFF2-40B4-BE49-F238E27FC236}">
                <a16:creationId xmlns:a16="http://schemas.microsoft.com/office/drawing/2014/main" id="{09B6E850-DB2F-FC40-86ED-CA42A32F47E8}"/>
              </a:ext>
            </a:extLst>
          </p:cNvPr>
          <p:cNvGrpSpPr/>
          <p:nvPr/>
        </p:nvGrpSpPr>
        <p:grpSpPr>
          <a:xfrm>
            <a:off x="8545000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87" name="Google Shape;620;p19">
              <a:extLst>
                <a:ext uri="{FF2B5EF4-FFF2-40B4-BE49-F238E27FC236}">
                  <a16:creationId xmlns:a16="http://schemas.microsoft.com/office/drawing/2014/main" id="{E5439486-13F2-D445-92B2-0249F16EA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88" name="TextBox 987">
              <a:extLst>
                <a:ext uri="{FF2B5EF4-FFF2-40B4-BE49-F238E27FC236}">
                  <a16:creationId xmlns:a16="http://schemas.microsoft.com/office/drawing/2014/main" id="{77A621E2-F69F-E445-9316-882F3868131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4" name="Group 1013">
            <a:extLst>
              <a:ext uri="{FF2B5EF4-FFF2-40B4-BE49-F238E27FC236}">
                <a16:creationId xmlns:a16="http://schemas.microsoft.com/office/drawing/2014/main" id="{0FF61C24-E8ED-824F-BEF5-6FE6A221F39A}"/>
              </a:ext>
            </a:extLst>
          </p:cNvPr>
          <p:cNvGrpSpPr/>
          <p:nvPr/>
        </p:nvGrpSpPr>
        <p:grpSpPr>
          <a:xfrm>
            <a:off x="3227667" y="1184011"/>
            <a:ext cx="419333" cy="419333"/>
            <a:chOff x="1752673" y="495870"/>
            <a:chExt cx="538273" cy="538273"/>
          </a:xfrm>
        </p:grpSpPr>
        <p:sp>
          <p:nvSpPr>
            <p:cNvPr id="1051" name="Google Shape;620;p19">
              <a:extLst>
                <a:ext uri="{FF2B5EF4-FFF2-40B4-BE49-F238E27FC236}">
                  <a16:creationId xmlns:a16="http://schemas.microsoft.com/office/drawing/2014/main" id="{66CC1005-C5A5-7846-95FC-F29CC81E5C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7D743757-A229-C64B-BEDD-9CAA78B7038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0C8E0313-B28C-CE41-827D-0F53A9476D5A}"/>
              </a:ext>
            </a:extLst>
          </p:cNvPr>
          <p:cNvGrpSpPr/>
          <p:nvPr/>
        </p:nvGrpSpPr>
        <p:grpSpPr>
          <a:xfrm>
            <a:off x="3670778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49" name="Google Shape;620;p19">
              <a:extLst>
                <a:ext uri="{FF2B5EF4-FFF2-40B4-BE49-F238E27FC236}">
                  <a16:creationId xmlns:a16="http://schemas.microsoft.com/office/drawing/2014/main" id="{B7CFE25A-6C89-D44B-92CE-D86139DB1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C8AD6082-DB68-264B-A881-847984A6978D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016" name="Group 1015">
            <a:extLst>
              <a:ext uri="{FF2B5EF4-FFF2-40B4-BE49-F238E27FC236}">
                <a16:creationId xmlns:a16="http://schemas.microsoft.com/office/drawing/2014/main" id="{8A503904-4597-4546-870E-40541648BD8F}"/>
              </a:ext>
            </a:extLst>
          </p:cNvPr>
          <p:cNvGrpSpPr/>
          <p:nvPr/>
        </p:nvGrpSpPr>
        <p:grpSpPr>
          <a:xfrm>
            <a:off x="4113889" y="1184011"/>
            <a:ext cx="419333" cy="419333"/>
            <a:chOff x="1752673" y="495870"/>
            <a:chExt cx="538273" cy="538273"/>
          </a:xfrm>
        </p:grpSpPr>
        <p:sp>
          <p:nvSpPr>
            <p:cNvPr id="1047" name="Google Shape;620;p19">
              <a:extLst>
                <a:ext uri="{FF2B5EF4-FFF2-40B4-BE49-F238E27FC236}">
                  <a16:creationId xmlns:a16="http://schemas.microsoft.com/office/drawing/2014/main" id="{F78D9C39-FD7A-E64E-8E51-8C4E1B6AB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9D197A35-2F83-DC4D-95FC-88EFA5A45F5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52AB3EF7-2508-0940-A923-147A044BDBC3}"/>
              </a:ext>
            </a:extLst>
          </p:cNvPr>
          <p:cNvGrpSpPr/>
          <p:nvPr/>
        </p:nvGrpSpPr>
        <p:grpSpPr>
          <a:xfrm>
            <a:off x="4557000" y="1184011"/>
            <a:ext cx="419333" cy="419333"/>
            <a:chOff x="1752673" y="495870"/>
            <a:chExt cx="538273" cy="538273"/>
          </a:xfrm>
        </p:grpSpPr>
        <p:sp>
          <p:nvSpPr>
            <p:cNvPr id="1045" name="Google Shape;620;p19">
              <a:extLst>
                <a:ext uri="{FF2B5EF4-FFF2-40B4-BE49-F238E27FC236}">
                  <a16:creationId xmlns:a16="http://schemas.microsoft.com/office/drawing/2014/main" id="{C99EC419-D3E4-9947-9D14-266359D247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52C3D9A2-6F98-9C48-AF8F-E081EA0C592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CD1B373B-EC92-5A46-8BF7-D5291D36434A}"/>
              </a:ext>
            </a:extLst>
          </p:cNvPr>
          <p:cNvGrpSpPr/>
          <p:nvPr/>
        </p:nvGrpSpPr>
        <p:grpSpPr>
          <a:xfrm>
            <a:off x="5000111" y="1184011"/>
            <a:ext cx="419333" cy="419333"/>
            <a:chOff x="1752673" y="495870"/>
            <a:chExt cx="538273" cy="538273"/>
          </a:xfrm>
        </p:grpSpPr>
        <p:sp>
          <p:nvSpPr>
            <p:cNvPr id="1043" name="Google Shape;620;p19">
              <a:extLst>
                <a:ext uri="{FF2B5EF4-FFF2-40B4-BE49-F238E27FC236}">
                  <a16:creationId xmlns:a16="http://schemas.microsoft.com/office/drawing/2014/main" id="{A54FB0A9-8814-F949-A24F-F64CB53A7C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B9349FAC-172A-8E4F-BDCF-7F16A3207FB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BBB5EF0B-6196-6941-B8C0-147EBC6561B3}"/>
              </a:ext>
            </a:extLst>
          </p:cNvPr>
          <p:cNvGrpSpPr/>
          <p:nvPr/>
        </p:nvGrpSpPr>
        <p:grpSpPr>
          <a:xfrm>
            <a:off x="5443222" y="1184011"/>
            <a:ext cx="419333" cy="419333"/>
            <a:chOff x="1752673" y="495870"/>
            <a:chExt cx="538273" cy="538273"/>
          </a:xfrm>
        </p:grpSpPr>
        <p:sp>
          <p:nvSpPr>
            <p:cNvPr id="1041" name="Google Shape;620;p19">
              <a:extLst>
                <a:ext uri="{FF2B5EF4-FFF2-40B4-BE49-F238E27FC236}">
                  <a16:creationId xmlns:a16="http://schemas.microsoft.com/office/drawing/2014/main" id="{008B8C0A-4B3A-9344-BF6D-5917E1BAD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5B67B96E-60D8-CE47-9F37-7F18352EE71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0" name="Group 1019">
            <a:extLst>
              <a:ext uri="{FF2B5EF4-FFF2-40B4-BE49-F238E27FC236}">
                <a16:creationId xmlns:a16="http://schemas.microsoft.com/office/drawing/2014/main" id="{E2314923-E17B-1B45-8ED0-0D21D447D6EE}"/>
              </a:ext>
            </a:extLst>
          </p:cNvPr>
          <p:cNvGrpSpPr/>
          <p:nvPr/>
        </p:nvGrpSpPr>
        <p:grpSpPr>
          <a:xfrm>
            <a:off x="6329444" y="1184011"/>
            <a:ext cx="419333" cy="419333"/>
            <a:chOff x="1752673" y="495870"/>
            <a:chExt cx="538273" cy="538273"/>
          </a:xfrm>
        </p:grpSpPr>
        <p:sp>
          <p:nvSpPr>
            <p:cNvPr id="1039" name="Google Shape;620;p19">
              <a:extLst>
                <a:ext uri="{FF2B5EF4-FFF2-40B4-BE49-F238E27FC236}">
                  <a16:creationId xmlns:a16="http://schemas.microsoft.com/office/drawing/2014/main" id="{C08EB357-6A6E-FF43-811C-5FC81BD1D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81613F6E-3474-B745-83E6-3CF67D7E16E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1" name="Group 1020">
            <a:extLst>
              <a:ext uri="{FF2B5EF4-FFF2-40B4-BE49-F238E27FC236}">
                <a16:creationId xmlns:a16="http://schemas.microsoft.com/office/drawing/2014/main" id="{5E2D68C6-708A-254F-B7F8-DAC6A0762A49}"/>
              </a:ext>
            </a:extLst>
          </p:cNvPr>
          <p:cNvGrpSpPr/>
          <p:nvPr/>
        </p:nvGrpSpPr>
        <p:grpSpPr>
          <a:xfrm>
            <a:off x="5886333" y="1184011"/>
            <a:ext cx="419333" cy="419333"/>
            <a:chOff x="1752673" y="495870"/>
            <a:chExt cx="538273" cy="538273"/>
          </a:xfrm>
        </p:grpSpPr>
        <p:sp>
          <p:nvSpPr>
            <p:cNvPr id="1037" name="Google Shape;620;p19">
              <a:extLst>
                <a:ext uri="{FF2B5EF4-FFF2-40B4-BE49-F238E27FC236}">
                  <a16:creationId xmlns:a16="http://schemas.microsoft.com/office/drawing/2014/main" id="{76371840-87F1-364E-907A-D5EE9B55FA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CEEEB58B-6A25-3D48-B711-D49B40092778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2" name="Group 1021">
            <a:extLst>
              <a:ext uri="{FF2B5EF4-FFF2-40B4-BE49-F238E27FC236}">
                <a16:creationId xmlns:a16="http://schemas.microsoft.com/office/drawing/2014/main" id="{1F770D29-0EAD-5241-9CAC-5F886740E577}"/>
              </a:ext>
            </a:extLst>
          </p:cNvPr>
          <p:cNvGrpSpPr/>
          <p:nvPr/>
        </p:nvGrpSpPr>
        <p:grpSpPr>
          <a:xfrm>
            <a:off x="6772555" y="1184011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35" name="Google Shape;620;p19">
              <a:extLst>
                <a:ext uri="{FF2B5EF4-FFF2-40B4-BE49-F238E27FC236}">
                  <a16:creationId xmlns:a16="http://schemas.microsoft.com/office/drawing/2014/main" id="{1919ACDB-8F3B-1343-914A-93223C4483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C817BF38-E58D-2E44-A74A-734893F8321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3" name="Group 1022">
            <a:extLst>
              <a:ext uri="{FF2B5EF4-FFF2-40B4-BE49-F238E27FC236}">
                <a16:creationId xmlns:a16="http://schemas.microsoft.com/office/drawing/2014/main" id="{C59E5AEF-8E44-BB41-AEAB-52B3685CAEC1}"/>
              </a:ext>
            </a:extLst>
          </p:cNvPr>
          <p:cNvGrpSpPr/>
          <p:nvPr/>
        </p:nvGrpSpPr>
        <p:grpSpPr>
          <a:xfrm>
            <a:off x="7215666" y="1184011"/>
            <a:ext cx="419333" cy="419333"/>
            <a:chOff x="1752673" y="495870"/>
            <a:chExt cx="538273" cy="538273"/>
          </a:xfrm>
        </p:grpSpPr>
        <p:sp>
          <p:nvSpPr>
            <p:cNvPr id="1033" name="Google Shape;620;p19">
              <a:extLst>
                <a:ext uri="{FF2B5EF4-FFF2-40B4-BE49-F238E27FC236}">
                  <a16:creationId xmlns:a16="http://schemas.microsoft.com/office/drawing/2014/main" id="{A3418C6A-B202-934C-A273-7731FE4A8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85AF3CEA-88CB-E543-B3FF-9A03D06F341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7F9FB9F9-BE1C-294D-ADAF-021C9D3D77AF}"/>
              </a:ext>
            </a:extLst>
          </p:cNvPr>
          <p:cNvGrpSpPr/>
          <p:nvPr/>
        </p:nvGrpSpPr>
        <p:grpSpPr>
          <a:xfrm>
            <a:off x="7658777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31" name="Google Shape;620;p19">
              <a:extLst>
                <a:ext uri="{FF2B5EF4-FFF2-40B4-BE49-F238E27FC236}">
                  <a16:creationId xmlns:a16="http://schemas.microsoft.com/office/drawing/2014/main" id="{5831BF6F-9BF7-A445-9EED-FD48B3784E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3DE6DD26-38C2-F247-9162-226FA8FDA60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7B6C3A9B-F862-904A-B80F-E477C0CEDA97}"/>
              </a:ext>
            </a:extLst>
          </p:cNvPr>
          <p:cNvGrpSpPr/>
          <p:nvPr/>
        </p:nvGrpSpPr>
        <p:grpSpPr>
          <a:xfrm>
            <a:off x="8101888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29" name="Google Shape;620;p19">
              <a:extLst>
                <a:ext uri="{FF2B5EF4-FFF2-40B4-BE49-F238E27FC236}">
                  <a16:creationId xmlns:a16="http://schemas.microsoft.com/office/drawing/2014/main" id="{F56EEF7F-7F79-534C-BABB-26C781687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87646177-FE75-A543-B4F9-086D44C50A49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A10653DE-5FB4-8C4C-A20F-578E024B489D}"/>
              </a:ext>
            </a:extLst>
          </p:cNvPr>
          <p:cNvGrpSpPr/>
          <p:nvPr/>
        </p:nvGrpSpPr>
        <p:grpSpPr>
          <a:xfrm>
            <a:off x="8545000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27" name="Google Shape;620;p19">
              <a:extLst>
                <a:ext uri="{FF2B5EF4-FFF2-40B4-BE49-F238E27FC236}">
                  <a16:creationId xmlns:a16="http://schemas.microsoft.com/office/drawing/2014/main" id="{B4604876-1B9E-0346-A774-96B8A82F8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6933DC68-FF42-F94C-A25E-FDD1109FC35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3250D583-A0B5-4F44-AAC5-AA4CD2E88CA1}"/>
              </a:ext>
            </a:extLst>
          </p:cNvPr>
          <p:cNvGrpSpPr/>
          <p:nvPr/>
        </p:nvGrpSpPr>
        <p:grpSpPr>
          <a:xfrm>
            <a:off x="3227667" y="1765532"/>
            <a:ext cx="419333" cy="419333"/>
            <a:chOff x="1752673" y="495870"/>
            <a:chExt cx="538273" cy="538273"/>
          </a:xfrm>
        </p:grpSpPr>
        <p:sp>
          <p:nvSpPr>
            <p:cNvPr id="1091" name="Google Shape;620;p19">
              <a:extLst>
                <a:ext uri="{FF2B5EF4-FFF2-40B4-BE49-F238E27FC236}">
                  <a16:creationId xmlns:a16="http://schemas.microsoft.com/office/drawing/2014/main" id="{42BE425B-74D1-0B47-A618-DF9E9B836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56EA17D1-CFE5-9C4E-8CEA-C708D791477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D1BAAD99-669F-744C-95BD-B4FE0D78EEB6}"/>
              </a:ext>
            </a:extLst>
          </p:cNvPr>
          <p:cNvGrpSpPr/>
          <p:nvPr/>
        </p:nvGrpSpPr>
        <p:grpSpPr>
          <a:xfrm>
            <a:off x="3670778" y="1765532"/>
            <a:ext cx="419333" cy="419333"/>
            <a:chOff x="1752673" y="495870"/>
            <a:chExt cx="538273" cy="538273"/>
          </a:xfrm>
        </p:grpSpPr>
        <p:sp>
          <p:nvSpPr>
            <p:cNvPr id="1089" name="Google Shape;620;p19">
              <a:extLst>
                <a:ext uri="{FF2B5EF4-FFF2-40B4-BE49-F238E27FC236}">
                  <a16:creationId xmlns:a16="http://schemas.microsoft.com/office/drawing/2014/main" id="{26BB840F-056A-C14C-9568-442E29E84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50E28085-A252-6F49-A031-0C4F1D86FEE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330D45EE-E0DC-1C46-9F45-83AEAFE883BE}"/>
              </a:ext>
            </a:extLst>
          </p:cNvPr>
          <p:cNvGrpSpPr/>
          <p:nvPr/>
        </p:nvGrpSpPr>
        <p:grpSpPr>
          <a:xfrm>
            <a:off x="4113889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87" name="Google Shape;620;p19">
              <a:extLst>
                <a:ext uri="{FF2B5EF4-FFF2-40B4-BE49-F238E27FC236}">
                  <a16:creationId xmlns:a16="http://schemas.microsoft.com/office/drawing/2014/main" id="{B59A6CBC-06FE-9240-8730-1E8180D6C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4FCB88AF-6D2A-3144-91D8-99AA3216FA5C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11175A6C-C358-2B49-AC80-B440D7F19F29}"/>
              </a:ext>
            </a:extLst>
          </p:cNvPr>
          <p:cNvGrpSpPr/>
          <p:nvPr/>
        </p:nvGrpSpPr>
        <p:grpSpPr>
          <a:xfrm>
            <a:off x="4557000" y="1765532"/>
            <a:ext cx="419333" cy="419333"/>
            <a:chOff x="1752673" y="495870"/>
            <a:chExt cx="538273" cy="538273"/>
          </a:xfrm>
        </p:grpSpPr>
        <p:sp>
          <p:nvSpPr>
            <p:cNvPr id="1085" name="Google Shape;620;p19">
              <a:extLst>
                <a:ext uri="{FF2B5EF4-FFF2-40B4-BE49-F238E27FC236}">
                  <a16:creationId xmlns:a16="http://schemas.microsoft.com/office/drawing/2014/main" id="{6C3BD8B0-DFDF-5A45-BBFD-4B551239B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8D2FA0EA-CAB7-5849-9482-70F0F988C77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67DFB094-C705-D64C-8547-AE68127D76A7}"/>
              </a:ext>
            </a:extLst>
          </p:cNvPr>
          <p:cNvGrpSpPr/>
          <p:nvPr/>
        </p:nvGrpSpPr>
        <p:grpSpPr>
          <a:xfrm>
            <a:off x="5000111" y="1765532"/>
            <a:ext cx="419333" cy="419333"/>
            <a:chOff x="1752673" y="495870"/>
            <a:chExt cx="538273" cy="538273"/>
          </a:xfrm>
        </p:grpSpPr>
        <p:sp>
          <p:nvSpPr>
            <p:cNvPr id="1083" name="Google Shape;620;p19">
              <a:extLst>
                <a:ext uri="{FF2B5EF4-FFF2-40B4-BE49-F238E27FC236}">
                  <a16:creationId xmlns:a16="http://schemas.microsoft.com/office/drawing/2014/main" id="{632F4A8E-BA82-FC4F-BD0E-0773DE88E6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68BBC122-7D5A-7D4B-85B1-91FBC5FD80C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2A7CED19-D94F-F749-9F00-BC32BA8BF0A2}"/>
              </a:ext>
            </a:extLst>
          </p:cNvPr>
          <p:cNvGrpSpPr/>
          <p:nvPr/>
        </p:nvGrpSpPr>
        <p:grpSpPr>
          <a:xfrm>
            <a:off x="5443222" y="1765532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81" name="Google Shape;620;p19">
              <a:extLst>
                <a:ext uri="{FF2B5EF4-FFF2-40B4-BE49-F238E27FC236}">
                  <a16:creationId xmlns:a16="http://schemas.microsoft.com/office/drawing/2014/main" id="{047698DE-5BA9-3848-BFB3-BDEF5A9A9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BAD107E6-A685-9847-A9BC-5BD4A23851A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D6FFA37C-E123-2C40-8324-CA531052EBCF}"/>
              </a:ext>
            </a:extLst>
          </p:cNvPr>
          <p:cNvGrpSpPr/>
          <p:nvPr/>
        </p:nvGrpSpPr>
        <p:grpSpPr>
          <a:xfrm>
            <a:off x="6329444" y="1765532"/>
            <a:ext cx="419333" cy="419333"/>
            <a:chOff x="1752673" y="495870"/>
            <a:chExt cx="538273" cy="538273"/>
          </a:xfrm>
        </p:grpSpPr>
        <p:sp>
          <p:nvSpPr>
            <p:cNvPr id="1079" name="Google Shape;620;p19">
              <a:extLst>
                <a:ext uri="{FF2B5EF4-FFF2-40B4-BE49-F238E27FC236}">
                  <a16:creationId xmlns:a16="http://schemas.microsoft.com/office/drawing/2014/main" id="{577CCB63-FE4A-9F44-9343-13B393BF7C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60A31D06-24B8-F740-B511-A9C096F9123B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418CC57E-FD0A-3242-B461-2562FC811C90}"/>
              </a:ext>
            </a:extLst>
          </p:cNvPr>
          <p:cNvGrpSpPr/>
          <p:nvPr/>
        </p:nvGrpSpPr>
        <p:grpSpPr>
          <a:xfrm>
            <a:off x="5886333" y="1765532"/>
            <a:ext cx="419333" cy="419333"/>
            <a:chOff x="1752673" y="495870"/>
            <a:chExt cx="538273" cy="538273"/>
          </a:xfrm>
        </p:grpSpPr>
        <p:sp>
          <p:nvSpPr>
            <p:cNvPr id="1077" name="Google Shape;620;p19">
              <a:extLst>
                <a:ext uri="{FF2B5EF4-FFF2-40B4-BE49-F238E27FC236}">
                  <a16:creationId xmlns:a16="http://schemas.microsoft.com/office/drawing/2014/main" id="{C6B54EA0-99D9-0B47-96F8-CB293051D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806517CA-0233-0740-B90C-34B3550756C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495FC2A8-198D-A242-867A-A7F3A8CF7308}"/>
              </a:ext>
            </a:extLst>
          </p:cNvPr>
          <p:cNvGrpSpPr/>
          <p:nvPr/>
        </p:nvGrpSpPr>
        <p:grpSpPr>
          <a:xfrm>
            <a:off x="6772555" y="1765532"/>
            <a:ext cx="419333" cy="419333"/>
            <a:chOff x="1752673" y="495870"/>
            <a:chExt cx="538273" cy="538273"/>
          </a:xfrm>
        </p:grpSpPr>
        <p:sp>
          <p:nvSpPr>
            <p:cNvPr id="1075" name="Google Shape;620;p19">
              <a:extLst>
                <a:ext uri="{FF2B5EF4-FFF2-40B4-BE49-F238E27FC236}">
                  <a16:creationId xmlns:a16="http://schemas.microsoft.com/office/drawing/2014/main" id="{745D24D4-56BA-8F40-AA29-A05156901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453EBEB8-336D-C24D-8E03-CD7F693E3F9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F22FBC39-96B3-5D49-B17A-66A5611CECFF}"/>
              </a:ext>
            </a:extLst>
          </p:cNvPr>
          <p:cNvGrpSpPr/>
          <p:nvPr/>
        </p:nvGrpSpPr>
        <p:grpSpPr>
          <a:xfrm>
            <a:off x="7215666" y="1765532"/>
            <a:ext cx="419333" cy="419333"/>
            <a:chOff x="1752673" y="495870"/>
            <a:chExt cx="538273" cy="538273"/>
          </a:xfrm>
        </p:grpSpPr>
        <p:sp>
          <p:nvSpPr>
            <p:cNvPr id="1073" name="Google Shape;620;p19">
              <a:extLst>
                <a:ext uri="{FF2B5EF4-FFF2-40B4-BE49-F238E27FC236}">
                  <a16:creationId xmlns:a16="http://schemas.microsoft.com/office/drawing/2014/main" id="{8B2B4975-295A-0F48-A3EA-4D20AB3D0C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D0EAD0F3-D169-E646-8ED8-E3F998DD080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8D8FBA11-92D0-1649-8094-5C1CA2159D77}"/>
              </a:ext>
            </a:extLst>
          </p:cNvPr>
          <p:cNvGrpSpPr/>
          <p:nvPr/>
        </p:nvGrpSpPr>
        <p:grpSpPr>
          <a:xfrm>
            <a:off x="7658777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71" name="Google Shape;620;p19">
              <a:extLst>
                <a:ext uri="{FF2B5EF4-FFF2-40B4-BE49-F238E27FC236}">
                  <a16:creationId xmlns:a16="http://schemas.microsoft.com/office/drawing/2014/main" id="{EE79BFC1-730A-1A41-91B6-A10E5F67E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ACB0FE3-C54F-2C42-BC37-71BB4F9093C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C7852D50-8464-3748-B8B2-E6D65B893288}"/>
              </a:ext>
            </a:extLst>
          </p:cNvPr>
          <p:cNvGrpSpPr/>
          <p:nvPr/>
        </p:nvGrpSpPr>
        <p:grpSpPr>
          <a:xfrm>
            <a:off x="8101888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69" name="Google Shape;620;p19">
              <a:extLst>
                <a:ext uri="{FF2B5EF4-FFF2-40B4-BE49-F238E27FC236}">
                  <a16:creationId xmlns:a16="http://schemas.microsoft.com/office/drawing/2014/main" id="{263CC83D-7FEA-F047-B67D-6E209261D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36CBD962-62FF-9F4B-B381-BFA97DE0F374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91BD83A7-5859-A841-9FE8-5FE8DC040E24}"/>
              </a:ext>
            </a:extLst>
          </p:cNvPr>
          <p:cNvGrpSpPr/>
          <p:nvPr/>
        </p:nvGrpSpPr>
        <p:grpSpPr>
          <a:xfrm>
            <a:off x="8545000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67" name="Google Shape;620;p19">
              <a:extLst>
                <a:ext uri="{FF2B5EF4-FFF2-40B4-BE49-F238E27FC236}">
                  <a16:creationId xmlns:a16="http://schemas.microsoft.com/office/drawing/2014/main" id="{884D5D6D-823C-FD42-8307-9E091AADB1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DE095C50-A7A5-BC47-B16F-AF023A5BF91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E7C7A9E6-7E36-B84D-A8DF-1DEBED4ACBE5}"/>
              </a:ext>
            </a:extLst>
          </p:cNvPr>
          <p:cNvGrpSpPr/>
          <p:nvPr/>
        </p:nvGrpSpPr>
        <p:grpSpPr>
          <a:xfrm>
            <a:off x="3227667" y="3510095"/>
            <a:ext cx="419333" cy="419333"/>
            <a:chOff x="1752673" y="495870"/>
            <a:chExt cx="538273" cy="538273"/>
          </a:xfrm>
        </p:grpSpPr>
        <p:sp>
          <p:nvSpPr>
            <p:cNvPr id="1131" name="Google Shape;620;p19">
              <a:extLst>
                <a:ext uri="{FF2B5EF4-FFF2-40B4-BE49-F238E27FC236}">
                  <a16:creationId xmlns:a16="http://schemas.microsoft.com/office/drawing/2014/main" id="{71FCD0E9-D30B-6348-822D-B801F47FD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2" name="TextBox 1131">
              <a:extLst>
                <a:ext uri="{FF2B5EF4-FFF2-40B4-BE49-F238E27FC236}">
                  <a16:creationId xmlns:a16="http://schemas.microsoft.com/office/drawing/2014/main" id="{0B57AE74-466C-9A41-B06B-0A20E11E38E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ADF1DC4B-E4AB-4741-864B-4884300D25C5}"/>
              </a:ext>
            </a:extLst>
          </p:cNvPr>
          <p:cNvGrpSpPr/>
          <p:nvPr/>
        </p:nvGrpSpPr>
        <p:grpSpPr>
          <a:xfrm>
            <a:off x="3670778" y="3510095"/>
            <a:ext cx="419333" cy="419333"/>
            <a:chOff x="1752673" y="495870"/>
            <a:chExt cx="538273" cy="538273"/>
          </a:xfrm>
        </p:grpSpPr>
        <p:sp>
          <p:nvSpPr>
            <p:cNvPr id="1129" name="Google Shape;620;p19">
              <a:extLst>
                <a:ext uri="{FF2B5EF4-FFF2-40B4-BE49-F238E27FC236}">
                  <a16:creationId xmlns:a16="http://schemas.microsoft.com/office/drawing/2014/main" id="{0ECD2AA5-2993-544F-999F-68266860EB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22E288BA-7043-5A4F-AD13-DFD7E06ADFE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EA046BAC-4FC8-4446-BFAC-10253759C505}"/>
              </a:ext>
            </a:extLst>
          </p:cNvPr>
          <p:cNvGrpSpPr/>
          <p:nvPr/>
        </p:nvGrpSpPr>
        <p:grpSpPr>
          <a:xfrm>
            <a:off x="4113889" y="3510095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27" name="Google Shape;620;p19">
              <a:extLst>
                <a:ext uri="{FF2B5EF4-FFF2-40B4-BE49-F238E27FC236}">
                  <a16:creationId xmlns:a16="http://schemas.microsoft.com/office/drawing/2014/main" id="{93E950E1-78D0-6341-9076-82627A01F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TextBox 1127">
              <a:extLst>
                <a:ext uri="{FF2B5EF4-FFF2-40B4-BE49-F238E27FC236}">
                  <a16:creationId xmlns:a16="http://schemas.microsoft.com/office/drawing/2014/main" id="{2CC57C58-3A8C-1345-AD1D-ED1BAE171A3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FE0492E7-7053-EB43-83E8-828F4BE6AED3}"/>
              </a:ext>
            </a:extLst>
          </p:cNvPr>
          <p:cNvGrpSpPr/>
          <p:nvPr/>
        </p:nvGrpSpPr>
        <p:grpSpPr>
          <a:xfrm>
            <a:off x="4557000" y="3510095"/>
            <a:ext cx="419333" cy="419333"/>
            <a:chOff x="1752673" y="495870"/>
            <a:chExt cx="538273" cy="538273"/>
          </a:xfrm>
        </p:grpSpPr>
        <p:sp>
          <p:nvSpPr>
            <p:cNvPr id="1125" name="Google Shape;620;p19">
              <a:extLst>
                <a:ext uri="{FF2B5EF4-FFF2-40B4-BE49-F238E27FC236}">
                  <a16:creationId xmlns:a16="http://schemas.microsoft.com/office/drawing/2014/main" id="{A74E117B-4B3D-EA49-9D21-203ADD170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34A20486-987A-BB43-A2AE-36F2E53B2FE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8" name="Group 1097">
            <a:extLst>
              <a:ext uri="{FF2B5EF4-FFF2-40B4-BE49-F238E27FC236}">
                <a16:creationId xmlns:a16="http://schemas.microsoft.com/office/drawing/2014/main" id="{8232A601-12C0-D74F-A0F6-A33AF7641D66}"/>
              </a:ext>
            </a:extLst>
          </p:cNvPr>
          <p:cNvGrpSpPr/>
          <p:nvPr/>
        </p:nvGrpSpPr>
        <p:grpSpPr>
          <a:xfrm>
            <a:off x="5000111" y="3510095"/>
            <a:ext cx="419333" cy="419333"/>
            <a:chOff x="1752673" y="495870"/>
            <a:chExt cx="538273" cy="538273"/>
          </a:xfrm>
        </p:grpSpPr>
        <p:sp>
          <p:nvSpPr>
            <p:cNvPr id="1123" name="Google Shape;620;p19">
              <a:extLst>
                <a:ext uri="{FF2B5EF4-FFF2-40B4-BE49-F238E27FC236}">
                  <a16:creationId xmlns:a16="http://schemas.microsoft.com/office/drawing/2014/main" id="{DD00EB22-35C5-E94E-936F-2DBED4D0E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4" name="TextBox 1123">
              <a:extLst>
                <a:ext uri="{FF2B5EF4-FFF2-40B4-BE49-F238E27FC236}">
                  <a16:creationId xmlns:a16="http://schemas.microsoft.com/office/drawing/2014/main" id="{8E2AA0AA-8B9E-1943-95F4-4ED18359A0B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8FF6FF78-B58A-0B42-B478-26B01688F852}"/>
              </a:ext>
            </a:extLst>
          </p:cNvPr>
          <p:cNvGrpSpPr/>
          <p:nvPr/>
        </p:nvGrpSpPr>
        <p:grpSpPr>
          <a:xfrm>
            <a:off x="5443222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21" name="Google Shape;620;p19">
              <a:extLst>
                <a:ext uri="{FF2B5EF4-FFF2-40B4-BE49-F238E27FC236}">
                  <a16:creationId xmlns:a16="http://schemas.microsoft.com/office/drawing/2014/main" id="{92E6CEA2-7539-F24F-BED9-2E0AE6F04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F7630BEA-31C2-BC47-AB77-1E5BD359D107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2405DFD2-9A99-C54B-AA95-1FAB06D41029}"/>
              </a:ext>
            </a:extLst>
          </p:cNvPr>
          <p:cNvGrpSpPr/>
          <p:nvPr/>
        </p:nvGrpSpPr>
        <p:grpSpPr>
          <a:xfrm>
            <a:off x="6329444" y="3510095"/>
            <a:ext cx="419333" cy="419333"/>
            <a:chOff x="1752673" y="495870"/>
            <a:chExt cx="538273" cy="538273"/>
          </a:xfrm>
        </p:grpSpPr>
        <p:sp>
          <p:nvSpPr>
            <p:cNvPr id="1119" name="Google Shape;620;p19">
              <a:extLst>
                <a:ext uri="{FF2B5EF4-FFF2-40B4-BE49-F238E27FC236}">
                  <a16:creationId xmlns:a16="http://schemas.microsoft.com/office/drawing/2014/main" id="{9CFC1157-5C18-4B4B-8353-EE81D52FB9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37167DBD-A7E6-5143-B753-EECD45D7EB0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0DBE242-E9F5-AD4F-AEE4-A1CC7827DE0B}"/>
              </a:ext>
            </a:extLst>
          </p:cNvPr>
          <p:cNvGrpSpPr/>
          <p:nvPr/>
        </p:nvGrpSpPr>
        <p:grpSpPr>
          <a:xfrm>
            <a:off x="5886333" y="3510095"/>
            <a:ext cx="419333" cy="419333"/>
            <a:chOff x="1752673" y="495870"/>
            <a:chExt cx="538273" cy="538273"/>
          </a:xfrm>
        </p:grpSpPr>
        <p:sp>
          <p:nvSpPr>
            <p:cNvPr id="1117" name="Google Shape;620;p19">
              <a:extLst>
                <a:ext uri="{FF2B5EF4-FFF2-40B4-BE49-F238E27FC236}">
                  <a16:creationId xmlns:a16="http://schemas.microsoft.com/office/drawing/2014/main" id="{AFF0A553-5982-7A4D-9144-A9521E2E44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C8BFAB58-50A9-AA4B-880F-ED54F6E6A3A4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03B98B77-E289-9741-9232-C410826E4204}"/>
              </a:ext>
            </a:extLst>
          </p:cNvPr>
          <p:cNvGrpSpPr/>
          <p:nvPr/>
        </p:nvGrpSpPr>
        <p:grpSpPr>
          <a:xfrm>
            <a:off x="6772555" y="3510095"/>
            <a:ext cx="419333" cy="419333"/>
            <a:chOff x="1752673" y="495870"/>
            <a:chExt cx="538273" cy="538273"/>
          </a:xfrm>
        </p:grpSpPr>
        <p:sp>
          <p:nvSpPr>
            <p:cNvPr id="1115" name="Google Shape;620;p19">
              <a:extLst>
                <a:ext uri="{FF2B5EF4-FFF2-40B4-BE49-F238E27FC236}">
                  <a16:creationId xmlns:a16="http://schemas.microsoft.com/office/drawing/2014/main" id="{C1EF558B-B31A-F945-83FA-0A15EEFBA9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6" name="TextBox 1115">
              <a:extLst>
                <a:ext uri="{FF2B5EF4-FFF2-40B4-BE49-F238E27FC236}">
                  <a16:creationId xmlns:a16="http://schemas.microsoft.com/office/drawing/2014/main" id="{32690722-84FA-874D-BAD4-86B05CC3877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707C637C-C9FF-6C42-88AD-45DC6014B4E5}"/>
              </a:ext>
            </a:extLst>
          </p:cNvPr>
          <p:cNvGrpSpPr/>
          <p:nvPr/>
        </p:nvGrpSpPr>
        <p:grpSpPr>
          <a:xfrm>
            <a:off x="7215666" y="3510095"/>
            <a:ext cx="419333" cy="419333"/>
            <a:chOff x="1752673" y="495870"/>
            <a:chExt cx="538273" cy="538273"/>
          </a:xfrm>
        </p:grpSpPr>
        <p:sp>
          <p:nvSpPr>
            <p:cNvPr id="1113" name="Google Shape;620;p19">
              <a:extLst>
                <a:ext uri="{FF2B5EF4-FFF2-40B4-BE49-F238E27FC236}">
                  <a16:creationId xmlns:a16="http://schemas.microsoft.com/office/drawing/2014/main" id="{AF89D088-C239-C849-B14E-B0DD644D78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4" name="TextBox 1113">
              <a:extLst>
                <a:ext uri="{FF2B5EF4-FFF2-40B4-BE49-F238E27FC236}">
                  <a16:creationId xmlns:a16="http://schemas.microsoft.com/office/drawing/2014/main" id="{AD992F4E-A8BE-A54D-850A-C32F318172A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1EF97813-0D43-BC47-A030-4229CE96CB89}"/>
              </a:ext>
            </a:extLst>
          </p:cNvPr>
          <p:cNvGrpSpPr/>
          <p:nvPr/>
        </p:nvGrpSpPr>
        <p:grpSpPr>
          <a:xfrm>
            <a:off x="7658777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11" name="Google Shape;620;p19">
              <a:extLst>
                <a:ext uri="{FF2B5EF4-FFF2-40B4-BE49-F238E27FC236}">
                  <a16:creationId xmlns:a16="http://schemas.microsoft.com/office/drawing/2014/main" id="{29C3CD9D-94B5-3744-A8A4-FF846961E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364F6F01-6DF3-8E40-8A01-4B61120BE07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CA1E49A7-0E1B-904E-BC25-701A7D1AAD31}"/>
              </a:ext>
            </a:extLst>
          </p:cNvPr>
          <p:cNvGrpSpPr/>
          <p:nvPr/>
        </p:nvGrpSpPr>
        <p:grpSpPr>
          <a:xfrm>
            <a:off x="8101888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09" name="Google Shape;620;p19">
              <a:extLst>
                <a:ext uri="{FF2B5EF4-FFF2-40B4-BE49-F238E27FC236}">
                  <a16:creationId xmlns:a16="http://schemas.microsoft.com/office/drawing/2014/main" id="{D339BC52-6C62-F54C-A659-6890D5D32B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0" name="TextBox 1109">
              <a:extLst>
                <a:ext uri="{FF2B5EF4-FFF2-40B4-BE49-F238E27FC236}">
                  <a16:creationId xmlns:a16="http://schemas.microsoft.com/office/drawing/2014/main" id="{93215E8B-68BD-D44F-B932-C4CA5C56BA8F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3F282ABB-5F17-C24B-99F8-ADE3F6465563}"/>
              </a:ext>
            </a:extLst>
          </p:cNvPr>
          <p:cNvGrpSpPr/>
          <p:nvPr/>
        </p:nvGrpSpPr>
        <p:grpSpPr>
          <a:xfrm>
            <a:off x="8545000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07" name="Google Shape;620;p19">
              <a:extLst>
                <a:ext uri="{FF2B5EF4-FFF2-40B4-BE49-F238E27FC236}">
                  <a16:creationId xmlns:a16="http://schemas.microsoft.com/office/drawing/2014/main" id="{14A2C4C2-9381-D941-9082-BBF62FD893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85512DCD-D1D5-2448-8E5C-27FF592E39F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4" name="Group 1133">
            <a:extLst>
              <a:ext uri="{FF2B5EF4-FFF2-40B4-BE49-F238E27FC236}">
                <a16:creationId xmlns:a16="http://schemas.microsoft.com/office/drawing/2014/main" id="{1F0C1E85-FEBE-DE4F-95D2-98EF46D7905A}"/>
              </a:ext>
            </a:extLst>
          </p:cNvPr>
          <p:cNvGrpSpPr/>
          <p:nvPr/>
        </p:nvGrpSpPr>
        <p:grpSpPr>
          <a:xfrm>
            <a:off x="3227667" y="2928574"/>
            <a:ext cx="419333" cy="419333"/>
            <a:chOff x="1752673" y="495870"/>
            <a:chExt cx="538273" cy="538273"/>
          </a:xfrm>
        </p:grpSpPr>
        <p:sp>
          <p:nvSpPr>
            <p:cNvPr id="1171" name="Google Shape;620;p19">
              <a:extLst>
                <a:ext uri="{FF2B5EF4-FFF2-40B4-BE49-F238E27FC236}">
                  <a16:creationId xmlns:a16="http://schemas.microsoft.com/office/drawing/2014/main" id="{67A3F4B2-9BB1-A044-BE31-59982FB19B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2" name="TextBox 1171">
              <a:extLst>
                <a:ext uri="{FF2B5EF4-FFF2-40B4-BE49-F238E27FC236}">
                  <a16:creationId xmlns:a16="http://schemas.microsoft.com/office/drawing/2014/main" id="{BC4FEC04-C816-4541-9E27-8E6ADE7A225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5" name="Group 1134">
            <a:extLst>
              <a:ext uri="{FF2B5EF4-FFF2-40B4-BE49-F238E27FC236}">
                <a16:creationId xmlns:a16="http://schemas.microsoft.com/office/drawing/2014/main" id="{273ACA2C-8E20-BB43-ABD3-14A8CF8967EE}"/>
              </a:ext>
            </a:extLst>
          </p:cNvPr>
          <p:cNvGrpSpPr/>
          <p:nvPr/>
        </p:nvGrpSpPr>
        <p:grpSpPr>
          <a:xfrm>
            <a:off x="3670778" y="2928574"/>
            <a:ext cx="419333" cy="419333"/>
            <a:chOff x="1752673" y="495870"/>
            <a:chExt cx="538273" cy="538273"/>
          </a:xfrm>
        </p:grpSpPr>
        <p:sp>
          <p:nvSpPr>
            <p:cNvPr id="1169" name="Google Shape;620;p19">
              <a:extLst>
                <a:ext uri="{FF2B5EF4-FFF2-40B4-BE49-F238E27FC236}">
                  <a16:creationId xmlns:a16="http://schemas.microsoft.com/office/drawing/2014/main" id="{811921B9-5BA8-6D45-867F-2C840B47D9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A464743E-CC76-A340-B190-B95A29197E9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084FFAB8-3977-F845-B1CE-BBC20AD1A84F}"/>
              </a:ext>
            </a:extLst>
          </p:cNvPr>
          <p:cNvGrpSpPr/>
          <p:nvPr/>
        </p:nvGrpSpPr>
        <p:grpSpPr>
          <a:xfrm>
            <a:off x="4113889" y="2928574"/>
            <a:ext cx="419333" cy="419333"/>
            <a:chOff x="1752673" y="495870"/>
            <a:chExt cx="538273" cy="538273"/>
          </a:xfrm>
        </p:grpSpPr>
        <p:sp>
          <p:nvSpPr>
            <p:cNvPr id="1167" name="Google Shape;620;p19">
              <a:extLst>
                <a:ext uri="{FF2B5EF4-FFF2-40B4-BE49-F238E27FC236}">
                  <a16:creationId xmlns:a16="http://schemas.microsoft.com/office/drawing/2014/main" id="{03B67D94-C11F-6447-8951-E896F19865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8" name="TextBox 1167">
              <a:extLst>
                <a:ext uri="{FF2B5EF4-FFF2-40B4-BE49-F238E27FC236}">
                  <a16:creationId xmlns:a16="http://schemas.microsoft.com/office/drawing/2014/main" id="{BCC0B46F-D6D3-1543-8511-60068859D85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7" name="Group 1136">
            <a:extLst>
              <a:ext uri="{FF2B5EF4-FFF2-40B4-BE49-F238E27FC236}">
                <a16:creationId xmlns:a16="http://schemas.microsoft.com/office/drawing/2014/main" id="{60C9B365-486E-0C44-8511-323C8B08CD3F}"/>
              </a:ext>
            </a:extLst>
          </p:cNvPr>
          <p:cNvGrpSpPr/>
          <p:nvPr/>
        </p:nvGrpSpPr>
        <p:grpSpPr>
          <a:xfrm>
            <a:off x="4557000" y="2928574"/>
            <a:ext cx="419333" cy="419333"/>
            <a:chOff x="1752673" y="495870"/>
            <a:chExt cx="538273" cy="538273"/>
          </a:xfrm>
        </p:grpSpPr>
        <p:sp>
          <p:nvSpPr>
            <p:cNvPr id="1165" name="Google Shape;620;p19">
              <a:extLst>
                <a:ext uri="{FF2B5EF4-FFF2-40B4-BE49-F238E27FC236}">
                  <a16:creationId xmlns:a16="http://schemas.microsoft.com/office/drawing/2014/main" id="{E94857E3-90C1-E344-94EE-CBB4FE684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FE674277-F1B2-7B44-8817-4927FD764F0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0D116AC7-EA70-8D44-9FC6-CAA2236BA20D}"/>
              </a:ext>
            </a:extLst>
          </p:cNvPr>
          <p:cNvGrpSpPr/>
          <p:nvPr/>
        </p:nvGrpSpPr>
        <p:grpSpPr>
          <a:xfrm>
            <a:off x="5000111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63" name="Google Shape;620;p19">
              <a:extLst>
                <a:ext uri="{FF2B5EF4-FFF2-40B4-BE49-F238E27FC236}">
                  <a16:creationId xmlns:a16="http://schemas.microsoft.com/office/drawing/2014/main" id="{6C2709EB-3353-D84F-B660-7D29DC6221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4" name="TextBox 1163">
              <a:extLst>
                <a:ext uri="{FF2B5EF4-FFF2-40B4-BE49-F238E27FC236}">
                  <a16:creationId xmlns:a16="http://schemas.microsoft.com/office/drawing/2014/main" id="{EA1BD7F8-F195-D043-B4BA-77085395A78C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139" name="Group 1138">
            <a:extLst>
              <a:ext uri="{FF2B5EF4-FFF2-40B4-BE49-F238E27FC236}">
                <a16:creationId xmlns:a16="http://schemas.microsoft.com/office/drawing/2014/main" id="{A411354D-0522-334C-849D-1362F2D6563E}"/>
              </a:ext>
            </a:extLst>
          </p:cNvPr>
          <p:cNvGrpSpPr/>
          <p:nvPr/>
        </p:nvGrpSpPr>
        <p:grpSpPr>
          <a:xfrm>
            <a:off x="5443222" y="2928574"/>
            <a:ext cx="419333" cy="419333"/>
            <a:chOff x="1752673" y="495870"/>
            <a:chExt cx="538273" cy="538273"/>
          </a:xfrm>
        </p:grpSpPr>
        <p:sp>
          <p:nvSpPr>
            <p:cNvPr id="1161" name="Google Shape;620;p19">
              <a:extLst>
                <a:ext uri="{FF2B5EF4-FFF2-40B4-BE49-F238E27FC236}">
                  <a16:creationId xmlns:a16="http://schemas.microsoft.com/office/drawing/2014/main" id="{AA1DB858-3830-FA45-9FE3-B586263EF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54B2AE5C-9700-394E-AC58-CC4C93CD7C7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0" name="Group 1139">
            <a:extLst>
              <a:ext uri="{FF2B5EF4-FFF2-40B4-BE49-F238E27FC236}">
                <a16:creationId xmlns:a16="http://schemas.microsoft.com/office/drawing/2014/main" id="{89F12020-AB25-4744-94EA-F97B95AA5C0D}"/>
              </a:ext>
            </a:extLst>
          </p:cNvPr>
          <p:cNvGrpSpPr/>
          <p:nvPr/>
        </p:nvGrpSpPr>
        <p:grpSpPr>
          <a:xfrm>
            <a:off x="6329444" y="2928574"/>
            <a:ext cx="419333" cy="419333"/>
            <a:chOff x="1752673" y="495870"/>
            <a:chExt cx="538273" cy="538273"/>
          </a:xfrm>
        </p:grpSpPr>
        <p:sp>
          <p:nvSpPr>
            <p:cNvPr id="1159" name="Google Shape;620;p19">
              <a:extLst>
                <a:ext uri="{FF2B5EF4-FFF2-40B4-BE49-F238E27FC236}">
                  <a16:creationId xmlns:a16="http://schemas.microsoft.com/office/drawing/2014/main" id="{B351221D-53CD-9043-AEF2-3A4404AF5E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2CB79A80-EA24-CF4F-A25D-14CF9746F5E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77854233-53CE-7D44-9ABB-B8EA1C2C6AF0}"/>
              </a:ext>
            </a:extLst>
          </p:cNvPr>
          <p:cNvGrpSpPr/>
          <p:nvPr/>
        </p:nvGrpSpPr>
        <p:grpSpPr>
          <a:xfrm>
            <a:off x="5886333" y="2928574"/>
            <a:ext cx="419333" cy="419333"/>
            <a:chOff x="1752673" y="495870"/>
            <a:chExt cx="538273" cy="538273"/>
          </a:xfrm>
        </p:grpSpPr>
        <p:sp>
          <p:nvSpPr>
            <p:cNvPr id="1157" name="Google Shape;620;p19">
              <a:extLst>
                <a:ext uri="{FF2B5EF4-FFF2-40B4-BE49-F238E27FC236}">
                  <a16:creationId xmlns:a16="http://schemas.microsoft.com/office/drawing/2014/main" id="{8BDAF145-F096-3F49-A31E-206ED3611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8" name="TextBox 1157">
              <a:extLst>
                <a:ext uri="{FF2B5EF4-FFF2-40B4-BE49-F238E27FC236}">
                  <a16:creationId xmlns:a16="http://schemas.microsoft.com/office/drawing/2014/main" id="{16B2393D-72D4-E34B-B018-3910032291EE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D2CE7FEF-E9F8-F146-B623-A17A65EAF69F}"/>
              </a:ext>
            </a:extLst>
          </p:cNvPr>
          <p:cNvGrpSpPr/>
          <p:nvPr/>
        </p:nvGrpSpPr>
        <p:grpSpPr>
          <a:xfrm>
            <a:off x="6772555" y="2928574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55" name="Google Shape;620;p19">
              <a:extLst>
                <a:ext uri="{FF2B5EF4-FFF2-40B4-BE49-F238E27FC236}">
                  <a16:creationId xmlns:a16="http://schemas.microsoft.com/office/drawing/2014/main" id="{115837ED-4CCB-B44B-8D5B-EE8448B1B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EFA5DD74-B9F4-9646-8D07-7877AA0D49E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3" name="Group 1142">
            <a:extLst>
              <a:ext uri="{FF2B5EF4-FFF2-40B4-BE49-F238E27FC236}">
                <a16:creationId xmlns:a16="http://schemas.microsoft.com/office/drawing/2014/main" id="{2C37D0D3-23F4-AB49-9E82-C5D93D8FFD32}"/>
              </a:ext>
            </a:extLst>
          </p:cNvPr>
          <p:cNvGrpSpPr/>
          <p:nvPr/>
        </p:nvGrpSpPr>
        <p:grpSpPr>
          <a:xfrm>
            <a:off x="7215666" y="2928574"/>
            <a:ext cx="419333" cy="419333"/>
            <a:chOff x="1752673" y="495870"/>
            <a:chExt cx="538273" cy="538273"/>
          </a:xfrm>
        </p:grpSpPr>
        <p:sp>
          <p:nvSpPr>
            <p:cNvPr id="1153" name="Google Shape;620;p19">
              <a:extLst>
                <a:ext uri="{FF2B5EF4-FFF2-40B4-BE49-F238E27FC236}">
                  <a16:creationId xmlns:a16="http://schemas.microsoft.com/office/drawing/2014/main" id="{5B47BC6B-DC06-C946-8C6A-7AA8A51CD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4" name="TextBox 1153">
              <a:extLst>
                <a:ext uri="{FF2B5EF4-FFF2-40B4-BE49-F238E27FC236}">
                  <a16:creationId xmlns:a16="http://schemas.microsoft.com/office/drawing/2014/main" id="{80898A3C-0A2F-C747-A4F2-091C05CB24D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D1A4350C-4765-7A4E-B990-D469719B796B}"/>
              </a:ext>
            </a:extLst>
          </p:cNvPr>
          <p:cNvGrpSpPr/>
          <p:nvPr/>
        </p:nvGrpSpPr>
        <p:grpSpPr>
          <a:xfrm>
            <a:off x="7658777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51" name="Google Shape;620;p19">
              <a:extLst>
                <a:ext uri="{FF2B5EF4-FFF2-40B4-BE49-F238E27FC236}">
                  <a16:creationId xmlns:a16="http://schemas.microsoft.com/office/drawing/2014/main" id="{359B75B3-A47E-7341-B79D-27F5EB20A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989CF38B-F4F8-2D46-A73F-D77A8C47FCD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5" name="Group 1144">
            <a:extLst>
              <a:ext uri="{FF2B5EF4-FFF2-40B4-BE49-F238E27FC236}">
                <a16:creationId xmlns:a16="http://schemas.microsoft.com/office/drawing/2014/main" id="{7BFF78F6-A4CD-A243-A55C-799783E8EAE5}"/>
              </a:ext>
            </a:extLst>
          </p:cNvPr>
          <p:cNvGrpSpPr/>
          <p:nvPr/>
        </p:nvGrpSpPr>
        <p:grpSpPr>
          <a:xfrm>
            <a:off x="8101888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49" name="Google Shape;620;p19">
              <a:extLst>
                <a:ext uri="{FF2B5EF4-FFF2-40B4-BE49-F238E27FC236}">
                  <a16:creationId xmlns:a16="http://schemas.microsoft.com/office/drawing/2014/main" id="{CD9DCA58-78D4-2643-B096-6A2412D760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0" name="TextBox 1149">
              <a:extLst>
                <a:ext uri="{FF2B5EF4-FFF2-40B4-BE49-F238E27FC236}">
                  <a16:creationId xmlns:a16="http://schemas.microsoft.com/office/drawing/2014/main" id="{252FD7B1-DDDC-954A-9F55-F24CE1209243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6" name="Group 1145">
            <a:extLst>
              <a:ext uri="{FF2B5EF4-FFF2-40B4-BE49-F238E27FC236}">
                <a16:creationId xmlns:a16="http://schemas.microsoft.com/office/drawing/2014/main" id="{CDEE0524-6C01-654A-9D56-B30DC399523D}"/>
              </a:ext>
            </a:extLst>
          </p:cNvPr>
          <p:cNvGrpSpPr/>
          <p:nvPr/>
        </p:nvGrpSpPr>
        <p:grpSpPr>
          <a:xfrm>
            <a:off x="8545000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47" name="Google Shape;620;p19">
              <a:extLst>
                <a:ext uri="{FF2B5EF4-FFF2-40B4-BE49-F238E27FC236}">
                  <a16:creationId xmlns:a16="http://schemas.microsoft.com/office/drawing/2014/main" id="{869122A1-E2B5-474C-A78E-0311088B7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2ABECB32-063C-204C-92A7-463869B16DB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4" name="Group 1213">
            <a:extLst>
              <a:ext uri="{FF2B5EF4-FFF2-40B4-BE49-F238E27FC236}">
                <a16:creationId xmlns:a16="http://schemas.microsoft.com/office/drawing/2014/main" id="{0DE21BE7-C172-354B-A89F-3BC72779A3EF}"/>
              </a:ext>
            </a:extLst>
          </p:cNvPr>
          <p:cNvGrpSpPr/>
          <p:nvPr/>
        </p:nvGrpSpPr>
        <p:grpSpPr>
          <a:xfrm>
            <a:off x="3227667" y="4091616"/>
            <a:ext cx="419333" cy="419333"/>
            <a:chOff x="1752673" y="495870"/>
            <a:chExt cx="538273" cy="538273"/>
          </a:xfrm>
        </p:grpSpPr>
        <p:sp>
          <p:nvSpPr>
            <p:cNvPr id="1251" name="Google Shape;620;p19">
              <a:extLst>
                <a:ext uri="{FF2B5EF4-FFF2-40B4-BE49-F238E27FC236}">
                  <a16:creationId xmlns:a16="http://schemas.microsoft.com/office/drawing/2014/main" id="{639785E1-1A20-2F42-9B7B-3A802936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2" name="TextBox 1251">
              <a:extLst>
                <a:ext uri="{FF2B5EF4-FFF2-40B4-BE49-F238E27FC236}">
                  <a16:creationId xmlns:a16="http://schemas.microsoft.com/office/drawing/2014/main" id="{AC0DEDED-7DA8-C640-83C3-68969B9DD36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5" name="Group 1214">
            <a:extLst>
              <a:ext uri="{FF2B5EF4-FFF2-40B4-BE49-F238E27FC236}">
                <a16:creationId xmlns:a16="http://schemas.microsoft.com/office/drawing/2014/main" id="{4788BB28-CC7B-C74F-9A53-58E5B796410D}"/>
              </a:ext>
            </a:extLst>
          </p:cNvPr>
          <p:cNvGrpSpPr/>
          <p:nvPr/>
        </p:nvGrpSpPr>
        <p:grpSpPr>
          <a:xfrm>
            <a:off x="3670778" y="4091616"/>
            <a:ext cx="419333" cy="419333"/>
            <a:chOff x="1752673" y="495870"/>
            <a:chExt cx="538273" cy="538273"/>
          </a:xfrm>
        </p:grpSpPr>
        <p:sp>
          <p:nvSpPr>
            <p:cNvPr id="1249" name="Google Shape;620;p19">
              <a:extLst>
                <a:ext uri="{FF2B5EF4-FFF2-40B4-BE49-F238E27FC236}">
                  <a16:creationId xmlns:a16="http://schemas.microsoft.com/office/drawing/2014/main" id="{44D7FB42-85C2-264D-A359-995790C7D8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D475C6A1-E488-6C4A-9695-4532922C528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8DBE87AF-46C0-654A-9DD5-016FDE96BE83}"/>
              </a:ext>
            </a:extLst>
          </p:cNvPr>
          <p:cNvGrpSpPr/>
          <p:nvPr/>
        </p:nvGrpSpPr>
        <p:grpSpPr>
          <a:xfrm>
            <a:off x="4113889" y="4091616"/>
            <a:ext cx="419333" cy="419333"/>
            <a:chOff x="1752673" y="495870"/>
            <a:chExt cx="538273" cy="538273"/>
          </a:xfrm>
        </p:grpSpPr>
        <p:sp>
          <p:nvSpPr>
            <p:cNvPr id="1247" name="Google Shape;620;p19">
              <a:extLst>
                <a:ext uri="{FF2B5EF4-FFF2-40B4-BE49-F238E27FC236}">
                  <a16:creationId xmlns:a16="http://schemas.microsoft.com/office/drawing/2014/main" id="{532DDBBB-79B8-FC47-8A60-D838F60C4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14FC0C28-8970-3D44-89E6-8586EC2ED83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A9E1E399-6B4B-CD4C-A824-25CE524AA2ED}"/>
              </a:ext>
            </a:extLst>
          </p:cNvPr>
          <p:cNvGrpSpPr/>
          <p:nvPr/>
        </p:nvGrpSpPr>
        <p:grpSpPr>
          <a:xfrm>
            <a:off x="4557000" y="4091616"/>
            <a:ext cx="419333" cy="419333"/>
            <a:chOff x="1752673" y="495870"/>
            <a:chExt cx="538273" cy="538273"/>
          </a:xfrm>
        </p:grpSpPr>
        <p:sp>
          <p:nvSpPr>
            <p:cNvPr id="1245" name="Google Shape;620;p19">
              <a:extLst>
                <a:ext uri="{FF2B5EF4-FFF2-40B4-BE49-F238E27FC236}">
                  <a16:creationId xmlns:a16="http://schemas.microsoft.com/office/drawing/2014/main" id="{837A8B81-3532-EF40-8EF3-68BA32548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B14FAD17-C604-0B48-86B0-C9687889C7A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63957A3D-225E-C44E-8329-AE57BB63C294}"/>
              </a:ext>
            </a:extLst>
          </p:cNvPr>
          <p:cNvGrpSpPr/>
          <p:nvPr/>
        </p:nvGrpSpPr>
        <p:grpSpPr>
          <a:xfrm>
            <a:off x="5000111" y="4091616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43" name="Google Shape;620;p19">
              <a:extLst>
                <a:ext uri="{FF2B5EF4-FFF2-40B4-BE49-F238E27FC236}">
                  <a16:creationId xmlns:a16="http://schemas.microsoft.com/office/drawing/2014/main" id="{975429B9-CE98-0643-A7A1-A1FC207BF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4" name="TextBox 1243">
              <a:extLst>
                <a:ext uri="{FF2B5EF4-FFF2-40B4-BE49-F238E27FC236}">
                  <a16:creationId xmlns:a16="http://schemas.microsoft.com/office/drawing/2014/main" id="{9692A2B1-FEE6-7846-9B4B-B264015F06C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F608796C-5808-524C-95F9-17471B9DB206}"/>
              </a:ext>
            </a:extLst>
          </p:cNvPr>
          <p:cNvGrpSpPr/>
          <p:nvPr/>
        </p:nvGrpSpPr>
        <p:grpSpPr>
          <a:xfrm>
            <a:off x="5443222" y="4091616"/>
            <a:ext cx="419333" cy="419333"/>
            <a:chOff x="1752673" y="495870"/>
            <a:chExt cx="538273" cy="538273"/>
          </a:xfrm>
        </p:grpSpPr>
        <p:sp>
          <p:nvSpPr>
            <p:cNvPr id="1241" name="Google Shape;620;p19">
              <a:extLst>
                <a:ext uri="{FF2B5EF4-FFF2-40B4-BE49-F238E27FC236}">
                  <a16:creationId xmlns:a16="http://schemas.microsoft.com/office/drawing/2014/main" id="{8F6218F8-A342-CC40-A218-F6437C27BC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20D390DB-7E5B-ED48-8BA1-386E1B7E86F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5D6DB1F3-44DA-F843-9F60-D4B9A3DC5030}"/>
              </a:ext>
            </a:extLst>
          </p:cNvPr>
          <p:cNvGrpSpPr/>
          <p:nvPr/>
        </p:nvGrpSpPr>
        <p:grpSpPr>
          <a:xfrm>
            <a:off x="6329444" y="4091616"/>
            <a:ext cx="419333" cy="419333"/>
            <a:chOff x="1752673" y="495870"/>
            <a:chExt cx="538273" cy="538273"/>
          </a:xfrm>
        </p:grpSpPr>
        <p:sp>
          <p:nvSpPr>
            <p:cNvPr id="1239" name="Google Shape;620;p19">
              <a:extLst>
                <a:ext uri="{FF2B5EF4-FFF2-40B4-BE49-F238E27FC236}">
                  <a16:creationId xmlns:a16="http://schemas.microsoft.com/office/drawing/2014/main" id="{05F25D96-3458-864F-AB0B-0A93308F0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0" name="TextBox 1239">
              <a:extLst>
                <a:ext uri="{FF2B5EF4-FFF2-40B4-BE49-F238E27FC236}">
                  <a16:creationId xmlns:a16="http://schemas.microsoft.com/office/drawing/2014/main" id="{C4FD6BF5-61BE-574F-8079-6E4731221DB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694054BC-51CA-6D47-B00B-8BC39DBA38C3}"/>
              </a:ext>
            </a:extLst>
          </p:cNvPr>
          <p:cNvGrpSpPr/>
          <p:nvPr/>
        </p:nvGrpSpPr>
        <p:grpSpPr>
          <a:xfrm>
            <a:off x="5886333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37" name="Google Shape;620;p19">
              <a:extLst>
                <a:ext uri="{FF2B5EF4-FFF2-40B4-BE49-F238E27FC236}">
                  <a16:creationId xmlns:a16="http://schemas.microsoft.com/office/drawing/2014/main" id="{C0B203F9-7489-A340-AFA6-692B7EAD5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8" name="TextBox 1237">
              <a:extLst>
                <a:ext uri="{FF2B5EF4-FFF2-40B4-BE49-F238E27FC236}">
                  <a16:creationId xmlns:a16="http://schemas.microsoft.com/office/drawing/2014/main" id="{971ABF3E-1AE5-F84B-8AD6-D84AE28C2152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15BD948E-512C-144D-AF0C-02D9F6FAE939}"/>
              </a:ext>
            </a:extLst>
          </p:cNvPr>
          <p:cNvGrpSpPr/>
          <p:nvPr/>
        </p:nvGrpSpPr>
        <p:grpSpPr>
          <a:xfrm>
            <a:off x="6772555" y="4091616"/>
            <a:ext cx="419333" cy="419333"/>
            <a:chOff x="1752673" y="495870"/>
            <a:chExt cx="538273" cy="538273"/>
          </a:xfrm>
        </p:grpSpPr>
        <p:sp>
          <p:nvSpPr>
            <p:cNvPr id="1235" name="Google Shape;620;p19">
              <a:extLst>
                <a:ext uri="{FF2B5EF4-FFF2-40B4-BE49-F238E27FC236}">
                  <a16:creationId xmlns:a16="http://schemas.microsoft.com/office/drawing/2014/main" id="{FD252B19-4472-B84A-A58D-17F2E271E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6" name="TextBox 1235">
              <a:extLst>
                <a:ext uri="{FF2B5EF4-FFF2-40B4-BE49-F238E27FC236}">
                  <a16:creationId xmlns:a16="http://schemas.microsoft.com/office/drawing/2014/main" id="{817719C0-FDE1-DE45-8A7E-D44288C3D9C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7DD3658B-E482-334B-9417-7718A3B4A189}"/>
              </a:ext>
            </a:extLst>
          </p:cNvPr>
          <p:cNvGrpSpPr/>
          <p:nvPr/>
        </p:nvGrpSpPr>
        <p:grpSpPr>
          <a:xfrm>
            <a:off x="7215666" y="4091616"/>
            <a:ext cx="419333" cy="419333"/>
            <a:chOff x="1752673" y="495870"/>
            <a:chExt cx="538273" cy="538273"/>
          </a:xfrm>
        </p:grpSpPr>
        <p:sp>
          <p:nvSpPr>
            <p:cNvPr id="1233" name="Google Shape;620;p19">
              <a:extLst>
                <a:ext uri="{FF2B5EF4-FFF2-40B4-BE49-F238E27FC236}">
                  <a16:creationId xmlns:a16="http://schemas.microsoft.com/office/drawing/2014/main" id="{3DA8D4B0-DCAC-0A49-8EF9-5A91D272F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CEB603F8-89A0-2D49-B09D-CF5124C94FE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F01411C8-1AF2-A149-A37F-6737A0CF604A}"/>
              </a:ext>
            </a:extLst>
          </p:cNvPr>
          <p:cNvGrpSpPr/>
          <p:nvPr/>
        </p:nvGrpSpPr>
        <p:grpSpPr>
          <a:xfrm>
            <a:off x="7658777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31" name="Google Shape;620;p19">
              <a:extLst>
                <a:ext uri="{FF2B5EF4-FFF2-40B4-BE49-F238E27FC236}">
                  <a16:creationId xmlns:a16="http://schemas.microsoft.com/office/drawing/2014/main" id="{0109B7DC-9277-E743-8FD5-26F0A353A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2" name="TextBox 1231">
              <a:extLst>
                <a:ext uri="{FF2B5EF4-FFF2-40B4-BE49-F238E27FC236}">
                  <a16:creationId xmlns:a16="http://schemas.microsoft.com/office/drawing/2014/main" id="{99540732-8C49-584C-A745-E59A4BC1297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5" name="Group 1224">
            <a:extLst>
              <a:ext uri="{FF2B5EF4-FFF2-40B4-BE49-F238E27FC236}">
                <a16:creationId xmlns:a16="http://schemas.microsoft.com/office/drawing/2014/main" id="{87696AF3-F370-8B4E-A158-808B10E66DBA}"/>
              </a:ext>
            </a:extLst>
          </p:cNvPr>
          <p:cNvGrpSpPr/>
          <p:nvPr/>
        </p:nvGrpSpPr>
        <p:grpSpPr>
          <a:xfrm>
            <a:off x="8101888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29" name="Google Shape;620;p19">
              <a:extLst>
                <a:ext uri="{FF2B5EF4-FFF2-40B4-BE49-F238E27FC236}">
                  <a16:creationId xmlns:a16="http://schemas.microsoft.com/office/drawing/2014/main" id="{93700C52-55CA-DF47-8FD1-03D9F5F84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0" name="TextBox 1229">
              <a:extLst>
                <a:ext uri="{FF2B5EF4-FFF2-40B4-BE49-F238E27FC236}">
                  <a16:creationId xmlns:a16="http://schemas.microsoft.com/office/drawing/2014/main" id="{40B2A21D-4A0B-CC4D-A669-58459E57E9F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6" name="Group 1225">
            <a:extLst>
              <a:ext uri="{FF2B5EF4-FFF2-40B4-BE49-F238E27FC236}">
                <a16:creationId xmlns:a16="http://schemas.microsoft.com/office/drawing/2014/main" id="{4B675CD8-5439-2F47-A929-F8479F7B62B4}"/>
              </a:ext>
            </a:extLst>
          </p:cNvPr>
          <p:cNvGrpSpPr/>
          <p:nvPr/>
        </p:nvGrpSpPr>
        <p:grpSpPr>
          <a:xfrm>
            <a:off x="8545000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27" name="Google Shape;620;p19">
              <a:extLst>
                <a:ext uri="{FF2B5EF4-FFF2-40B4-BE49-F238E27FC236}">
                  <a16:creationId xmlns:a16="http://schemas.microsoft.com/office/drawing/2014/main" id="{CBB87958-BC57-074E-810E-82371E007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28" name="TextBox 1227">
              <a:extLst>
                <a:ext uri="{FF2B5EF4-FFF2-40B4-BE49-F238E27FC236}">
                  <a16:creationId xmlns:a16="http://schemas.microsoft.com/office/drawing/2014/main" id="{5FFE0CD6-5F5D-AD47-9A9B-0ADE6852E2F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4" name="Group 1253">
            <a:extLst>
              <a:ext uri="{FF2B5EF4-FFF2-40B4-BE49-F238E27FC236}">
                <a16:creationId xmlns:a16="http://schemas.microsoft.com/office/drawing/2014/main" id="{90B422B8-FD3C-A54D-B839-E617F6FF8281}"/>
              </a:ext>
            </a:extLst>
          </p:cNvPr>
          <p:cNvGrpSpPr/>
          <p:nvPr/>
        </p:nvGrpSpPr>
        <p:grpSpPr>
          <a:xfrm>
            <a:off x="3227667" y="4673137"/>
            <a:ext cx="419333" cy="419333"/>
            <a:chOff x="1752673" y="495870"/>
            <a:chExt cx="538273" cy="538273"/>
          </a:xfrm>
        </p:grpSpPr>
        <p:sp>
          <p:nvSpPr>
            <p:cNvPr id="1291" name="Google Shape;620;p19">
              <a:extLst>
                <a:ext uri="{FF2B5EF4-FFF2-40B4-BE49-F238E27FC236}">
                  <a16:creationId xmlns:a16="http://schemas.microsoft.com/office/drawing/2014/main" id="{D46EA429-FF1B-234E-B33C-6B2063D057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2" name="TextBox 1291">
              <a:extLst>
                <a:ext uri="{FF2B5EF4-FFF2-40B4-BE49-F238E27FC236}">
                  <a16:creationId xmlns:a16="http://schemas.microsoft.com/office/drawing/2014/main" id="{2B0F159C-EDFF-C84D-9648-EB57B9078B7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5" name="Group 1254">
            <a:extLst>
              <a:ext uri="{FF2B5EF4-FFF2-40B4-BE49-F238E27FC236}">
                <a16:creationId xmlns:a16="http://schemas.microsoft.com/office/drawing/2014/main" id="{4093CC07-CEA8-4646-9145-AC5AE9EED6D1}"/>
              </a:ext>
            </a:extLst>
          </p:cNvPr>
          <p:cNvGrpSpPr/>
          <p:nvPr/>
        </p:nvGrpSpPr>
        <p:grpSpPr>
          <a:xfrm>
            <a:off x="3670778" y="4673137"/>
            <a:ext cx="419333" cy="419333"/>
            <a:chOff x="1752673" y="495870"/>
            <a:chExt cx="538273" cy="538273"/>
          </a:xfrm>
        </p:grpSpPr>
        <p:sp>
          <p:nvSpPr>
            <p:cNvPr id="1289" name="Google Shape;620;p19">
              <a:extLst>
                <a:ext uri="{FF2B5EF4-FFF2-40B4-BE49-F238E27FC236}">
                  <a16:creationId xmlns:a16="http://schemas.microsoft.com/office/drawing/2014/main" id="{85F5538E-322B-0E47-9F94-252AD282E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0" name="TextBox 1289">
              <a:extLst>
                <a:ext uri="{FF2B5EF4-FFF2-40B4-BE49-F238E27FC236}">
                  <a16:creationId xmlns:a16="http://schemas.microsoft.com/office/drawing/2014/main" id="{421EF799-B61E-8E4B-9A69-31DB4776156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6" name="Group 1255">
            <a:extLst>
              <a:ext uri="{FF2B5EF4-FFF2-40B4-BE49-F238E27FC236}">
                <a16:creationId xmlns:a16="http://schemas.microsoft.com/office/drawing/2014/main" id="{A8EF3CB2-CD8F-F64C-AED4-B3F944FCAA6D}"/>
              </a:ext>
            </a:extLst>
          </p:cNvPr>
          <p:cNvGrpSpPr/>
          <p:nvPr/>
        </p:nvGrpSpPr>
        <p:grpSpPr>
          <a:xfrm>
            <a:off x="4113889" y="4673137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87" name="Google Shape;620;p19">
              <a:extLst>
                <a:ext uri="{FF2B5EF4-FFF2-40B4-BE49-F238E27FC236}">
                  <a16:creationId xmlns:a16="http://schemas.microsoft.com/office/drawing/2014/main" id="{817B2361-DEF2-AE42-811A-4DCA11134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8" name="TextBox 1287">
              <a:extLst>
                <a:ext uri="{FF2B5EF4-FFF2-40B4-BE49-F238E27FC236}">
                  <a16:creationId xmlns:a16="http://schemas.microsoft.com/office/drawing/2014/main" id="{88A84495-583E-C743-9AED-4F327A7E858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7" name="Group 1256">
            <a:extLst>
              <a:ext uri="{FF2B5EF4-FFF2-40B4-BE49-F238E27FC236}">
                <a16:creationId xmlns:a16="http://schemas.microsoft.com/office/drawing/2014/main" id="{F62B4732-38C2-824F-A84F-470DCA497231}"/>
              </a:ext>
            </a:extLst>
          </p:cNvPr>
          <p:cNvGrpSpPr/>
          <p:nvPr/>
        </p:nvGrpSpPr>
        <p:grpSpPr>
          <a:xfrm>
            <a:off x="4557000" y="4673137"/>
            <a:ext cx="419333" cy="419333"/>
            <a:chOff x="1752673" y="495870"/>
            <a:chExt cx="538273" cy="538273"/>
          </a:xfrm>
        </p:grpSpPr>
        <p:sp>
          <p:nvSpPr>
            <p:cNvPr id="1285" name="Google Shape;620;p19">
              <a:extLst>
                <a:ext uri="{FF2B5EF4-FFF2-40B4-BE49-F238E27FC236}">
                  <a16:creationId xmlns:a16="http://schemas.microsoft.com/office/drawing/2014/main" id="{F919A733-34F9-CD4D-87E1-F81ABF09EC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6" name="TextBox 1285">
              <a:extLst>
                <a:ext uri="{FF2B5EF4-FFF2-40B4-BE49-F238E27FC236}">
                  <a16:creationId xmlns:a16="http://schemas.microsoft.com/office/drawing/2014/main" id="{29D29CC7-6A2A-674E-AA5C-28B476F1808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8" name="Group 1257">
            <a:extLst>
              <a:ext uri="{FF2B5EF4-FFF2-40B4-BE49-F238E27FC236}">
                <a16:creationId xmlns:a16="http://schemas.microsoft.com/office/drawing/2014/main" id="{F9B557AD-30D1-0040-B71D-6B3B42E82A3E}"/>
              </a:ext>
            </a:extLst>
          </p:cNvPr>
          <p:cNvGrpSpPr/>
          <p:nvPr/>
        </p:nvGrpSpPr>
        <p:grpSpPr>
          <a:xfrm>
            <a:off x="5000111" y="4673137"/>
            <a:ext cx="419333" cy="419333"/>
            <a:chOff x="1752673" y="495870"/>
            <a:chExt cx="538273" cy="538273"/>
          </a:xfrm>
        </p:grpSpPr>
        <p:sp>
          <p:nvSpPr>
            <p:cNvPr id="1283" name="Google Shape;620;p19">
              <a:extLst>
                <a:ext uri="{FF2B5EF4-FFF2-40B4-BE49-F238E27FC236}">
                  <a16:creationId xmlns:a16="http://schemas.microsoft.com/office/drawing/2014/main" id="{DF6477FE-A412-4E45-A702-0C5F9E840D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4" name="TextBox 1283">
              <a:extLst>
                <a:ext uri="{FF2B5EF4-FFF2-40B4-BE49-F238E27FC236}">
                  <a16:creationId xmlns:a16="http://schemas.microsoft.com/office/drawing/2014/main" id="{1850FACD-684C-BA42-8611-F2B738638E8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9" name="Group 1258">
            <a:extLst>
              <a:ext uri="{FF2B5EF4-FFF2-40B4-BE49-F238E27FC236}">
                <a16:creationId xmlns:a16="http://schemas.microsoft.com/office/drawing/2014/main" id="{A844FE51-0011-D54E-9273-957CA817652C}"/>
              </a:ext>
            </a:extLst>
          </p:cNvPr>
          <p:cNvGrpSpPr/>
          <p:nvPr/>
        </p:nvGrpSpPr>
        <p:grpSpPr>
          <a:xfrm>
            <a:off x="5443222" y="4673137"/>
            <a:ext cx="419333" cy="419333"/>
            <a:chOff x="1752673" y="495870"/>
            <a:chExt cx="538273" cy="538273"/>
          </a:xfrm>
        </p:grpSpPr>
        <p:sp>
          <p:nvSpPr>
            <p:cNvPr id="1281" name="Google Shape;620;p19">
              <a:extLst>
                <a:ext uri="{FF2B5EF4-FFF2-40B4-BE49-F238E27FC236}">
                  <a16:creationId xmlns:a16="http://schemas.microsoft.com/office/drawing/2014/main" id="{9A271E3E-CE38-D24E-9BB0-8423A60E9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2" name="TextBox 1281">
              <a:extLst>
                <a:ext uri="{FF2B5EF4-FFF2-40B4-BE49-F238E27FC236}">
                  <a16:creationId xmlns:a16="http://schemas.microsoft.com/office/drawing/2014/main" id="{A2C63A3A-AE9F-A146-AB99-EA19A208AC6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0" name="Group 1259">
            <a:extLst>
              <a:ext uri="{FF2B5EF4-FFF2-40B4-BE49-F238E27FC236}">
                <a16:creationId xmlns:a16="http://schemas.microsoft.com/office/drawing/2014/main" id="{715A38F7-F912-6140-B788-7F3F6AEAE6AD}"/>
              </a:ext>
            </a:extLst>
          </p:cNvPr>
          <p:cNvGrpSpPr/>
          <p:nvPr/>
        </p:nvGrpSpPr>
        <p:grpSpPr>
          <a:xfrm>
            <a:off x="6329444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79" name="Google Shape;620;p19">
              <a:extLst>
                <a:ext uri="{FF2B5EF4-FFF2-40B4-BE49-F238E27FC236}">
                  <a16:creationId xmlns:a16="http://schemas.microsoft.com/office/drawing/2014/main" id="{E5A105C0-4F23-0D4F-A046-338ED0AD8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0" name="TextBox 1279">
              <a:extLst>
                <a:ext uri="{FF2B5EF4-FFF2-40B4-BE49-F238E27FC236}">
                  <a16:creationId xmlns:a16="http://schemas.microsoft.com/office/drawing/2014/main" id="{43568C6A-B50F-0C42-9977-C185FD9DB7BE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261" name="Group 1260">
            <a:extLst>
              <a:ext uri="{FF2B5EF4-FFF2-40B4-BE49-F238E27FC236}">
                <a16:creationId xmlns:a16="http://schemas.microsoft.com/office/drawing/2014/main" id="{715D6315-F06B-7B46-9AC5-EFA33D9689BF}"/>
              </a:ext>
            </a:extLst>
          </p:cNvPr>
          <p:cNvGrpSpPr/>
          <p:nvPr/>
        </p:nvGrpSpPr>
        <p:grpSpPr>
          <a:xfrm>
            <a:off x="5886333" y="4673137"/>
            <a:ext cx="419333" cy="419333"/>
            <a:chOff x="1752673" y="495870"/>
            <a:chExt cx="538273" cy="538273"/>
          </a:xfrm>
        </p:grpSpPr>
        <p:sp>
          <p:nvSpPr>
            <p:cNvPr id="1277" name="Google Shape;620;p19">
              <a:extLst>
                <a:ext uri="{FF2B5EF4-FFF2-40B4-BE49-F238E27FC236}">
                  <a16:creationId xmlns:a16="http://schemas.microsoft.com/office/drawing/2014/main" id="{DBC19FD3-FFD1-2D4E-871C-BAFE2E4263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8" name="TextBox 1277">
              <a:extLst>
                <a:ext uri="{FF2B5EF4-FFF2-40B4-BE49-F238E27FC236}">
                  <a16:creationId xmlns:a16="http://schemas.microsoft.com/office/drawing/2014/main" id="{2ECC8739-713B-644B-99BB-58A025DBEDD9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2" name="Group 1261">
            <a:extLst>
              <a:ext uri="{FF2B5EF4-FFF2-40B4-BE49-F238E27FC236}">
                <a16:creationId xmlns:a16="http://schemas.microsoft.com/office/drawing/2014/main" id="{E327EF03-43DA-6647-AB9E-615D9B7FE4C6}"/>
              </a:ext>
            </a:extLst>
          </p:cNvPr>
          <p:cNvGrpSpPr/>
          <p:nvPr/>
        </p:nvGrpSpPr>
        <p:grpSpPr>
          <a:xfrm>
            <a:off x="6772555" y="4673137"/>
            <a:ext cx="419333" cy="419333"/>
            <a:chOff x="1752673" y="495870"/>
            <a:chExt cx="538273" cy="538273"/>
          </a:xfrm>
        </p:grpSpPr>
        <p:sp>
          <p:nvSpPr>
            <p:cNvPr id="1275" name="Google Shape;620;p19">
              <a:extLst>
                <a:ext uri="{FF2B5EF4-FFF2-40B4-BE49-F238E27FC236}">
                  <a16:creationId xmlns:a16="http://schemas.microsoft.com/office/drawing/2014/main" id="{FC5D8A81-3F0D-1641-A2C0-4BABF687E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6" name="TextBox 1275">
              <a:extLst>
                <a:ext uri="{FF2B5EF4-FFF2-40B4-BE49-F238E27FC236}">
                  <a16:creationId xmlns:a16="http://schemas.microsoft.com/office/drawing/2014/main" id="{D3A95708-A7B3-BE49-92BC-2FA141A9FFB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3" name="Group 1262">
            <a:extLst>
              <a:ext uri="{FF2B5EF4-FFF2-40B4-BE49-F238E27FC236}">
                <a16:creationId xmlns:a16="http://schemas.microsoft.com/office/drawing/2014/main" id="{D1A527B0-4060-3146-9D09-465E3106B50C}"/>
              </a:ext>
            </a:extLst>
          </p:cNvPr>
          <p:cNvGrpSpPr/>
          <p:nvPr/>
        </p:nvGrpSpPr>
        <p:grpSpPr>
          <a:xfrm>
            <a:off x="7215666" y="4673137"/>
            <a:ext cx="419333" cy="419333"/>
            <a:chOff x="1752673" y="495870"/>
            <a:chExt cx="538273" cy="538273"/>
          </a:xfrm>
        </p:grpSpPr>
        <p:sp>
          <p:nvSpPr>
            <p:cNvPr id="1273" name="Google Shape;620;p19">
              <a:extLst>
                <a:ext uri="{FF2B5EF4-FFF2-40B4-BE49-F238E27FC236}">
                  <a16:creationId xmlns:a16="http://schemas.microsoft.com/office/drawing/2014/main" id="{B18D809B-F95C-BB41-9EDF-C0E493A374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4" name="TextBox 1273">
              <a:extLst>
                <a:ext uri="{FF2B5EF4-FFF2-40B4-BE49-F238E27FC236}">
                  <a16:creationId xmlns:a16="http://schemas.microsoft.com/office/drawing/2014/main" id="{4E8D461B-BF34-034A-9E8B-24B5ECC1E00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4" name="Group 1263">
            <a:extLst>
              <a:ext uri="{FF2B5EF4-FFF2-40B4-BE49-F238E27FC236}">
                <a16:creationId xmlns:a16="http://schemas.microsoft.com/office/drawing/2014/main" id="{5A7BA036-DAEF-304F-80A3-156DDDB306BA}"/>
              </a:ext>
            </a:extLst>
          </p:cNvPr>
          <p:cNvGrpSpPr/>
          <p:nvPr/>
        </p:nvGrpSpPr>
        <p:grpSpPr>
          <a:xfrm>
            <a:off x="7658777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71" name="Google Shape;620;p19">
              <a:extLst>
                <a:ext uri="{FF2B5EF4-FFF2-40B4-BE49-F238E27FC236}">
                  <a16:creationId xmlns:a16="http://schemas.microsoft.com/office/drawing/2014/main" id="{04793C65-9E3C-1547-841C-6EE94EBE3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2" name="TextBox 1271">
              <a:extLst>
                <a:ext uri="{FF2B5EF4-FFF2-40B4-BE49-F238E27FC236}">
                  <a16:creationId xmlns:a16="http://schemas.microsoft.com/office/drawing/2014/main" id="{888F41C2-91AB-D64B-9359-ACAC049427B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5" name="Group 1264">
            <a:extLst>
              <a:ext uri="{FF2B5EF4-FFF2-40B4-BE49-F238E27FC236}">
                <a16:creationId xmlns:a16="http://schemas.microsoft.com/office/drawing/2014/main" id="{88169B96-D35F-E149-8BB2-3AA6B15813E4}"/>
              </a:ext>
            </a:extLst>
          </p:cNvPr>
          <p:cNvGrpSpPr/>
          <p:nvPr/>
        </p:nvGrpSpPr>
        <p:grpSpPr>
          <a:xfrm>
            <a:off x="8101888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69" name="Google Shape;620;p19">
              <a:extLst>
                <a:ext uri="{FF2B5EF4-FFF2-40B4-BE49-F238E27FC236}">
                  <a16:creationId xmlns:a16="http://schemas.microsoft.com/office/drawing/2014/main" id="{05E97A93-714D-644D-B061-C96C352FD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0" name="TextBox 1269">
              <a:extLst>
                <a:ext uri="{FF2B5EF4-FFF2-40B4-BE49-F238E27FC236}">
                  <a16:creationId xmlns:a16="http://schemas.microsoft.com/office/drawing/2014/main" id="{C822F8EA-4725-EB4B-ABA8-1280C74A5428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6" name="Group 1265">
            <a:extLst>
              <a:ext uri="{FF2B5EF4-FFF2-40B4-BE49-F238E27FC236}">
                <a16:creationId xmlns:a16="http://schemas.microsoft.com/office/drawing/2014/main" id="{7136C2AA-BE03-5041-83C2-1E7E3DAD6019}"/>
              </a:ext>
            </a:extLst>
          </p:cNvPr>
          <p:cNvGrpSpPr/>
          <p:nvPr/>
        </p:nvGrpSpPr>
        <p:grpSpPr>
          <a:xfrm>
            <a:off x="8545000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67" name="Google Shape;620;p19">
              <a:extLst>
                <a:ext uri="{FF2B5EF4-FFF2-40B4-BE49-F238E27FC236}">
                  <a16:creationId xmlns:a16="http://schemas.microsoft.com/office/drawing/2014/main" id="{B90C1ADE-0412-3641-9C5A-5365EF5D2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68" name="TextBox 1267">
              <a:extLst>
                <a:ext uri="{FF2B5EF4-FFF2-40B4-BE49-F238E27FC236}">
                  <a16:creationId xmlns:a16="http://schemas.microsoft.com/office/drawing/2014/main" id="{35861058-A96A-284F-8F08-A28FF97469B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4" name="Group 1293">
            <a:extLst>
              <a:ext uri="{FF2B5EF4-FFF2-40B4-BE49-F238E27FC236}">
                <a16:creationId xmlns:a16="http://schemas.microsoft.com/office/drawing/2014/main" id="{92201875-9DAD-1F45-BA8E-2726EBBA4C29}"/>
              </a:ext>
            </a:extLst>
          </p:cNvPr>
          <p:cNvGrpSpPr/>
          <p:nvPr/>
        </p:nvGrpSpPr>
        <p:grpSpPr>
          <a:xfrm>
            <a:off x="3227667" y="5254658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331" name="Google Shape;620;p19">
              <a:extLst>
                <a:ext uri="{FF2B5EF4-FFF2-40B4-BE49-F238E27FC236}">
                  <a16:creationId xmlns:a16="http://schemas.microsoft.com/office/drawing/2014/main" id="{BE977582-60DE-7D46-A2E2-885DB994D8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32" name="TextBox 1331">
              <a:extLst>
                <a:ext uri="{FF2B5EF4-FFF2-40B4-BE49-F238E27FC236}">
                  <a16:creationId xmlns:a16="http://schemas.microsoft.com/office/drawing/2014/main" id="{D051F363-BE79-554E-993E-7F01D2666DE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5" name="Group 1294">
            <a:extLst>
              <a:ext uri="{FF2B5EF4-FFF2-40B4-BE49-F238E27FC236}">
                <a16:creationId xmlns:a16="http://schemas.microsoft.com/office/drawing/2014/main" id="{D04D474F-D518-714C-8A42-DDCBE0895C2D}"/>
              </a:ext>
            </a:extLst>
          </p:cNvPr>
          <p:cNvGrpSpPr/>
          <p:nvPr/>
        </p:nvGrpSpPr>
        <p:grpSpPr>
          <a:xfrm>
            <a:off x="3670778" y="5254658"/>
            <a:ext cx="419333" cy="419333"/>
            <a:chOff x="1752673" y="495870"/>
            <a:chExt cx="538273" cy="538273"/>
          </a:xfrm>
        </p:grpSpPr>
        <p:sp>
          <p:nvSpPr>
            <p:cNvPr id="1329" name="Google Shape;620;p19">
              <a:extLst>
                <a:ext uri="{FF2B5EF4-FFF2-40B4-BE49-F238E27FC236}">
                  <a16:creationId xmlns:a16="http://schemas.microsoft.com/office/drawing/2014/main" id="{F1F291C1-5DEE-1741-A0B0-355633437C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30" name="TextBox 1329">
              <a:extLst>
                <a:ext uri="{FF2B5EF4-FFF2-40B4-BE49-F238E27FC236}">
                  <a16:creationId xmlns:a16="http://schemas.microsoft.com/office/drawing/2014/main" id="{BE936E4D-7602-F045-9D60-CBF870A7D0D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6" name="Group 1295">
            <a:extLst>
              <a:ext uri="{FF2B5EF4-FFF2-40B4-BE49-F238E27FC236}">
                <a16:creationId xmlns:a16="http://schemas.microsoft.com/office/drawing/2014/main" id="{9001C661-0F5A-2D4B-8715-A7BFD93EBCA6}"/>
              </a:ext>
            </a:extLst>
          </p:cNvPr>
          <p:cNvGrpSpPr/>
          <p:nvPr/>
        </p:nvGrpSpPr>
        <p:grpSpPr>
          <a:xfrm>
            <a:off x="4113889" y="5254658"/>
            <a:ext cx="419333" cy="419333"/>
            <a:chOff x="1752673" y="495870"/>
            <a:chExt cx="538273" cy="538273"/>
          </a:xfrm>
        </p:grpSpPr>
        <p:sp>
          <p:nvSpPr>
            <p:cNvPr id="1327" name="Google Shape;620;p19">
              <a:extLst>
                <a:ext uri="{FF2B5EF4-FFF2-40B4-BE49-F238E27FC236}">
                  <a16:creationId xmlns:a16="http://schemas.microsoft.com/office/drawing/2014/main" id="{EEDECE6B-E6E7-0940-9C9E-7751FF798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8" name="TextBox 1327">
              <a:extLst>
                <a:ext uri="{FF2B5EF4-FFF2-40B4-BE49-F238E27FC236}">
                  <a16:creationId xmlns:a16="http://schemas.microsoft.com/office/drawing/2014/main" id="{6D4E64E9-6D6B-E24E-8FAF-4CFBFE50AAB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7" name="Group 1296">
            <a:extLst>
              <a:ext uri="{FF2B5EF4-FFF2-40B4-BE49-F238E27FC236}">
                <a16:creationId xmlns:a16="http://schemas.microsoft.com/office/drawing/2014/main" id="{C6F001FD-04F5-E74E-A9E2-A00CF2D5E451}"/>
              </a:ext>
            </a:extLst>
          </p:cNvPr>
          <p:cNvGrpSpPr/>
          <p:nvPr/>
        </p:nvGrpSpPr>
        <p:grpSpPr>
          <a:xfrm>
            <a:off x="4557000" y="5254658"/>
            <a:ext cx="419333" cy="419333"/>
            <a:chOff x="1752673" y="495870"/>
            <a:chExt cx="538273" cy="538273"/>
          </a:xfrm>
        </p:grpSpPr>
        <p:sp>
          <p:nvSpPr>
            <p:cNvPr id="1325" name="Google Shape;620;p19">
              <a:extLst>
                <a:ext uri="{FF2B5EF4-FFF2-40B4-BE49-F238E27FC236}">
                  <a16:creationId xmlns:a16="http://schemas.microsoft.com/office/drawing/2014/main" id="{30B3D044-D4EC-294A-A193-3F3A68A062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6" name="TextBox 1325">
              <a:extLst>
                <a:ext uri="{FF2B5EF4-FFF2-40B4-BE49-F238E27FC236}">
                  <a16:creationId xmlns:a16="http://schemas.microsoft.com/office/drawing/2014/main" id="{FD6069C4-4CF0-7B41-8C23-2F7CF70A2B9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8" name="Group 1297">
            <a:extLst>
              <a:ext uri="{FF2B5EF4-FFF2-40B4-BE49-F238E27FC236}">
                <a16:creationId xmlns:a16="http://schemas.microsoft.com/office/drawing/2014/main" id="{99C5518C-7ACB-5E43-BEE2-BD0E1DA54E72}"/>
              </a:ext>
            </a:extLst>
          </p:cNvPr>
          <p:cNvGrpSpPr/>
          <p:nvPr/>
        </p:nvGrpSpPr>
        <p:grpSpPr>
          <a:xfrm>
            <a:off x="5000111" y="5254658"/>
            <a:ext cx="419333" cy="419333"/>
            <a:chOff x="1752673" y="495870"/>
            <a:chExt cx="538273" cy="538273"/>
          </a:xfrm>
        </p:grpSpPr>
        <p:sp>
          <p:nvSpPr>
            <p:cNvPr id="1323" name="Google Shape;620;p19">
              <a:extLst>
                <a:ext uri="{FF2B5EF4-FFF2-40B4-BE49-F238E27FC236}">
                  <a16:creationId xmlns:a16="http://schemas.microsoft.com/office/drawing/2014/main" id="{06A1F681-E71E-FD4F-819C-5114885B0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4" name="TextBox 1323">
              <a:extLst>
                <a:ext uri="{FF2B5EF4-FFF2-40B4-BE49-F238E27FC236}">
                  <a16:creationId xmlns:a16="http://schemas.microsoft.com/office/drawing/2014/main" id="{C47954A4-9AD5-164D-ABE9-D69ACF5FC09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9" name="Group 1298">
            <a:extLst>
              <a:ext uri="{FF2B5EF4-FFF2-40B4-BE49-F238E27FC236}">
                <a16:creationId xmlns:a16="http://schemas.microsoft.com/office/drawing/2014/main" id="{0200F47B-2066-8844-A945-61F79003DEAF}"/>
              </a:ext>
            </a:extLst>
          </p:cNvPr>
          <p:cNvGrpSpPr/>
          <p:nvPr/>
        </p:nvGrpSpPr>
        <p:grpSpPr>
          <a:xfrm>
            <a:off x="5443222" y="5254658"/>
            <a:ext cx="419333" cy="419333"/>
            <a:chOff x="1752673" y="495870"/>
            <a:chExt cx="538273" cy="538273"/>
          </a:xfrm>
        </p:grpSpPr>
        <p:sp>
          <p:nvSpPr>
            <p:cNvPr id="1321" name="Google Shape;620;p19">
              <a:extLst>
                <a:ext uri="{FF2B5EF4-FFF2-40B4-BE49-F238E27FC236}">
                  <a16:creationId xmlns:a16="http://schemas.microsoft.com/office/drawing/2014/main" id="{B747E8C8-DDA4-664F-9667-144C4F2B2D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2" name="TextBox 1321">
              <a:extLst>
                <a:ext uri="{FF2B5EF4-FFF2-40B4-BE49-F238E27FC236}">
                  <a16:creationId xmlns:a16="http://schemas.microsoft.com/office/drawing/2014/main" id="{7BE4BFF6-A06D-A241-B069-A2AD4B64715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0" name="Group 1299">
            <a:extLst>
              <a:ext uri="{FF2B5EF4-FFF2-40B4-BE49-F238E27FC236}">
                <a16:creationId xmlns:a16="http://schemas.microsoft.com/office/drawing/2014/main" id="{4B732B4C-511A-0F44-B430-BB0ACD55633C}"/>
              </a:ext>
            </a:extLst>
          </p:cNvPr>
          <p:cNvGrpSpPr/>
          <p:nvPr/>
        </p:nvGrpSpPr>
        <p:grpSpPr>
          <a:xfrm>
            <a:off x="6329444" y="5254658"/>
            <a:ext cx="419333" cy="419333"/>
            <a:chOff x="1752673" y="495870"/>
            <a:chExt cx="538273" cy="538273"/>
          </a:xfrm>
        </p:grpSpPr>
        <p:sp>
          <p:nvSpPr>
            <p:cNvPr id="1319" name="Google Shape;620;p19">
              <a:extLst>
                <a:ext uri="{FF2B5EF4-FFF2-40B4-BE49-F238E27FC236}">
                  <a16:creationId xmlns:a16="http://schemas.microsoft.com/office/drawing/2014/main" id="{EDBD4BEC-9EE0-D645-805D-0765E6B77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0" name="TextBox 1319">
              <a:extLst>
                <a:ext uri="{FF2B5EF4-FFF2-40B4-BE49-F238E27FC236}">
                  <a16:creationId xmlns:a16="http://schemas.microsoft.com/office/drawing/2014/main" id="{F1D1C1A2-6D8D-5247-88A5-A051E136971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1" name="Group 1300">
            <a:extLst>
              <a:ext uri="{FF2B5EF4-FFF2-40B4-BE49-F238E27FC236}">
                <a16:creationId xmlns:a16="http://schemas.microsoft.com/office/drawing/2014/main" id="{6A1E9B17-37AF-5F49-90C8-E2FCE1586C1D}"/>
              </a:ext>
            </a:extLst>
          </p:cNvPr>
          <p:cNvGrpSpPr/>
          <p:nvPr/>
        </p:nvGrpSpPr>
        <p:grpSpPr>
          <a:xfrm>
            <a:off x="5886333" y="5254658"/>
            <a:ext cx="419333" cy="419333"/>
            <a:chOff x="1752673" y="495870"/>
            <a:chExt cx="538273" cy="538273"/>
          </a:xfrm>
        </p:grpSpPr>
        <p:sp>
          <p:nvSpPr>
            <p:cNvPr id="1317" name="Google Shape;620;p19">
              <a:extLst>
                <a:ext uri="{FF2B5EF4-FFF2-40B4-BE49-F238E27FC236}">
                  <a16:creationId xmlns:a16="http://schemas.microsoft.com/office/drawing/2014/main" id="{FCB54350-EE4B-5143-8876-BA32173919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8" name="TextBox 1317">
              <a:extLst>
                <a:ext uri="{FF2B5EF4-FFF2-40B4-BE49-F238E27FC236}">
                  <a16:creationId xmlns:a16="http://schemas.microsoft.com/office/drawing/2014/main" id="{A847E730-A0B6-C44D-BF46-719A5E9B0527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2" name="Group 1301">
            <a:extLst>
              <a:ext uri="{FF2B5EF4-FFF2-40B4-BE49-F238E27FC236}">
                <a16:creationId xmlns:a16="http://schemas.microsoft.com/office/drawing/2014/main" id="{3E9D1397-3020-1942-A254-2711B7F93444}"/>
              </a:ext>
            </a:extLst>
          </p:cNvPr>
          <p:cNvGrpSpPr/>
          <p:nvPr/>
        </p:nvGrpSpPr>
        <p:grpSpPr>
          <a:xfrm>
            <a:off x="6772555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15" name="Google Shape;620;p19">
              <a:extLst>
                <a:ext uri="{FF2B5EF4-FFF2-40B4-BE49-F238E27FC236}">
                  <a16:creationId xmlns:a16="http://schemas.microsoft.com/office/drawing/2014/main" id="{F62C41BC-32AF-5B49-BAF9-1D192DE8B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6" name="TextBox 1315">
              <a:extLst>
                <a:ext uri="{FF2B5EF4-FFF2-40B4-BE49-F238E27FC236}">
                  <a16:creationId xmlns:a16="http://schemas.microsoft.com/office/drawing/2014/main" id="{C055B835-18E3-5143-97D5-EACFD3CE1870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303" name="Group 1302">
            <a:extLst>
              <a:ext uri="{FF2B5EF4-FFF2-40B4-BE49-F238E27FC236}">
                <a16:creationId xmlns:a16="http://schemas.microsoft.com/office/drawing/2014/main" id="{47006EAC-BC46-414D-9500-D882B0D9B4C3}"/>
              </a:ext>
            </a:extLst>
          </p:cNvPr>
          <p:cNvGrpSpPr/>
          <p:nvPr/>
        </p:nvGrpSpPr>
        <p:grpSpPr>
          <a:xfrm>
            <a:off x="7215666" y="5254658"/>
            <a:ext cx="419333" cy="419333"/>
            <a:chOff x="1752673" y="495870"/>
            <a:chExt cx="538273" cy="538273"/>
          </a:xfrm>
        </p:grpSpPr>
        <p:sp>
          <p:nvSpPr>
            <p:cNvPr id="1313" name="Google Shape;620;p19">
              <a:extLst>
                <a:ext uri="{FF2B5EF4-FFF2-40B4-BE49-F238E27FC236}">
                  <a16:creationId xmlns:a16="http://schemas.microsoft.com/office/drawing/2014/main" id="{ABD49B86-7825-974A-AAAC-8C1832E19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4" name="TextBox 1313">
              <a:extLst>
                <a:ext uri="{FF2B5EF4-FFF2-40B4-BE49-F238E27FC236}">
                  <a16:creationId xmlns:a16="http://schemas.microsoft.com/office/drawing/2014/main" id="{82E88494-4E81-9549-9160-D63277651D1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4" name="Group 1303">
            <a:extLst>
              <a:ext uri="{FF2B5EF4-FFF2-40B4-BE49-F238E27FC236}">
                <a16:creationId xmlns:a16="http://schemas.microsoft.com/office/drawing/2014/main" id="{E8306EA7-5787-DB42-AA5C-15431437A8B8}"/>
              </a:ext>
            </a:extLst>
          </p:cNvPr>
          <p:cNvGrpSpPr/>
          <p:nvPr/>
        </p:nvGrpSpPr>
        <p:grpSpPr>
          <a:xfrm>
            <a:off x="7658777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11" name="Google Shape;620;p19">
              <a:extLst>
                <a:ext uri="{FF2B5EF4-FFF2-40B4-BE49-F238E27FC236}">
                  <a16:creationId xmlns:a16="http://schemas.microsoft.com/office/drawing/2014/main" id="{1F59C1FA-84A1-9147-8626-38B7FA0522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2" name="TextBox 1311">
              <a:extLst>
                <a:ext uri="{FF2B5EF4-FFF2-40B4-BE49-F238E27FC236}">
                  <a16:creationId xmlns:a16="http://schemas.microsoft.com/office/drawing/2014/main" id="{35C3BBF4-6456-5346-BBD3-32A0598AE3C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5" name="Group 1304">
            <a:extLst>
              <a:ext uri="{FF2B5EF4-FFF2-40B4-BE49-F238E27FC236}">
                <a16:creationId xmlns:a16="http://schemas.microsoft.com/office/drawing/2014/main" id="{ADCD2ED9-5EB5-7B4C-AF6B-9D22C55E05CD}"/>
              </a:ext>
            </a:extLst>
          </p:cNvPr>
          <p:cNvGrpSpPr/>
          <p:nvPr/>
        </p:nvGrpSpPr>
        <p:grpSpPr>
          <a:xfrm>
            <a:off x="8101888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09" name="Google Shape;620;p19">
              <a:extLst>
                <a:ext uri="{FF2B5EF4-FFF2-40B4-BE49-F238E27FC236}">
                  <a16:creationId xmlns:a16="http://schemas.microsoft.com/office/drawing/2014/main" id="{CD4EADFD-7415-A945-B0FE-CAD9270E1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0" name="TextBox 1309">
              <a:extLst>
                <a:ext uri="{FF2B5EF4-FFF2-40B4-BE49-F238E27FC236}">
                  <a16:creationId xmlns:a16="http://schemas.microsoft.com/office/drawing/2014/main" id="{D5F67218-0A2B-504C-894A-EA82F26193CF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6" name="Group 1305">
            <a:extLst>
              <a:ext uri="{FF2B5EF4-FFF2-40B4-BE49-F238E27FC236}">
                <a16:creationId xmlns:a16="http://schemas.microsoft.com/office/drawing/2014/main" id="{9FA45357-37CD-974B-BE3C-ECBB155C3CCC}"/>
              </a:ext>
            </a:extLst>
          </p:cNvPr>
          <p:cNvGrpSpPr/>
          <p:nvPr/>
        </p:nvGrpSpPr>
        <p:grpSpPr>
          <a:xfrm>
            <a:off x="8545000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07" name="Google Shape;620;p19">
              <a:extLst>
                <a:ext uri="{FF2B5EF4-FFF2-40B4-BE49-F238E27FC236}">
                  <a16:creationId xmlns:a16="http://schemas.microsoft.com/office/drawing/2014/main" id="{231CB483-85B3-FE4D-8431-7250429B5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08" name="TextBox 1307">
              <a:extLst>
                <a:ext uri="{FF2B5EF4-FFF2-40B4-BE49-F238E27FC236}">
                  <a16:creationId xmlns:a16="http://schemas.microsoft.com/office/drawing/2014/main" id="{E683E9AA-8536-B149-9106-6D0E4743842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4" name="Group 1333">
            <a:extLst>
              <a:ext uri="{FF2B5EF4-FFF2-40B4-BE49-F238E27FC236}">
                <a16:creationId xmlns:a16="http://schemas.microsoft.com/office/drawing/2014/main" id="{D8F61797-1E89-1E42-AB0A-F2877C649097}"/>
              </a:ext>
            </a:extLst>
          </p:cNvPr>
          <p:cNvGrpSpPr/>
          <p:nvPr/>
        </p:nvGrpSpPr>
        <p:grpSpPr>
          <a:xfrm>
            <a:off x="3227667" y="5836176"/>
            <a:ext cx="419333" cy="419333"/>
            <a:chOff x="1752673" y="495870"/>
            <a:chExt cx="538273" cy="538273"/>
          </a:xfrm>
        </p:grpSpPr>
        <p:sp>
          <p:nvSpPr>
            <p:cNvPr id="1371" name="Google Shape;620;p19">
              <a:extLst>
                <a:ext uri="{FF2B5EF4-FFF2-40B4-BE49-F238E27FC236}">
                  <a16:creationId xmlns:a16="http://schemas.microsoft.com/office/drawing/2014/main" id="{A814F4A7-BAEA-AA4F-81E0-C79C36F14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72" name="TextBox 1371">
              <a:extLst>
                <a:ext uri="{FF2B5EF4-FFF2-40B4-BE49-F238E27FC236}">
                  <a16:creationId xmlns:a16="http://schemas.microsoft.com/office/drawing/2014/main" id="{E7D08740-E52E-7041-B605-47D35773447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4D5C043F-9700-694E-8011-F6CF6B30F392}"/>
              </a:ext>
            </a:extLst>
          </p:cNvPr>
          <p:cNvGrpSpPr/>
          <p:nvPr/>
        </p:nvGrpSpPr>
        <p:grpSpPr>
          <a:xfrm>
            <a:off x="3670778" y="5836176"/>
            <a:ext cx="419333" cy="419333"/>
            <a:chOff x="1752673" y="495870"/>
            <a:chExt cx="538273" cy="538273"/>
          </a:xfrm>
        </p:grpSpPr>
        <p:sp>
          <p:nvSpPr>
            <p:cNvPr id="1369" name="Google Shape;620;p19">
              <a:extLst>
                <a:ext uri="{FF2B5EF4-FFF2-40B4-BE49-F238E27FC236}">
                  <a16:creationId xmlns:a16="http://schemas.microsoft.com/office/drawing/2014/main" id="{AA67B407-4CDB-5143-A6CF-4DC7858CB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70" name="TextBox 1369">
              <a:extLst>
                <a:ext uri="{FF2B5EF4-FFF2-40B4-BE49-F238E27FC236}">
                  <a16:creationId xmlns:a16="http://schemas.microsoft.com/office/drawing/2014/main" id="{E86F4074-0269-BD4B-B0FB-D8122FED612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6" name="Group 1335">
            <a:extLst>
              <a:ext uri="{FF2B5EF4-FFF2-40B4-BE49-F238E27FC236}">
                <a16:creationId xmlns:a16="http://schemas.microsoft.com/office/drawing/2014/main" id="{414F332A-F2D1-7941-8D0D-EF5542E3F74A}"/>
              </a:ext>
            </a:extLst>
          </p:cNvPr>
          <p:cNvGrpSpPr/>
          <p:nvPr/>
        </p:nvGrpSpPr>
        <p:grpSpPr>
          <a:xfrm>
            <a:off x="4113889" y="5836176"/>
            <a:ext cx="419333" cy="419333"/>
            <a:chOff x="1752673" y="495870"/>
            <a:chExt cx="538273" cy="538273"/>
          </a:xfrm>
        </p:grpSpPr>
        <p:sp>
          <p:nvSpPr>
            <p:cNvPr id="1367" name="Google Shape;620;p19">
              <a:extLst>
                <a:ext uri="{FF2B5EF4-FFF2-40B4-BE49-F238E27FC236}">
                  <a16:creationId xmlns:a16="http://schemas.microsoft.com/office/drawing/2014/main" id="{4775995E-7618-8944-B1EE-6C007C97F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8" name="TextBox 1367">
              <a:extLst>
                <a:ext uri="{FF2B5EF4-FFF2-40B4-BE49-F238E27FC236}">
                  <a16:creationId xmlns:a16="http://schemas.microsoft.com/office/drawing/2014/main" id="{1F5992B4-1573-AB4C-A080-C7B17A02664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7" name="Group 1336">
            <a:extLst>
              <a:ext uri="{FF2B5EF4-FFF2-40B4-BE49-F238E27FC236}">
                <a16:creationId xmlns:a16="http://schemas.microsoft.com/office/drawing/2014/main" id="{0440DBB6-D1F5-FA48-891B-49BE5359DCFD}"/>
              </a:ext>
            </a:extLst>
          </p:cNvPr>
          <p:cNvGrpSpPr/>
          <p:nvPr/>
        </p:nvGrpSpPr>
        <p:grpSpPr>
          <a:xfrm>
            <a:off x="4557000" y="5836176"/>
            <a:ext cx="419333" cy="419333"/>
            <a:chOff x="1752673" y="495870"/>
            <a:chExt cx="538273" cy="538273"/>
          </a:xfrm>
        </p:grpSpPr>
        <p:sp>
          <p:nvSpPr>
            <p:cNvPr id="1365" name="Google Shape;620;p19">
              <a:extLst>
                <a:ext uri="{FF2B5EF4-FFF2-40B4-BE49-F238E27FC236}">
                  <a16:creationId xmlns:a16="http://schemas.microsoft.com/office/drawing/2014/main" id="{41FC7369-552A-7B44-A106-934A49C8A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6" name="TextBox 1365">
              <a:extLst>
                <a:ext uri="{FF2B5EF4-FFF2-40B4-BE49-F238E27FC236}">
                  <a16:creationId xmlns:a16="http://schemas.microsoft.com/office/drawing/2014/main" id="{5F4C69BB-95CB-F44E-B5F0-C2EF96A814E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8" name="Group 1337">
            <a:extLst>
              <a:ext uri="{FF2B5EF4-FFF2-40B4-BE49-F238E27FC236}">
                <a16:creationId xmlns:a16="http://schemas.microsoft.com/office/drawing/2014/main" id="{EA1909EC-08EB-E54F-A2D1-6DFDE9F1BE8F}"/>
              </a:ext>
            </a:extLst>
          </p:cNvPr>
          <p:cNvGrpSpPr/>
          <p:nvPr/>
        </p:nvGrpSpPr>
        <p:grpSpPr>
          <a:xfrm>
            <a:off x="5000111" y="5836176"/>
            <a:ext cx="419333" cy="419333"/>
            <a:chOff x="1752673" y="495870"/>
            <a:chExt cx="538273" cy="538273"/>
          </a:xfrm>
        </p:grpSpPr>
        <p:sp>
          <p:nvSpPr>
            <p:cNvPr id="1363" name="Google Shape;620;p19">
              <a:extLst>
                <a:ext uri="{FF2B5EF4-FFF2-40B4-BE49-F238E27FC236}">
                  <a16:creationId xmlns:a16="http://schemas.microsoft.com/office/drawing/2014/main" id="{70FD4060-EC2A-0B44-8D7A-F953D567E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4" name="TextBox 1363">
              <a:extLst>
                <a:ext uri="{FF2B5EF4-FFF2-40B4-BE49-F238E27FC236}">
                  <a16:creationId xmlns:a16="http://schemas.microsoft.com/office/drawing/2014/main" id="{C3F2E39C-B71E-8440-B40C-7A57C111C50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9" name="Group 1338">
            <a:extLst>
              <a:ext uri="{FF2B5EF4-FFF2-40B4-BE49-F238E27FC236}">
                <a16:creationId xmlns:a16="http://schemas.microsoft.com/office/drawing/2014/main" id="{6B00C234-421E-F046-BD7F-B8908F1D5B01}"/>
              </a:ext>
            </a:extLst>
          </p:cNvPr>
          <p:cNvGrpSpPr/>
          <p:nvPr/>
        </p:nvGrpSpPr>
        <p:grpSpPr>
          <a:xfrm>
            <a:off x="5443222" y="5836176"/>
            <a:ext cx="419333" cy="419333"/>
            <a:chOff x="1752673" y="495870"/>
            <a:chExt cx="538273" cy="538273"/>
          </a:xfrm>
        </p:grpSpPr>
        <p:sp>
          <p:nvSpPr>
            <p:cNvPr id="1361" name="Google Shape;620;p19">
              <a:extLst>
                <a:ext uri="{FF2B5EF4-FFF2-40B4-BE49-F238E27FC236}">
                  <a16:creationId xmlns:a16="http://schemas.microsoft.com/office/drawing/2014/main" id="{AB183BA1-CE23-924E-928D-2732A7F85F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2" name="TextBox 1361">
              <a:extLst>
                <a:ext uri="{FF2B5EF4-FFF2-40B4-BE49-F238E27FC236}">
                  <a16:creationId xmlns:a16="http://schemas.microsoft.com/office/drawing/2014/main" id="{AB1CD373-A91F-B847-BCF9-7B053162A93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0" name="Group 1339">
            <a:extLst>
              <a:ext uri="{FF2B5EF4-FFF2-40B4-BE49-F238E27FC236}">
                <a16:creationId xmlns:a16="http://schemas.microsoft.com/office/drawing/2014/main" id="{2C4192E9-D9AE-624C-9C04-A639AD9E83AE}"/>
              </a:ext>
            </a:extLst>
          </p:cNvPr>
          <p:cNvGrpSpPr/>
          <p:nvPr/>
        </p:nvGrpSpPr>
        <p:grpSpPr>
          <a:xfrm>
            <a:off x="6329444" y="5836176"/>
            <a:ext cx="419333" cy="419333"/>
            <a:chOff x="1752673" y="495870"/>
            <a:chExt cx="538273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359" name="Google Shape;620;p19">
              <a:extLst>
                <a:ext uri="{FF2B5EF4-FFF2-40B4-BE49-F238E27FC236}">
                  <a16:creationId xmlns:a16="http://schemas.microsoft.com/office/drawing/2014/main" id="{A0C79A46-D4C0-A447-BBA4-B9534F1E5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0" name="TextBox 1359">
              <a:extLst>
                <a:ext uri="{FF2B5EF4-FFF2-40B4-BE49-F238E27FC236}">
                  <a16:creationId xmlns:a16="http://schemas.microsoft.com/office/drawing/2014/main" id="{F42B95F6-89B5-5D46-9CAE-707BF4ECEB5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1" name="Group 1340">
            <a:extLst>
              <a:ext uri="{FF2B5EF4-FFF2-40B4-BE49-F238E27FC236}">
                <a16:creationId xmlns:a16="http://schemas.microsoft.com/office/drawing/2014/main" id="{C4206117-CB66-A849-B943-2BCCC508A703}"/>
              </a:ext>
            </a:extLst>
          </p:cNvPr>
          <p:cNvGrpSpPr/>
          <p:nvPr/>
        </p:nvGrpSpPr>
        <p:grpSpPr>
          <a:xfrm>
            <a:off x="5886333" y="5836176"/>
            <a:ext cx="419333" cy="419333"/>
            <a:chOff x="1752673" y="495870"/>
            <a:chExt cx="538273" cy="538273"/>
          </a:xfrm>
        </p:grpSpPr>
        <p:sp>
          <p:nvSpPr>
            <p:cNvPr id="1357" name="Google Shape;620;p19">
              <a:extLst>
                <a:ext uri="{FF2B5EF4-FFF2-40B4-BE49-F238E27FC236}">
                  <a16:creationId xmlns:a16="http://schemas.microsoft.com/office/drawing/2014/main" id="{C0949C5F-D018-2E4E-9288-BE566145B0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8" name="TextBox 1357">
              <a:extLst>
                <a:ext uri="{FF2B5EF4-FFF2-40B4-BE49-F238E27FC236}">
                  <a16:creationId xmlns:a16="http://schemas.microsoft.com/office/drawing/2014/main" id="{5FA52F01-C0F5-AE41-A503-2C3842408DE5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2" name="Group 1341">
            <a:extLst>
              <a:ext uri="{FF2B5EF4-FFF2-40B4-BE49-F238E27FC236}">
                <a16:creationId xmlns:a16="http://schemas.microsoft.com/office/drawing/2014/main" id="{234BC9DA-0B77-B14D-8591-1C8645B22B68}"/>
              </a:ext>
            </a:extLst>
          </p:cNvPr>
          <p:cNvGrpSpPr/>
          <p:nvPr/>
        </p:nvGrpSpPr>
        <p:grpSpPr>
          <a:xfrm>
            <a:off x="6772555" y="5836176"/>
            <a:ext cx="419333" cy="419333"/>
            <a:chOff x="1752673" y="495870"/>
            <a:chExt cx="538273" cy="538273"/>
          </a:xfrm>
        </p:grpSpPr>
        <p:sp>
          <p:nvSpPr>
            <p:cNvPr id="1355" name="Google Shape;620;p19">
              <a:extLst>
                <a:ext uri="{FF2B5EF4-FFF2-40B4-BE49-F238E27FC236}">
                  <a16:creationId xmlns:a16="http://schemas.microsoft.com/office/drawing/2014/main" id="{5A3751D4-1D88-9945-A69A-790F9B6416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6" name="TextBox 1355">
              <a:extLst>
                <a:ext uri="{FF2B5EF4-FFF2-40B4-BE49-F238E27FC236}">
                  <a16:creationId xmlns:a16="http://schemas.microsoft.com/office/drawing/2014/main" id="{0DF347AC-28E8-F04E-A304-A242CCBEFAE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3" name="Group 1342">
            <a:extLst>
              <a:ext uri="{FF2B5EF4-FFF2-40B4-BE49-F238E27FC236}">
                <a16:creationId xmlns:a16="http://schemas.microsoft.com/office/drawing/2014/main" id="{C4C5897F-1DBB-5948-92C5-13D02B80EB1E}"/>
              </a:ext>
            </a:extLst>
          </p:cNvPr>
          <p:cNvGrpSpPr/>
          <p:nvPr/>
        </p:nvGrpSpPr>
        <p:grpSpPr>
          <a:xfrm>
            <a:off x="7215666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53" name="Google Shape;620;p19">
              <a:extLst>
                <a:ext uri="{FF2B5EF4-FFF2-40B4-BE49-F238E27FC236}">
                  <a16:creationId xmlns:a16="http://schemas.microsoft.com/office/drawing/2014/main" id="{5B47DA13-2510-9347-931E-80ECBACCF0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4" name="TextBox 1353">
              <a:extLst>
                <a:ext uri="{FF2B5EF4-FFF2-40B4-BE49-F238E27FC236}">
                  <a16:creationId xmlns:a16="http://schemas.microsoft.com/office/drawing/2014/main" id="{76678FBE-7CFC-064E-8CB8-CA5B0E46E7D9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344" name="Group 1343">
            <a:extLst>
              <a:ext uri="{FF2B5EF4-FFF2-40B4-BE49-F238E27FC236}">
                <a16:creationId xmlns:a16="http://schemas.microsoft.com/office/drawing/2014/main" id="{C1721818-B8E6-0348-B23E-9C97D5E6EF79}"/>
              </a:ext>
            </a:extLst>
          </p:cNvPr>
          <p:cNvGrpSpPr/>
          <p:nvPr/>
        </p:nvGrpSpPr>
        <p:grpSpPr>
          <a:xfrm>
            <a:off x="7658777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51" name="Google Shape;620;p19">
              <a:extLst>
                <a:ext uri="{FF2B5EF4-FFF2-40B4-BE49-F238E27FC236}">
                  <a16:creationId xmlns:a16="http://schemas.microsoft.com/office/drawing/2014/main" id="{F4F8469C-5973-6240-9021-597528E5F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2" name="TextBox 1351">
              <a:extLst>
                <a:ext uri="{FF2B5EF4-FFF2-40B4-BE49-F238E27FC236}">
                  <a16:creationId xmlns:a16="http://schemas.microsoft.com/office/drawing/2014/main" id="{D5D881DB-34B6-844B-AEBC-59A8D4BBFB0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02ADD4B-2DE6-F847-80D6-50363A62DBFE}"/>
              </a:ext>
            </a:extLst>
          </p:cNvPr>
          <p:cNvGrpSpPr/>
          <p:nvPr/>
        </p:nvGrpSpPr>
        <p:grpSpPr>
          <a:xfrm>
            <a:off x="8101888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49" name="Google Shape;620;p19">
              <a:extLst>
                <a:ext uri="{FF2B5EF4-FFF2-40B4-BE49-F238E27FC236}">
                  <a16:creationId xmlns:a16="http://schemas.microsoft.com/office/drawing/2014/main" id="{1D42251A-4F18-A846-B857-5A70FBE6CD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0" name="TextBox 1349">
              <a:extLst>
                <a:ext uri="{FF2B5EF4-FFF2-40B4-BE49-F238E27FC236}">
                  <a16:creationId xmlns:a16="http://schemas.microsoft.com/office/drawing/2014/main" id="{4F32AE1F-2BFF-9846-8E20-92B711DD7E50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6" name="Group 1345">
            <a:extLst>
              <a:ext uri="{FF2B5EF4-FFF2-40B4-BE49-F238E27FC236}">
                <a16:creationId xmlns:a16="http://schemas.microsoft.com/office/drawing/2014/main" id="{F6503A64-62E2-2C42-9658-C116822579B1}"/>
              </a:ext>
            </a:extLst>
          </p:cNvPr>
          <p:cNvGrpSpPr/>
          <p:nvPr/>
        </p:nvGrpSpPr>
        <p:grpSpPr>
          <a:xfrm>
            <a:off x="8545000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47" name="Google Shape;620;p19">
              <a:extLst>
                <a:ext uri="{FF2B5EF4-FFF2-40B4-BE49-F238E27FC236}">
                  <a16:creationId xmlns:a16="http://schemas.microsoft.com/office/drawing/2014/main" id="{3A414B71-9AC0-D94C-8C2C-9AA722085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48" name="TextBox 1347">
              <a:extLst>
                <a:ext uri="{FF2B5EF4-FFF2-40B4-BE49-F238E27FC236}">
                  <a16:creationId xmlns:a16="http://schemas.microsoft.com/office/drawing/2014/main" id="{B9E5AB12-2D49-9A43-AAA6-327F05763E6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C9DA3436-86F8-8846-BD85-F96336D78A76}"/>
              </a:ext>
            </a:extLst>
          </p:cNvPr>
          <p:cNvGrpSpPr/>
          <p:nvPr/>
        </p:nvGrpSpPr>
        <p:grpSpPr>
          <a:xfrm>
            <a:off x="3227667" y="606760"/>
            <a:ext cx="5736666" cy="419333"/>
            <a:chOff x="3514734" y="207967"/>
            <a:chExt cx="5736666" cy="419333"/>
          </a:xfrm>
        </p:grpSpPr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8ABC7489-F2B3-CC46-9541-8885BA68C1C6}"/>
                </a:ext>
              </a:extLst>
            </p:cNvPr>
            <p:cNvGrpSpPr/>
            <p:nvPr/>
          </p:nvGrpSpPr>
          <p:grpSpPr>
            <a:xfrm>
              <a:off x="3514734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500" name="Google Shape;620;p19">
                <a:extLst>
                  <a:ext uri="{FF2B5EF4-FFF2-40B4-BE49-F238E27FC236}">
                    <a16:creationId xmlns:a16="http://schemas.microsoft.com/office/drawing/2014/main" id="{68F8EA73-528D-1340-899A-E45EC352D4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01" name="TextBox 500">
                <a:extLst>
                  <a:ext uri="{FF2B5EF4-FFF2-40B4-BE49-F238E27FC236}">
                    <a16:creationId xmlns:a16="http://schemas.microsoft.com/office/drawing/2014/main" id="{0CC341A1-B144-8345-9E75-A4702ACC899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7DA8E114-8EC2-AE40-BC4A-5F373476F2FA}"/>
                </a:ext>
              </a:extLst>
            </p:cNvPr>
            <p:cNvGrpSpPr/>
            <p:nvPr/>
          </p:nvGrpSpPr>
          <p:grpSpPr>
            <a:xfrm>
              <a:off x="3945335" y="207967"/>
              <a:ext cx="444352" cy="419333"/>
              <a:chOff x="1736615" y="495870"/>
              <a:chExt cx="570388" cy="538273"/>
            </a:xfrm>
          </p:grpSpPr>
          <p:sp>
            <p:nvSpPr>
              <p:cNvPr id="498" name="Google Shape;620;p19">
                <a:extLst>
                  <a:ext uri="{FF2B5EF4-FFF2-40B4-BE49-F238E27FC236}">
                    <a16:creationId xmlns:a16="http://schemas.microsoft.com/office/drawing/2014/main" id="{649150DD-040F-1146-BB05-080A6F1743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9" name="TextBox 498">
                <a:extLst>
                  <a:ext uri="{FF2B5EF4-FFF2-40B4-BE49-F238E27FC236}">
                    <a16:creationId xmlns:a16="http://schemas.microsoft.com/office/drawing/2014/main" id="{FCDC5781-0743-2E4B-90FD-2B6D1071B09D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80E91F5C-0490-1244-A9DE-A10D90AFBA23}"/>
                </a:ext>
              </a:extLst>
            </p:cNvPr>
            <p:cNvGrpSpPr/>
            <p:nvPr/>
          </p:nvGrpSpPr>
          <p:grpSpPr>
            <a:xfrm>
              <a:off x="4388446" y="207967"/>
              <a:ext cx="444352" cy="419333"/>
              <a:chOff x="1736615" y="495870"/>
              <a:chExt cx="570388" cy="538273"/>
            </a:xfrm>
          </p:grpSpPr>
          <p:sp>
            <p:nvSpPr>
              <p:cNvPr id="496" name="Google Shape;620;p19">
                <a:extLst>
                  <a:ext uri="{FF2B5EF4-FFF2-40B4-BE49-F238E27FC236}">
                    <a16:creationId xmlns:a16="http://schemas.microsoft.com/office/drawing/2014/main" id="{F56D8A2C-13C6-1447-8173-8EABC937D6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FDD5821C-F5C1-E54F-B8F1-0E9D9441101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A748BCDD-8809-A941-AD14-A7BA9C0B3AAD}"/>
                </a:ext>
              </a:extLst>
            </p:cNvPr>
            <p:cNvGrpSpPr/>
            <p:nvPr/>
          </p:nvGrpSpPr>
          <p:grpSpPr>
            <a:xfrm>
              <a:off x="4831557" y="207967"/>
              <a:ext cx="444352" cy="419333"/>
              <a:chOff x="1736615" y="495870"/>
              <a:chExt cx="570388" cy="538273"/>
            </a:xfrm>
          </p:grpSpPr>
          <p:sp>
            <p:nvSpPr>
              <p:cNvPr id="494" name="Google Shape;620;p19">
                <a:extLst>
                  <a:ext uri="{FF2B5EF4-FFF2-40B4-BE49-F238E27FC236}">
                    <a16:creationId xmlns:a16="http://schemas.microsoft.com/office/drawing/2014/main" id="{6DBD4344-3CFF-054F-A275-B2A878BAD8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19D57A25-259D-A84A-89A0-C290958E3176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A5B0EE22-5C66-0A44-95AA-CBF7303652F5}"/>
                </a:ext>
              </a:extLst>
            </p:cNvPr>
            <p:cNvGrpSpPr/>
            <p:nvPr/>
          </p:nvGrpSpPr>
          <p:grpSpPr>
            <a:xfrm>
              <a:off x="5274665" y="207967"/>
              <a:ext cx="444353" cy="419333"/>
              <a:chOff x="1736613" y="495870"/>
              <a:chExt cx="570390" cy="538273"/>
            </a:xfrm>
          </p:grpSpPr>
          <p:sp>
            <p:nvSpPr>
              <p:cNvPr id="492" name="Google Shape;620;p19">
                <a:extLst>
                  <a:ext uri="{FF2B5EF4-FFF2-40B4-BE49-F238E27FC236}">
                    <a16:creationId xmlns:a16="http://schemas.microsoft.com/office/drawing/2014/main" id="{CC3567EE-52C2-FA41-BDE1-0D9CFDFA4D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919BBE9B-A1D9-8047-B1A1-F30F2025773E}"/>
                  </a:ext>
                </a:extLst>
              </p:cNvPr>
              <p:cNvSpPr txBox="1"/>
              <p:nvPr/>
            </p:nvSpPr>
            <p:spPr>
              <a:xfrm>
                <a:off x="1736613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1.4</a:t>
                </a:r>
              </a:p>
            </p:txBody>
          </p:sp>
        </p:grp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B8040377-C9D9-FD40-99F8-2B0B0E04A81D}"/>
                </a:ext>
              </a:extLst>
            </p:cNvPr>
            <p:cNvGrpSpPr/>
            <p:nvPr/>
          </p:nvGrpSpPr>
          <p:grpSpPr>
            <a:xfrm>
              <a:off x="5717779" y="207967"/>
              <a:ext cx="444352" cy="419333"/>
              <a:chOff x="1736615" y="495870"/>
              <a:chExt cx="570388" cy="538273"/>
            </a:xfrm>
          </p:grpSpPr>
          <p:sp>
            <p:nvSpPr>
              <p:cNvPr id="490" name="Google Shape;620;p19">
                <a:extLst>
                  <a:ext uri="{FF2B5EF4-FFF2-40B4-BE49-F238E27FC236}">
                    <a16:creationId xmlns:a16="http://schemas.microsoft.com/office/drawing/2014/main" id="{29CD1B1E-1CB8-8F47-81D8-5142EDE5AB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A9298265-ACA6-604A-808E-7E2A85633FE8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14C5E696-B2B9-CE4A-BEC3-5EBC64EEC995}"/>
                </a:ext>
              </a:extLst>
            </p:cNvPr>
            <p:cNvGrpSpPr/>
            <p:nvPr/>
          </p:nvGrpSpPr>
          <p:grpSpPr>
            <a:xfrm>
              <a:off x="6604001" y="207967"/>
              <a:ext cx="444352" cy="419333"/>
              <a:chOff x="1736615" y="495870"/>
              <a:chExt cx="570388" cy="538273"/>
            </a:xfrm>
          </p:grpSpPr>
          <p:sp>
            <p:nvSpPr>
              <p:cNvPr id="488" name="Google Shape;620;p19">
                <a:extLst>
                  <a:ext uri="{FF2B5EF4-FFF2-40B4-BE49-F238E27FC236}">
                    <a16:creationId xmlns:a16="http://schemas.microsoft.com/office/drawing/2014/main" id="{1D36F888-48A9-EE4D-841A-09C5C2A834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C73502F0-1B55-4548-A526-AFEA7FFB9CF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3.2</a:t>
                </a:r>
              </a:p>
            </p:txBody>
          </p:sp>
        </p:grp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4B9771B3-9A53-6240-8064-D59AD806BE8F}"/>
                </a:ext>
              </a:extLst>
            </p:cNvPr>
            <p:cNvGrpSpPr/>
            <p:nvPr/>
          </p:nvGrpSpPr>
          <p:grpSpPr>
            <a:xfrm>
              <a:off x="6160890" y="207967"/>
              <a:ext cx="444352" cy="419333"/>
              <a:chOff x="1736615" y="495870"/>
              <a:chExt cx="570388" cy="538273"/>
            </a:xfrm>
          </p:grpSpPr>
          <p:sp>
            <p:nvSpPr>
              <p:cNvPr id="486" name="Google Shape;620;p19">
                <a:extLst>
                  <a:ext uri="{FF2B5EF4-FFF2-40B4-BE49-F238E27FC236}">
                    <a16:creationId xmlns:a16="http://schemas.microsoft.com/office/drawing/2014/main" id="{7AC68DCF-356E-0A4F-A13C-C0B6F9586D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7BF8A9A1-EC0C-414B-B7AF-F8EA277B6D6D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3.4</a:t>
                </a:r>
              </a:p>
            </p:txBody>
          </p:sp>
        </p:grpSp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316FDD1A-9082-AA42-A7F2-1D92154F2164}"/>
                </a:ext>
              </a:extLst>
            </p:cNvPr>
            <p:cNvGrpSpPr/>
            <p:nvPr/>
          </p:nvGrpSpPr>
          <p:grpSpPr>
            <a:xfrm>
              <a:off x="7047112" y="207967"/>
              <a:ext cx="444354" cy="419333"/>
              <a:chOff x="1736615" y="495870"/>
              <a:chExt cx="570390" cy="538273"/>
            </a:xfrm>
          </p:grpSpPr>
          <p:sp>
            <p:nvSpPr>
              <p:cNvPr id="484" name="Google Shape;620;p19">
                <a:extLst>
                  <a:ext uri="{FF2B5EF4-FFF2-40B4-BE49-F238E27FC236}">
                    <a16:creationId xmlns:a16="http://schemas.microsoft.com/office/drawing/2014/main" id="{B50C588F-DCAD-A442-8A1F-C8DDE49EA7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E045D2BD-B7BA-3347-A1A2-EF27A208D7A9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C12BAF55-E95B-664B-8F8C-287916FD5927}"/>
                </a:ext>
              </a:extLst>
            </p:cNvPr>
            <p:cNvGrpSpPr/>
            <p:nvPr/>
          </p:nvGrpSpPr>
          <p:grpSpPr>
            <a:xfrm>
              <a:off x="7490223" y="207967"/>
              <a:ext cx="444354" cy="419333"/>
              <a:chOff x="1736615" y="495870"/>
              <a:chExt cx="570390" cy="538273"/>
            </a:xfrm>
          </p:grpSpPr>
          <p:sp>
            <p:nvSpPr>
              <p:cNvPr id="482" name="Google Shape;620;p19">
                <a:extLst>
                  <a:ext uri="{FF2B5EF4-FFF2-40B4-BE49-F238E27FC236}">
                    <a16:creationId xmlns:a16="http://schemas.microsoft.com/office/drawing/2014/main" id="{2C6E0E0B-722D-0743-AA9B-34DA1A16E2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27B3789D-6CFA-6945-B131-4F3DAA8E4235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0.6</a:t>
                </a:r>
              </a:p>
            </p:txBody>
          </p: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627725C8-DCDF-E949-852F-90E538F051B2}"/>
                </a:ext>
              </a:extLst>
            </p:cNvPr>
            <p:cNvGrpSpPr/>
            <p:nvPr/>
          </p:nvGrpSpPr>
          <p:grpSpPr>
            <a:xfrm>
              <a:off x="7945844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480" name="Google Shape;620;p19">
                <a:extLst>
                  <a:ext uri="{FF2B5EF4-FFF2-40B4-BE49-F238E27FC236}">
                    <a16:creationId xmlns:a16="http://schemas.microsoft.com/office/drawing/2014/main" id="{993735BC-5E71-1A40-AA3C-B4872B5189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13A661CA-7F03-0741-AAC8-B7DC5341CEBE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936745D3-7ACD-AD41-83AA-53F72D3AE169}"/>
                </a:ext>
              </a:extLst>
            </p:cNvPr>
            <p:cNvGrpSpPr/>
            <p:nvPr/>
          </p:nvGrpSpPr>
          <p:grpSpPr>
            <a:xfrm>
              <a:off x="8388955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478" name="Google Shape;620;p19">
                <a:extLst>
                  <a:ext uri="{FF2B5EF4-FFF2-40B4-BE49-F238E27FC236}">
                    <a16:creationId xmlns:a16="http://schemas.microsoft.com/office/drawing/2014/main" id="{9361F5BC-92CD-9142-B396-5208CCEC50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4713F503-EC68-344F-9C5D-4963A9731272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259F211A-1E27-434B-8F34-CFA0898F217E}"/>
                </a:ext>
              </a:extLst>
            </p:cNvPr>
            <p:cNvGrpSpPr/>
            <p:nvPr/>
          </p:nvGrpSpPr>
          <p:grpSpPr>
            <a:xfrm>
              <a:off x="8832067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476" name="Google Shape;620;p19">
                <a:extLst>
                  <a:ext uri="{FF2B5EF4-FFF2-40B4-BE49-F238E27FC236}">
                    <a16:creationId xmlns:a16="http://schemas.microsoft.com/office/drawing/2014/main" id="{553E8CCA-5A35-CE44-BD17-E8762D8100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3D9F5397-8B8D-B24E-86D6-364B25F582A9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393" name="Google Shape;810;p40">
            <a:extLst>
              <a:ext uri="{FF2B5EF4-FFF2-40B4-BE49-F238E27FC236}">
                <a16:creationId xmlns:a16="http://schemas.microsoft.com/office/drawing/2014/main" id="{716D7E0B-85E8-EC40-970A-BE51A6B6F777}"/>
              </a:ext>
            </a:extLst>
          </p:cNvPr>
          <p:cNvGrpSpPr/>
          <p:nvPr/>
        </p:nvGrpSpPr>
        <p:grpSpPr>
          <a:xfrm rot="1492569" flipH="1">
            <a:off x="1710941" y="2435848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94" name="Google Shape;811;p40">
              <a:extLst>
                <a:ext uri="{FF2B5EF4-FFF2-40B4-BE49-F238E27FC236}">
                  <a16:creationId xmlns:a16="http://schemas.microsoft.com/office/drawing/2014/main" id="{03DB7A3B-6E05-1149-86D5-977D9B2C86DA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" name="Google Shape;812;p40">
              <a:extLst>
                <a:ext uri="{FF2B5EF4-FFF2-40B4-BE49-F238E27FC236}">
                  <a16:creationId xmlns:a16="http://schemas.microsoft.com/office/drawing/2014/main" id="{633D853B-FAEA-CE4B-ADB8-DF35EADA82D9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96" name="Rectangle 395">
            <a:extLst>
              <a:ext uri="{FF2B5EF4-FFF2-40B4-BE49-F238E27FC236}">
                <a16:creationId xmlns:a16="http://schemas.microsoft.com/office/drawing/2014/main" id="{E5FA45C7-8BA8-0547-8B52-DBD2221C29B2}"/>
              </a:ext>
            </a:extLst>
          </p:cNvPr>
          <p:cNvSpPr/>
          <p:nvPr/>
        </p:nvSpPr>
        <p:spPr>
          <a:xfrm>
            <a:off x="399786" y="1730418"/>
            <a:ext cx="2604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Full distance matrix</a:t>
            </a:r>
            <a:endParaRPr lang="en-GB" sz="2000" dirty="0"/>
          </a:p>
        </p:txBody>
      </p:sp>
      <p:grpSp>
        <p:nvGrpSpPr>
          <p:cNvPr id="397" name="Google Shape;810;p40">
            <a:extLst>
              <a:ext uri="{FF2B5EF4-FFF2-40B4-BE49-F238E27FC236}">
                <a16:creationId xmlns:a16="http://schemas.microsoft.com/office/drawing/2014/main" id="{9FA319D6-8A34-B043-8396-E67F40D600F9}"/>
              </a:ext>
            </a:extLst>
          </p:cNvPr>
          <p:cNvGrpSpPr/>
          <p:nvPr/>
        </p:nvGrpSpPr>
        <p:grpSpPr>
          <a:xfrm rot="19617996" flipH="1">
            <a:off x="2304014" y="5524546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98" name="Google Shape;811;p40">
              <a:extLst>
                <a:ext uri="{FF2B5EF4-FFF2-40B4-BE49-F238E27FC236}">
                  <a16:creationId xmlns:a16="http://schemas.microsoft.com/office/drawing/2014/main" id="{69159122-6C64-5F49-86D5-674640FB4E3A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" name="Google Shape;812;p40">
              <a:extLst>
                <a:ext uri="{FF2B5EF4-FFF2-40B4-BE49-F238E27FC236}">
                  <a16:creationId xmlns:a16="http://schemas.microsoft.com/office/drawing/2014/main" id="{F1E467E8-2AC6-4D46-B477-9C60BB8B64E2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00" name="Rectangle 399">
            <a:extLst>
              <a:ext uri="{FF2B5EF4-FFF2-40B4-BE49-F238E27FC236}">
                <a16:creationId xmlns:a16="http://schemas.microsoft.com/office/drawing/2014/main" id="{0BEA6185-64C5-E84A-87B1-93CB9EE72451}"/>
              </a:ext>
            </a:extLst>
          </p:cNvPr>
          <p:cNvSpPr/>
          <p:nvPr/>
        </p:nvSpPr>
        <p:spPr>
          <a:xfrm>
            <a:off x="220171" y="5818005"/>
            <a:ext cx="2604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Nearest neighbour</a:t>
            </a:r>
            <a:endParaRPr lang="en-GB" sz="2000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0AF0D45D-986C-004D-A49F-8A6AE6DB5E60}"/>
              </a:ext>
            </a:extLst>
          </p:cNvPr>
          <p:cNvSpPr/>
          <p:nvPr/>
        </p:nvSpPr>
        <p:spPr>
          <a:xfrm>
            <a:off x="732890" y="779971"/>
            <a:ext cx="1751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Trivial match</a:t>
            </a:r>
            <a:endParaRPr lang="en-GB" sz="2000" dirty="0"/>
          </a:p>
        </p:txBody>
      </p:sp>
      <p:grpSp>
        <p:nvGrpSpPr>
          <p:cNvPr id="402" name="Google Shape;804;p40">
            <a:extLst>
              <a:ext uri="{FF2B5EF4-FFF2-40B4-BE49-F238E27FC236}">
                <a16:creationId xmlns:a16="http://schemas.microsoft.com/office/drawing/2014/main" id="{A563A6AD-5E4C-8046-ADAE-3912784E8171}"/>
              </a:ext>
            </a:extLst>
          </p:cNvPr>
          <p:cNvGrpSpPr/>
          <p:nvPr/>
        </p:nvGrpSpPr>
        <p:grpSpPr>
          <a:xfrm rot="11565513">
            <a:off x="2391914" y="661290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03" name="Google Shape;805;p40">
              <a:extLst>
                <a:ext uri="{FF2B5EF4-FFF2-40B4-BE49-F238E27FC236}">
                  <a16:creationId xmlns:a16="http://schemas.microsoft.com/office/drawing/2014/main" id="{3ACEFDC0-EE8D-D54A-A4A5-225D4898A031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" name="Google Shape;806;p40">
              <a:extLst>
                <a:ext uri="{FF2B5EF4-FFF2-40B4-BE49-F238E27FC236}">
                  <a16:creationId xmlns:a16="http://schemas.microsoft.com/office/drawing/2014/main" id="{3EEEE51F-DA14-C344-ACCD-69A1D62D0569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56403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roup 973">
            <a:extLst>
              <a:ext uri="{FF2B5EF4-FFF2-40B4-BE49-F238E27FC236}">
                <a16:creationId xmlns:a16="http://schemas.microsoft.com/office/drawing/2014/main" id="{A40D42A9-28AF-414C-81E3-83201E5D47A4}"/>
              </a:ext>
            </a:extLst>
          </p:cNvPr>
          <p:cNvGrpSpPr/>
          <p:nvPr/>
        </p:nvGrpSpPr>
        <p:grpSpPr>
          <a:xfrm>
            <a:off x="3227667" y="2347053"/>
            <a:ext cx="419333" cy="419333"/>
            <a:chOff x="1752673" y="495870"/>
            <a:chExt cx="538273" cy="538273"/>
          </a:xfrm>
        </p:grpSpPr>
        <p:sp>
          <p:nvSpPr>
            <p:cNvPr id="1011" name="Google Shape;620;p19">
              <a:extLst>
                <a:ext uri="{FF2B5EF4-FFF2-40B4-BE49-F238E27FC236}">
                  <a16:creationId xmlns:a16="http://schemas.microsoft.com/office/drawing/2014/main" id="{3E876985-BF33-FD48-B63A-738831AD8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2" name="TextBox 1011">
              <a:extLst>
                <a:ext uri="{FF2B5EF4-FFF2-40B4-BE49-F238E27FC236}">
                  <a16:creationId xmlns:a16="http://schemas.microsoft.com/office/drawing/2014/main" id="{A2A0D64F-6FBE-8947-BBC2-D22DDEB2A22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5" name="Group 974">
            <a:extLst>
              <a:ext uri="{FF2B5EF4-FFF2-40B4-BE49-F238E27FC236}">
                <a16:creationId xmlns:a16="http://schemas.microsoft.com/office/drawing/2014/main" id="{157F8F0F-C63A-214A-9527-58871D756E17}"/>
              </a:ext>
            </a:extLst>
          </p:cNvPr>
          <p:cNvGrpSpPr/>
          <p:nvPr/>
        </p:nvGrpSpPr>
        <p:grpSpPr>
          <a:xfrm>
            <a:off x="3670778" y="2347053"/>
            <a:ext cx="419333" cy="419333"/>
            <a:chOff x="1752673" y="495870"/>
            <a:chExt cx="538273" cy="538273"/>
          </a:xfrm>
        </p:grpSpPr>
        <p:sp>
          <p:nvSpPr>
            <p:cNvPr id="1009" name="Google Shape;620;p19">
              <a:extLst>
                <a:ext uri="{FF2B5EF4-FFF2-40B4-BE49-F238E27FC236}">
                  <a16:creationId xmlns:a16="http://schemas.microsoft.com/office/drawing/2014/main" id="{BCFB06C3-8A82-6046-A111-D17DF4354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D2A393A1-613E-7947-B0AF-1B4756AB656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7" name="Group 976">
            <a:extLst>
              <a:ext uri="{FF2B5EF4-FFF2-40B4-BE49-F238E27FC236}">
                <a16:creationId xmlns:a16="http://schemas.microsoft.com/office/drawing/2014/main" id="{34BDF153-C615-C242-A089-4CB8194B7335}"/>
              </a:ext>
            </a:extLst>
          </p:cNvPr>
          <p:cNvGrpSpPr/>
          <p:nvPr/>
        </p:nvGrpSpPr>
        <p:grpSpPr>
          <a:xfrm>
            <a:off x="4557000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05" name="Google Shape;620;p19">
              <a:extLst>
                <a:ext uri="{FF2B5EF4-FFF2-40B4-BE49-F238E27FC236}">
                  <a16:creationId xmlns:a16="http://schemas.microsoft.com/office/drawing/2014/main" id="{73622A38-001E-E845-888B-4A2A9C310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74B59513-4CE6-FC44-9353-066A4206D5BE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978" name="Group 977">
            <a:extLst>
              <a:ext uri="{FF2B5EF4-FFF2-40B4-BE49-F238E27FC236}">
                <a16:creationId xmlns:a16="http://schemas.microsoft.com/office/drawing/2014/main" id="{9D6F6C40-7F1C-7B42-A791-B12C37E4186B}"/>
              </a:ext>
            </a:extLst>
          </p:cNvPr>
          <p:cNvGrpSpPr/>
          <p:nvPr/>
        </p:nvGrpSpPr>
        <p:grpSpPr>
          <a:xfrm>
            <a:off x="5000111" y="2347053"/>
            <a:ext cx="419333" cy="419333"/>
            <a:chOff x="1752673" y="495870"/>
            <a:chExt cx="538273" cy="538273"/>
          </a:xfrm>
        </p:grpSpPr>
        <p:sp>
          <p:nvSpPr>
            <p:cNvPr id="1003" name="Google Shape;620;p19">
              <a:extLst>
                <a:ext uri="{FF2B5EF4-FFF2-40B4-BE49-F238E27FC236}">
                  <a16:creationId xmlns:a16="http://schemas.microsoft.com/office/drawing/2014/main" id="{7230648E-B0D6-AE40-9472-E3420C805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14921898-8426-4F44-869E-A074AB80AC3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9" name="Group 978">
            <a:extLst>
              <a:ext uri="{FF2B5EF4-FFF2-40B4-BE49-F238E27FC236}">
                <a16:creationId xmlns:a16="http://schemas.microsoft.com/office/drawing/2014/main" id="{D33EA71F-17AB-144F-805A-9008BF6ECF4B}"/>
              </a:ext>
            </a:extLst>
          </p:cNvPr>
          <p:cNvGrpSpPr/>
          <p:nvPr/>
        </p:nvGrpSpPr>
        <p:grpSpPr>
          <a:xfrm>
            <a:off x="5443222" y="2347053"/>
            <a:ext cx="419333" cy="419333"/>
            <a:chOff x="1752673" y="495870"/>
            <a:chExt cx="538273" cy="538273"/>
          </a:xfrm>
        </p:grpSpPr>
        <p:sp>
          <p:nvSpPr>
            <p:cNvPr id="1001" name="Google Shape;620;p19">
              <a:extLst>
                <a:ext uri="{FF2B5EF4-FFF2-40B4-BE49-F238E27FC236}">
                  <a16:creationId xmlns:a16="http://schemas.microsoft.com/office/drawing/2014/main" id="{435CF1A3-FA4B-7244-9226-488E3C553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2" name="TextBox 1001">
              <a:extLst>
                <a:ext uri="{FF2B5EF4-FFF2-40B4-BE49-F238E27FC236}">
                  <a16:creationId xmlns:a16="http://schemas.microsoft.com/office/drawing/2014/main" id="{113A62F4-D84A-0843-9AFB-6AB2E9A9044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0" name="Group 979">
            <a:extLst>
              <a:ext uri="{FF2B5EF4-FFF2-40B4-BE49-F238E27FC236}">
                <a16:creationId xmlns:a16="http://schemas.microsoft.com/office/drawing/2014/main" id="{CE3820C7-F359-2649-82BA-F4D16B088D9F}"/>
              </a:ext>
            </a:extLst>
          </p:cNvPr>
          <p:cNvGrpSpPr/>
          <p:nvPr/>
        </p:nvGrpSpPr>
        <p:grpSpPr>
          <a:xfrm>
            <a:off x="6329444" y="2347053"/>
            <a:ext cx="419333" cy="419333"/>
            <a:chOff x="1752673" y="495870"/>
            <a:chExt cx="538273" cy="538273"/>
          </a:xfrm>
        </p:grpSpPr>
        <p:sp>
          <p:nvSpPr>
            <p:cNvPr id="999" name="Google Shape;620;p19">
              <a:extLst>
                <a:ext uri="{FF2B5EF4-FFF2-40B4-BE49-F238E27FC236}">
                  <a16:creationId xmlns:a16="http://schemas.microsoft.com/office/drawing/2014/main" id="{0335C6D2-7F3C-1C46-A59B-B4F2FFEFAB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21EAEABA-1BF1-E049-96E7-4F4268CA5233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1" name="Group 980">
            <a:extLst>
              <a:ext uri="{FF2B5EF4-FFF2-40B4-BE49-F238E27FC236}">
                <a16:creationId xmlns:a16="http://schemas.microsoft.com/office/drawing/2014/main" id="{AE52C5AF-6891-6848-8AD6-6D2A3C72D018}"/>
              </a:ext>
            </a:extLst>
          </p:cNvPr>
          <p:cNvGrpSpPr/>
          <p:nvPr/>
        </p:nvGrpSpPr>
        <p:grpSpPr>
          <a:xfrm>
            <a:off x="5886333" y="2347053"/>
            <a:ext cx="419333" cy="419333"/>
            <a:chOff x="1752673" y="495870"/>
            <a:chExt cx="538273" cy="538273"/>
          </a:xfrm>
        </p:grpSpPr>
        <p:sp>
          <p:nvSpPr>
            <p:cNvPr id="997" name="Google Shape;620;p19">
              <a:extLst>
                <a:ext uri="{FF2B5EF4-FFF2-40B4-BE49-F238E27FC236}">
                  <a16:creationId xmlns:a16="http://schemas.microsoft.com/office/drawing/2014/main" id="{A7193CA9-F820-1C4C-A218-C2126B8E2F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8" name="TextBox 997">
              <a:extLst>
                <a:ext uri="{FF2B5EF4-FFF2-40B4-BE49-F238E27FC236}">
                  <a16:creationId xmlns:a16="http://schemas.microsoft.com/office/drawing/2014/main" id="{C463E44C-DBF4-D34E-90C7-0708C7E462FE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2" name="Group 981">
            <a:extLst>
              <a:ext uri="{FF2B5EF4-FFF2-40B4-BE49-F238E27FC236}">
                <a16:creationId xmlns:a16="http://schemas.microsoft.com/office/drawing/2014/main" id="{381C393E-65FD-A84D-9E8A-26132AE8CA04}"/>
              </a:ext>
            </a:extLst>
          </p:cNvPr>
          <p:cNvGrpSpPr/>
          <p:nvPr/>
        </p:nvGrpSpPr>
        <p:grpSpPr>
          <a:xfrm>
            <a:off x="6772555" y="2347053"/>
            <a:ext cx="419333" cy="419333"/>
            <a:chOff x="1752673" y="495870"/>
            <a:chExt cx="538273" cy="538273"/>
          </a:xfrm>
        </p:grpSpPr>
        <p:sp>
          <p:nvSpPr>
            <p:cNvPr id="995" name="Google Shape;620;p19">
              <a:extLst>
                <a:ext uri="{FF2B5EF4-FFF2-40B4-BE49-F238E27FC236}">
                  <a16:creationId xmlns:a16="http://schemas.microsoft.com/office/drawing/2014/main" id="{AC7E81A9-C304-4F46-BE02-99437FCEE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6" name="TextBox 995">
              <a:extLst>
                <a:ext uri="{FF2B5EF4-FFF2-40B4-BE49-F238E27FC236}">
                  <a16:creationId xmlns:a16="http://schemas.microsoft.com/office/drawing/2014/main" id="{5809B149-BCE6-8546-BAC5-C055AF9B794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3" name="Group 982">
            <a:extLst>
              <a:ext uri="{FF2B5EF4-FFF2-40B4-BE49-F238E27FC236}">
                <a16:creationId xmlns:a16="http://schemas.microsoft.com/office/drawing/2014/main" id="{CAEC7717-8185-1F41-A2CF-1D100A042576}"/>
              </a:ext>
            </a:extLst>
          </p:cNvPr>
          <p:cNvGrpSpPr/>
          <p:nvPr/>
        </p:nvGrpSpPr>
        <p:grpSpPr>
          <a:xfrm>
            <a:off x="7215666" y="2347053"/>
            <a:ext cx="419333" cy="419333"/>
            <a:chOff x="1752673" y="495870"/>
            <a:chExt cx="538273" cy="538273"/>
          </a:xfrm>
        </p:grpSpPr>
        <p:sp>
          <p:nvSpPr>
            <p:cNvPr id="993" name="Google Shape;620;p19">
              <a:extLst>
                <a:ext uri="{FF2B5EF4-FFF2-40B4-BE49-F238E27FC236}">
                  <a16:creationId xmlns:a16="http://schemas.microsoft.com/office/drawing/2014/main" id="{9B71CD19-C5CB-044C-8A95-3ECCCC371B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4" name="TextBox 993">
              <a:extLst>
                <a:ext uri="{FF2B5EF4-FFF2-40B4-BE49-F238E27FC236}">
                  <a16:creationId xmlns:a16="http://schemas.microsoft.com/office/drawing/2014/main" id="{3A6ACB52-3787-FE4F-9309-062E4F45CBE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4" name="Group 983">
            <a:extLst>
              <a:ext uri="{FF2B5EF4-FFF2-40B4-BE49-F238E27FC236}">
                <a16:creationId xmlns:a16="http://schemas.microsoft.com/office/drawing/2014/main" id="{9E108E55-8D0D-E547-ABC1-D0B9F44BE2F3}"/>
              </a:ext>
            </a:extLst>
          </p:cNvPr>
          <p:cNvGrpSpPr/>
          <p:nvPr/>
        </p:nvGrpSpPr>
        <p:grpSpPr>
          <a:xfrm>
            <a:off x="7658777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91" name="Google Shape;620;p19">
              <a:extLst>
                <a:ext uri="{FF2B5EF4-FFF2-40B4-BE49-F238E27FC236}">
                  <a16:creationId xmlns:a16="http://schemas.microsoft.com/office/drawing/2014/main" id="{85716C89-B1ED-3D4D-BE04-A1771A9E7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2" name="TextBox 991">
              <a:extLst>
                <a:ext uri="{FF2B5EF4-FFF2-40B4-BE49-F238E27FC236}">
                  <a16:creationId xmlns:a16="http://schemas.microsoft.com/office/drawing/2014/main" id="{E7731211-887F-B14A-93BE-6FA043444D0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5" name="Group 984">
            <a:extLst>
              <a:ext uri="{FF2B5EF4-FFF2-40B4-BE49-F238E27FC236}">
                <a16:creationId xmlns:a16="http://schemas.microsoft.com/office/drawing/2014/main" id="{343D1420-3290-DB41-9D30-560FB30A67F8}"/>
              </a:ext>
            </a:extLst>
          </p:cNvPr>
          <p:cNvGrpSpPr/>
          <p:nvPr/>
        </p:nvGrpSpPr>
        <p:grpSpPr>
          <a:xfrm>
            <a:off x="8101888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89" name="Google Shape;620;p19">
              <a:extLst>
                <a:ext uri="{FF2B5EF4-FFF2-40B4-BE49-F238E27FC236}">
                  <a16:creationId xmlns:a16="http://schemas.microsoft.com/office/drawing/2014/main" id="{7884B7CE-57E3-9948-B363-6AC19FB08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0" name="TextBox 989">
              <a:extLst>
                <a:ext uri="{FF2B5EF4-FFF2-40B4-BE49-F238E27FC236}">
                  <a16:creationId xmlns:a16="http://schemas.microsoft.com/office/drawing/2014/main" id="{1CDB4348-311C-3D4A-BC4C-603F452FA237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86" name="Group 985">
            <a:extLst>
              <a:ext uri="{FF2B5EF4-FFF2-40B4-BE49-F238E27FC236}">
                <a16:creationId xmlns:a16="http://schemas.microsoft.com/office/drawing/2014/main" id="{09B6E850-DB2F-FC40-86ED-CA42A32F47E8}"/>
              </a:ext>
            </a:extLst>
          </p:cNvPr>
          <p:cNvGrpSpPr/>
          <p:nvPr/>
        </p:nvGrpSpPr>
        <p:grpSpPr>
          <a:xfrm>
            <a:off x="8545000" y="2347053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987" name="Google Shape;620;p19">
              <a:extLst>
                <a:ext uri="{FF2B5EF4-FFF2-40B4-BE49-F238E27FC236}">
                  <a16:creationId xmlns:a16="http://schemas.microsoft.com/office/drawing/2014/main" id="{E5439486-13F2-D445-92B2-0249F16EA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88" name="TextBox 987">
              <a:extLst>
                <a:ext uri="{FF2B5EF4-FFF2-40B4-BE49-F238E27FC236}">
                  <a16:creationId xmlns:a16="http://schemas.microsoft.com/office/drawing/2014/main" id="{77A621E2-F69F-E445-9316-882F3868131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4" name="Group 1013">
            <a:extLst>
              <a:ext uri="{FF2B5EF4-FFF2-40B4-BE49-F238E27FC236}">
                <a16:creationId xmlns:a16="http://schemas.microsoft.com/office/drawing/2014/main" id="{0FF61C24-E8ED-824F-BEF5-6FE6A221F39A}"/>
              </a:ext>
            </a:extLst>
          </p:cNvPr>
          <p:cNvGrpSpPr/>
          <p:nvPr/>
        </p:nvGrpSpPr>
        <p:grpSpPr>
          <a:xfrm>
            <a:off x="3227667" y="1184011"/>
            <a:ext cx="419333" cy="419333"/>
            <a:chOff x="1752673" y="495870"/>
            <a:chExt cx="538273" cy="538273"/>
          </a:xfrm>
        </p:grpSpPr>
        <p:sp>
          <p:nvSpPr>
            <p:cNvPr id="1051" name="Google Shape;620;p19">
              <a:extLst>
                <a:ext uri="{FF2B5EF4-FFF2-40B4-BE49-F238E27FC236}">
                  <a16:creationId xmlns:a16="http://schemas.microsoft.com/office/drawing/2014/main" id="{66CC1005-C5A5-7846-95FC-F29CC81E5C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7D743757-A229-C64B-BEDD-9CAA78B7038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0C8E0313-B28C-CE41-827D-0F53A9476D5A}"/>
              </a:ext>
            </a:extLst>
          </p:cNvPr>
          <p:cNvGrpSpPr/>
          <p:nvPr/>
        </p:nvGrpSpPr>
        <p:grpSpPr>
          <a:xfrm>
            <a:off x="3670778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49" name="Google Shape;620;p19">
              <a:extLst>
                <a:ext uri="{FF2B5EF4-FFF2-40B4-BE49-F238E27FC236}">
                  <a16:creationId xmlns:a16="http://schemas.microsoft.com/office/drawing/2014/main" id="{B7CFE25A-6C89-D44B-92CE-D86139DB1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C8AD6082-DB68-264B-A881-847984A6978D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016" name="Group 1015">
            <a:extLst>
              <a:ext uri="{FF2B5EF4-FFF2-40B4-BE49-F238E27FC236}">
                <a16:creationId xmlns:a16="http://schemas.microsoft.com/office/drawing/2014/main" id="{8A503904-4597-4546-870E-40541648BD8F}"/>
              </a:ext>
            </a:extLst>
          </p:cNvPr>
          <p:cNvGrpSpPr/>
          <p:nvPr/>
        </p:nvGrpSpPr>
        <p:grpSpPr>
          <a:xfrm>
            <a:off x="4113889" y="1184011"/>
            <a:ext cx="419333" cy="419333"/>
            <a:chOff x="1752673" y="495870"/>
            <a:chExt cx="538273" cy="538273"/>
          </a:xfrm>
        </p:grpSpPr>
        <p:sp>
          <p:nvSpPr>
            <p:cNvPr id="1047" name="Google Shape;620;p19">
              <a:extLst>
                <a:ext uri="{FF2B5EF4-FFF2-40B4-BE49-F238E27FC236}">
                  <a16:creationId xmlns:a16="http://schemas.microsoft.com/office/drawing/2014/main" id="{F78D9C39-FD7A-E64E-8E51-8C4E1B6AB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9D197A35-2F83-DC4D-95FC-88EFA5A45F5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52AB3EF7-2508-0940-A923-147A044BDBC3}"/>
              </a:ext>
            </a:extLst>
          </p:cNvPr>
          <p:cNvGrpSpPr/>
          <p:nvPr/>
        </p:nvGrpSpPr>
        <p:grpSpPr>
          <a:xfrm>
            <a:off x="4557000" y="1184011"/>
            <a:ext cx="419333" cy="419333"/>
            <a:chOff x="1752673" y="495870"/>
            <a:chExt cx="538273" cy="538273"/>
          </a:xfrm>
        </p:grpSpPr>
        <p:sp>
          <p:nvSpPr>
            <p:cNvPr id="1045" name="Google Shape;620;p19">
              <a:extLst>
                <a:ext uri="{FF2B5EF4-FFF2-40B4-BE49-F238E27FC236}">
                  <a16:creationId xmlns:a16="http://schemas.microsoft.com/office/drawing/2014/main" id="{C99EC419-D3E4-9947-9D14-266359D247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52C3D9A2-6F98-9C48-AF8F-E081EA0C592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CD1B373B-EC92-5A46-8BF7-D5291D36434A}"/>
              </a:ext>
            </a:extLst>
          </p:cNvPr>
          <p:cNvGrpSpPr/>
          <p:nvPr/>
        </p:nvGrpSpPr>
        <p:grpSpPr>
          <a:xfrm>
            <a:off x="5000111" y="1184011"/>
            <a:ext cx="419333" cy="419333"/>
            <a:chOff x="1752673" y="495870"/>
            <a:chExt cx="538273" cy="538273"/>
          </a:xfrm>
        </p:grpSpPr>
        <p:sp>
          <p:nvSpPr>
            <p:cNvPr id="1043" name="Google Shape;620;p19">
              <a:extLst>
                <a:ext uri="{FF2B5EF4-FFF2-40B4-BE49-F238E27FC236}">
                  <a16:creationId xmlns:a16="http://schemas.microsoft.com/office/drawing/2014/main" id="{A54FB0A9-8814-F949-A24F-F64CB53A7C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B9349FAC-172A-8E4F-BDCF-7F16A3207FB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BBB5EF0B-6196-6941-B8C0-147EBC6561B3}"/>
              </a:ext>
            </a:extLst>
          </p:cNvPr>
          <p:cNvGrpSpPr/>
          <p:nvPr/>
        </p:nvGrpSpPr>
        <p:grpSpPr>
          <a:xfrm>
            <a:off x="5443222" y="1184011"/>
            <a:ext cx="419333" cy="419333"/>
            <a:chOff x="1752673" y="495870"/>
            <a:chExt cx="538273" cy="538273"/>
          </a:xfrm>
        </p:grpSpPr>
        <p:sp>
          <p:nvSpPr>
            <p:cNvPr id="1041" name="Google Shape;620;p19">
              <a:extLst>
                <a:ext uri="{FF2B5EF4-FFF2-40B4-BE49-F238E27FC236}">
                  <a16:creationId xmlns:a16="http://schemas.microsoft.com/office/drawing/2014/main" id="{008B8C0A-4B3A-9344-BF6D-5917E1BAD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5B67B96E-60D8-CE47-9F37-7F18352EE71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0" name="Group 1019">
            <a:extLst>
              <a:ext uri="{FF2B5EF4-FFF2-40B4-BE49-F238E27FC236}">
                <a16:creationId xmlns:a16="http://schemas.microsoft.com/office/drawing/2014/main" id="{E2314923-E17B-1B45-8ED0-0D21D447D6EE}"/>
              </a:ext>
            </a:extLst>
          </p:cNvPr>
          <p:cNvGrpSpPr/>
          <p:nvPr/>
        </p:nvGrpSpPr>
        <p:grpSpPr>
          <a:xfrm>
            <a:off x="6329444" y="1184011"/>
            <a:ext cx="419333" cy="419333"/>
            <a:chOff x="1752673" y="495870"/>
            <a:chExt cx="538273" cy="538273"/>
          </a:xfrm>
        </p:grpSpPr>
        <p:sp>
          <p:nvSpPr>
            <p:cNvPr id="1039" name="Google Shape;620;p19">
              <a:extLst>
                <a:ext uri="{FF2B5EF4-FFF2-40B4-BE49-F238E27FC236}">
                  <a16:creationId xmlns:a16="http://schemas.microsoft.com/office/drawing/2014/main" id="{C08EB357-6A6E-FF43-811C-5FC81BD1D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81613F6E-3474-B745-83E6-3CF67D7E16E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1" name="Group 1020">
            <a:extLst>
              <a:ext uri="{FF2B5EF4-FFF2-40B4-BE49-F238E27FC236}">
                <a16:creationId xmlns:a16="http://schemas.microsoft.com/office/drawing/2014/main" id="{5E2D68C6-708A-254F-B7F8-DAC6A0762A49}"/>
              </a:ext>
            </a:extLst>
          </p:cNvPr>
          <p:cNvGrpSpPr/>
          <p:nvPr/>
        </p:nvGrpSpPr>
        <p:grpSpPr>
          <a:xfrm>
            <a:off x="5886333" y="1184011"/>
            <a:ext cx="419333" cy="419333"/>
            <a:chOff x="1752673" y="495870"/>
            <a:chExt cx="538273" cy="538273"/>
          </a:xfrm>
        </p:grpSpPr>
        <p:sp>
          <p:nvSpPr>
            <p:cNvPr id="1037" name="Google Shape;620;p19">
              <a:extLst>
                <a:ext uri="{FF2B5EF4-FFF2-40B4-BE49-F238E27FC236}">
                  <a16:creationId xmlns:a16="http://schemas.microsoft.com/office/drawing/2014/main" id="{76371840-87F1-364E-907A-D5EE9B55FA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CEEEB58B-6A25-3D48-B711-D49B40092778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3" name="Group 1022">
            <a:extLst>
              <a:ext uri="{FF2B5EF4-FFF2-40B4-BE49-F238E27FC236}">
                <a16:creationId xmlns:a16="http://schemas.microsoft.com/office/drawing/2014/main" id="{C59E5AEF-8E44-BB41-AEAB-52B3685CAEC1}"/>
              </a:ext>
            </a:extLst>
          </p:cNvPr>
          <p:cNvGrpSpPr/>
          <p:nvPr/>
        </p:nvGrpSpPr>
        <p:grpSpPr>
          <a:xfrm>
            <a:off x="7215666" y="1184011"/>
            <a:ext cx="419333" cy="419333"/>
            <a:chOff x="1752673" y="495870"/>
            <a:chExt cx="538273" cy="538273"/>
          </a:xfrm>
        </p:grpSpPr>
        <p:sp>
          <p:nvSpPr>
            <p:cNvPr id="1033" name="Google Shape;620;p19">
              <a:extLst>
                <a:ext uri="{FF2B5EF4-FFF2-40B4-BE49-F238E27FC236}">
                  <a16:creationId xmlns:a16="http://schemas.microsoft.com/office/drawing/2014/main" id="{A3418C6A-B202-934C-A273-7731FE4A8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85AF3CEA-88CB-E543-B3FF-9A03D06F341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7F9FB9F9-BE1C-294D-ADAF-021C9D3D77AF}"/>
              </a:ext>
            </a:extLst>
          </p:cNvPr>
          <p:cNvGrpSpPr/>
          <p:nvPr/>
        </p:nvGrpSpPr>
        <p:grpSpPr>
          <a:xfrm>
            <a:off x="7658777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31" name="Google Shape;620;p19">
              <a:extLst>
                <a:ext uri="{FF2B5EF4-FFF2-40B4-BE49-F238E27FC236}">
                  <a16:creationId xmlns:a16="http://schemas.microsoft.com/office/drawing/2014/main" id="{5831BF6F-9BF7-A445-9EED-FD48B3784E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3DE6DD26-38C2-F247-9162-226FA8FDA60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7B6C3A9B-F862-904A-B80F-E477C0CEDA97}"/>
              </a:ext>
            </a:extLst>
          </p:cNvPr>
          <p:cNvGrpSpPr/>
          <p:nvPr/>
        </p:nvGrpSpPr>
        <p:grpSpPr>
          <a:xfrm>
            <a:off x="8101888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29" name="Google Shape;620;p19">
              <a:extLst>
                <a:ext uri="{FF2B5EF4-FFF2-40B4-BE49-F238E27FC236}">
                  <a16:creationId xmlns:a16="http://schemas.microsoft.com/office/drawing/2014/main" id="{F56EEF7F-7F79-534C-BABB-26C781687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87646177-FE75-A543-B4F9-086D44C50A49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A10653DE-5FB4-8C4C-A20F-578E024B489D}"/>
              </a:ext>
            </a:extLst>
          </p:cNvPr>
          <p:cNvGrpSpPr/>
          <p:nvPr/>
        </p:nvGrpSpPr>
        <p:grpSpPr>
          <a:xfrm>
            <a:off x="8545000" y="1184011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27" name="Google Shape;620;p19">
              <a:extLst>
                <a:ext uri="{FF2B5EF4-FFF2-40B4-BE49-F238E27FC236}">
                  <a16:creationId xmlns:a16="http://schemas.microsoft.com/office/drawing/2014/main" id="{B4604876-1B9E-0346-A774-96B8A82F8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6933DC68-FF42-F94C-A25E-FDD1109FC35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3250D583-A0B5-4F44-AAC5-AA4CD2E88CA1}"/>
              </a:ext>
            </a:extLst>
          </p:cNvPr>
          <p:cNvGrpSpPr/>
          <p:nvPr/>
        </p:nvGrpSpPr>
        <p:grpSpPr>
          <a:xfrm>
            <a:off x="3227667" y="1765532"/>
            <a:ext cx="419333" cy="419333"/>
            <a:chOff x="1752673" y="495870"/>
            <a:chExt cx="538273" cy="538273"/>
          </a:xfrm>
        </p:grpSpPr>
        <p:sp>
          <p:nvSpPr>
            <p:cNvPr id="1091" name="Google Shape;620;p19">
              <a:extLst>
                <a:ext uri="{FF2B5EF4-FFF2-40B4-BE49-F238E27FC236}">
                  <a16:creationId xmlns:a16="http://schemas.microsoft.com/office/drawing/2014/main" id="{42BE425B-74D1-0B47-A618-DF9E9B836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56EA17D1-CFE5-9C4E-8CEA-C708D791477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D1BAAD99-669F-744C-95BD-B4FE0D78EEB6}"/>
              </a:ext>
            </a:extLst>
          </p:cNvPr>
          <p:cNvGrpSpPr/>
          <p:nvPr/>
        </p:nvGrpSpPr>
        <p:grpSpPr>
          <a:xfrm>
            <a:off x="3670778" y="1765532"/>
            <a:ext cx="419333" cy="419333"/>
            <a:chOff x="1752673" y="495870"/>
            <a:chExt cx="538273" cy="538273"/>
          </a:xfrm>
        </p:grpSpPr>
        <p:sp>
          <p:nvSpPr>
            <p:cNvPr id="1089" name="Google Shape;620;p19">
              <a:extLst>
                <a:ext uri="{FF2B5EF4-FFF2-40B4-BE49-F238E27FC236}">
                  <a16:creationId xmlns:a16="http://schemas.microsoft.com/office/drawing/2014/main" id="{26BB840F-056A-C14C-9568-442E29E84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50E28085-A252-6F49-A031-0C4F1D86FEE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330D45EE-E0DC-1C46-9F45-83AEAFE883BE}"/>
              </a:ext>
            </a:extLst>
          </p:cNvPr>
          <p:cNvGrpSpPr/>
          <p:nvPr/>
        </p:nvGrpSpPr>
        <p:grpSpPr>
          <a:xfrm>
            <a:off x="4113889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87" name="Google Shape;620;p19">
              <a:extLst>
                <a:ext uri="{FF2B5EF4-FFF2-40B4-BE49-F238E27FC236}">
                  <a16:creationId xmlns:a16="http://schemas.microsoft.com/office/drawing/2014/main" id="{B59A6CBC-06FE-9240-8730-1E8180D6C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4FCB88AF-6D2A-3144-91D8-99AA3216FA5C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11175A6C-C358-2B49-AC80-B440D7F19F29}"/>
              </a:ext>
            </a:extLst>
          </p:cNvPr>
          <p:cNvGrpSpPr/>
          <p:nvPr/>
        </p:nvGrpSpPr>
        <p:grpSpPr>
          <a:xfrm>
            <a:off x="4557000" y="1765532"/>
            <a:ext cx="419333" cy="419333"/>
            <a:chOff x="1752673" y="495870"/>
            <a:chExt cx="538273" cy="538273"/>
          </a:xfrm>
        </p:grpSpPr>
        <p:sp>
          <p:nvSpPr>
            <p:cNvPr id="1085" name="Google Shape;620;p19">
              <a:extLst>
                <a:ext uri="{FF2B5EF4-FFF2-40B4-BE49-F238E27FC236}">
                  <a16:creationId xmlns:a16="http://schemas.microsoft.com/office/drawing/2014/main" id="{6C3BD8B0-DFDF-5A45-BBFD-4B551239B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8D2FA0EA-CAB7-5849-9482-70F0F988C77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67DFB094-C705-D64C-8547-AE68127D76A7}"/>
              </a:ext>
            </a:extLst>
          </p:cNvPr>
          <p:cNvGrpSpPr/>
          <p:nvPr/>
        </p:nvGrpSpPr>
        <p:grpSpPr>
          <a:xfrm>
            <a:off x="5000111" y="1765532"/>
            <a:ext cx="419333" cy="419333"/>
            <a:chOff x="1752673" y="495870"/>
            <a:chExt cx="538273" cy="538273"/>
          </a:xfrm>
        </p:grpSpPr>
        <p:sp>
          <p:nvSpPr>
            <p:cNvPr id="1083" name="Google Shape;620;p19">
              <a:extLst>
                <a:ext uri="{FF2B5EF4-FFF2-40B4-BE49-F238E27FC236}">
                  <a16:creationId xmlns:a16="http://schemas.microsoft.com/office/drawing/2014/main" id="{632F4A8E-BA82-FC4F-BD0E-0773DE88E6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68BBC122-7D5A-7D4B-85B1-91FBC5FD80C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D6FFA37C-E123-2C40-8324-CA531052EBCF}"/>
              </a:ext>
            </a:extLst>
          </p:cNvPr>
          <p:cNvGrpSpPr/>
          <p:nvPr/>
        </p:nvGrpSpPr>
        <p:grpSpPr>
          <a:xfrm>
            <a:off x="6329444" y="1765532"/>
            <a:ext cx="419333" cy="419333"/>
            <a:chOff x="1752673" y="495870"/>
            <a:chExt cx="538273" cy="538273"/>
          </a:xfrm>
        </p:grpSpPr>
        <p:sp>
          <p:nvSpPr>
            <p:cNvPr id="1079" name="Google Shape;620;p19">
              <a:extLst>
                <a:ext uri="{FF2B5EF4-FFF2-40B4-BE49-F238E27FC236}">
                  <a16:creationId xmlns:a16="http://schemas.microsoft.com/office/drawing/2014/main" id="{577CCB63-FE4A-9F44-9343-13B393BF7C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60A31D06-24B8-F740-B511-A9C096F9123B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418CC57E-FD0A-3242-B461-2562FC811C90}"/>
              </a:ext>
            </a:extLst>
          </p:cNvPr>
          <p:cNvGrpSpPr/>
          <p:nvPr/>
        </p:nvGrpSpPr>
        <p:grpSpPr>
          <a:xfrm>
            <a:off x="5886333" y="1765532"/>
            <a:ext cx="419333" cy="419333"/>
            <a:chOff x="1752673" y="495870"/>
            <a:chExt cx="538273" cy="538273"/>
          </a:xfrm>
        </p:grpSpPr>
        <p:sp>
          <p:nvSpPr>
            <p:cNvPr id="1077" name="Google Shape;620;p19">
              <a:extLst>
                <a:ext uri="{FF2B5EF4-FFF2-40B4-BE49-F238E27FC236}">
                  <a16:creationId xmlns:a16="http://schemas.microsoft.com/office/drawing/2014/main" id="{C6B54EA0-99D9-0B47-96F8-CB293051D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806517CA-0233-0740-B90C-34B3550756C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495FC2A8-198D-A242-867A-A7F3A8CF7308}"/>
              </a:ext>
            </a:extLst>
          </p:cNvPr>
          <p:cNvGrpSpPr/>
          <p:nvPr/>
        </p:nvGrpSpPr>
        <p:grpSpPr>
          <a:xfrm>
            <a:off x="6772555" y="1765532"/>
            <a:ext cx="419333" cy="419333"/>
            <a:chOff x="1752673" y="495870"/>
            <a:chExt cx="538273" cy="538273"/>
          </a:xfrm>
        </p:grpSpPr>
        <p:sp>
          <p:nvSpPr>
            <p:cNvPr id="1075" name="Google Shape;620;p19">
              <a:extLst>
                <a:ext uri="{FF2B5EF4-FFF2-40B4-BE49-F238E27FC236}">
                  <a16:creationId xmlns:a16="http://schemas.microsoft.com/office/drawing/2014/main" id="{745D24D4-56BA-8F40-AA29-A05156901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453EBEB8-336D-C24D-8E03-CD7F693E3F9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F22FBC39-96B3-5D49-B17A-66A5611CECFF}"/>
              </a:ext>
            </a:extLst>
          </p:cNvPr>
          <p:cNvGrpSpPr/>
          <p:nvPr/>
        </p:nvGrpSpPr>
        <p:grpSpPr>
          <a:xfrm>
            <a:off x="7215666" y="1765532"/>
            <a:ext cx="419333" cy="419333"/>
            <a:chOff x="1752673" y="495870"/>
            <a:chExt cx="538273" cy="538273"/>
          </a:xfrm>
        </p:grpSpPr>
        <p:sp>
          <p:nvSpPr>
            <p:cNvPr id="1073" name="Google Shape;620;p19">
              <a:extLst>
                <a:ext uri="{FF2B5EF4-FFF2-40B4-BE49-F238E27FC236}">
                  <a16:creationId xmlns:a16="http://schemas.microsoft.com/office/drawing/2014/main" id="{8B2B4975-295A-0F48-A3EA-4D20AB3D0C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D0EAD0F3-D169-E646-8ED8-E3F998DD080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8D8FBA11-92D0-1649-8094-5C1CA2159D77}"/>
              </a:ext>
            </a:extLst>
          </p:cNvPr>
          <p:cNvGrpSpPr/>
          <p:nvPr/>
        </p:nvGrpSpPr>
        <p:grpSpPr>
          <a:xfrm>
            <a:off x="7658777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71" name="Google Shape;620;p19">
              <a:extLst>
                <a:ext uri="{FF2B5EF4-FFF2-40B4-BE49-F238E27FC236}">
                  <a16:creationId xmlns:a16="http://schemas.microsoft.com/office/drawing/2014/main" id="{EE79BFC1-730A-1A41-91B6-A10E5F67E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ACB0FE3-C54F-2C42-BC37-71BB4F9093C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C7852D50-8464-3748-B8B2-E6D65B893288}"/>
              </a:ext>
            </a:extLst>
          </p:cNvPr>
          <p:cNvGrpSpPr/>
          <p:nvPr/>
        </p:nvGrpSpPr>
        <p:grpSpPr>
          <a:xfrm>
            <a:off x="8101888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69" name="Google Shape;620;p19">
              <a:extLst>
                <a:ext uri="{FF2B5EF4-FFF2-40B4-BE49-F238E27FC236}">
                  <a16:creationId xmlns:a16="http://schemas.microsoft.com/office/drawing/2014/main" id="{263CC83D-7FEA-F047-B67D-6E209261D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36CBD962-62FF-9F4B-B381-BFA97DE0F374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91BD83A7-5859-A841-9FE8-5FE8DC040E24}"/>
              </a:ext>
            </a:extLst>
          </p:cNvPr>
          <p:cNvGrpSpPr/>
          <p:nvPr/>
        </p:nvGrpSpPr>
        <p:grpSpPr>
          <a:xfrm>
            <a:off x="8545000" y="1765532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067" name="Google Shape;620;p19">
              <a:extLst>
                <a:ext uri="{FF2B5EF4-FFF2-40B4-BE49-F238E27FC236}">
                  <a16:creationId xmlns:a16="http://schemas.microsoft.com/office/drawing/2014/main" id="{884D5D6D-823C-FD42-8307-9E091AADB1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DE095C50-A7A5-BC47-B16F-AF023A5BF91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E7C7A9E6-7E36-B84D-A8DF-1DEBED4ACBE5}"/>
              </a:ext>
            </a:extLst>
          </p:cNvPr>
          <p:cNvGrpSpPr/>
          <p:nvPr/>
        </p:nvGrpSpPr>
        <p:grpSpPr>
          <a:xfrm>
            <a:off x="3227667" y="3510095"/>
            <a:ext cx="419333" cy="419333"/>
            <a:chOff x="1752673" y="495870"/>
            <a:chExt cx="538273" cy="538273"/>
          </a:xfrm>
        </p:grpSpPr>
        <p:sp>
          <p:nvSpPr>
            <p:cNvPr id="1131" name="Google Shape;620;p19">
              <a:extLst>
                <a:ext uri="{FF2B5EF4-FFF2-40B4-BE49-F238E27FC236}">
                  <a16:creationId xmlns:a16="http://schemas.microsoft.com/office/drawing/2014/main" id="{71FCD0E9-D30B-6348-822D-B801F47FD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2" name="TextBox 1131">
              <a:extLst>
                <a:ext uri="{FF2B5EF4-FFF2-40B4-BE49-F238E27FC236}">
                  <a16:creationId xmlns:a16="http://schemas.microsoft.com/office/drawing/2014/main" id="{0B57AE74-466C-9A41-B06B-0A20E11E38E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ADF1DC4B-E4AB-4741-864B-4884300D25C5}"/>
              </a:ext>
            </a:extLst>
          </p:cNvPr>
          <p:cNvGrpSpPr/>
          <p:nvPr/>
        </p:nvGrpSpPr>
        <p:grpSpPr>
          <a:xfrm>
            <a:off x="3670778" y="3510095"/>
            <a:ext cx="419333" cy="419333"/>
            <a:chOff x="1752673" y="495870"/>
            <a:chExt cx="538273" cy="538273"/>
          </a:xfrm>
        </p:grpSpPr>
        <p:sp>
          <p:nvSpPr>
            <p:cNvPr id="1129" name="Google Shape;620;p19">
              <a:extLst>
                <a:ext uri="{FF2B5EF4-FFF2-40B4-BE49-F238E27FC236}">
                  <a16:creationId xmlns:a16="http://schemas.microsoft.com/office/drawing/2014/main" id="{0ECD2AA5-2993-544F-999F-68266860EB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22E288BA-7043-5A4F-AD13-DFD7E06ADFE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FE0492E7-7053-EB43-83E8-828F4BE6AED3}"/>
              </a:ext>
            </a:extLst>
          </p:cNvPr>
          <p:cNvGrpSpPr/>
          <p:nvPr/>
        </p:nvGrpSpPr>
        <p:grpSpPr>
          <a:xfrm>
            <a:off x="4557000" y="3510095"/>
            <a:ext cx="419333" cy="419333"/>
            <a:chOff x="1752673" y="495870"/>
            <a:chExt cx="538273" cy="538273"/>
          </a:xfrm>
        </p:grpSpPr>
        <p:sp>
          <p:nvSpPr>
            <p:cNvPr id="1125" name="Google Shape;620;p19">
              <a:extLst>
                <a:ext uri="{FF2B5EF4-FFF2-40B4-BE49-F238E27FC236}">
                  <a16:creationId xmlns:a16="http://schemas.microsoft.com/office/drawing/2014/main" id="{A74E117B-4B3D-EA49-9D21-203ADD170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34A20486-987A-BB43-A2AE-36F2E53B2FE1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8" name="Group 1097">
            <a:extLst>
              <a:ext uri="{FF2B5EF4-FFF2-40B4-BE49-F238E27FC236}">
                <a16:creationId xmlns:a16="http://schemas.microsoft.com/office/drawing/2014/main" id="{8232A601-12C0-D74F-A0F6-A33AF7641D66}"/>
              </a:ext>
            </a:extLst>
          </p:cNvPr>
          <p:cNvGrpSpPr/>
          <p:nvPr/>
        </p:nvGrpSpPr>
        <p:grpSpPr>
          <a:xfrm>
            <a:off x="5000111" y="3510095"/>
            <a:ext cx="419333" cy="419333"/>
            <a:chOff x="1752673" y="495870"/>
            <a:chExt cx="538273" cy="538273"/>
          </a:xfrm>
        </p:grpSpPr>
        <p:sp>
          <p:nvSpPr>
            <p:cNvPr id="1123" name="Google Shape;620;p19">
              <a:extLst>
                <a:ext uri="{FF2B5EF4-FFF2-40B4-BE49-F238E27FC236}">
                  <a16:creationId xmlns:a16="http://schemas.microsoft.com/office/drawing/2014/main" id="{DD00EB22-35C5-E94E-936F-2DBED4D0E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4" name="TextBox 1123">
              <a:extLst>
                <a:ext uri="{FF2B5EF4-FFF2-40B4-BE49-F238E27FC236}">
                  <a16:creationId xmlns:a16="http://schemas.microsoft.com/office/drawing/2014/main" id="{8E2AA0AA-8B9E-1943-95F4-4ED18359A0B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8FF6FF78-B58A-0B42-B478-26B01688F852}"/>
              </a:ext>
            </a:extLst>
          </p:cNvPr>
          <p:cNvGrpSpPr/>
          <p:nvPr/>
        </p:nvGrpSpPr>
        <p:grpSpPr>
          <a:xfrm>
            <a:off x="5443222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21" name="Google Shape;620;p19">
              <a:extLst>
                <a:ext uri="{FF2B5EF4-FFF2-40B4-BE49-F238E27FC236}">
                  <a16:creationId xmlns:a16="http://schemas.microsoft.com/office/drawing/2014/main" id="{92E6CEA2-7539-F24F-BED9-2E0AE6F04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F7630BEA-31C2-BC47-AB77-1E5BD359D107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2405DFD2-9A99-C54B-AA95-1FAB06D41029}"/>
              </a:ext>
            </a:extLst>
          </p:cNvPr>
          <p:cNvGrpSpPr/>
          <p:nvPr/>
        </p:nvGrpSpPr>
        <p:grpSpPr>
          <a:xfrm>
            <a:off x="6329444" y="3510095"/>
            <a:ext cx="419333" cy="419333"/>
            <a:chOff x="1752673" y="495870"/>
            <a:chExt cx="538273" cy="538273"/>
          </a:xfrm>
        </p:grpSpPr>
        <p:sp>
          <p:nvSpPr>
            <p:cNvPr id="1119" name="Google Shape;620;p19">
              <a:extLst>
                <a:ext uri="{FF2B5EF4-FFF2-40B4-BE49-F238E27FC236}">
                  <a16:creationId xmlns:a16="http://schemas.microsoft.com/office/drawing/2014/main" id="{9CFC1157-5C18-4B4B-8353-EE81D52FB9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37167DBD-A7E6-5143-B753-EECD45D7EB0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0DBE242-E9F5-AD4F-AEE4-A1CC7827DE0B}"/>
              </a:ext>
            </a:extLst>
          </p:cNvPr>
          <p:cNvGrpSpPr/>
          <p:nvPr/>
        </p:nvGrpSpPr>
        <p:grpSpPr>
          <a:xfrm>
            <a:off x="5886333" y="3510095"/>
            <a:ext cx="419333" cy="419333"/>
            <a:chOff x="1752673" y="495870"/>
            <a:chExt cx="538273" cy="538273"/>
          </a:xfrm>
        </p:grpSpPr>
        <p:sp>
          <p:nvSpPr>
            <p:cNvPr id="1117" name="Google Shape;620;p19">
              <a:extLst>
                <a:ext uri="{FF2B5EF4-FFF2-40B4-BE49-F238E27FC236}">
                  <a16:creationId xmlns:a16="http://schemas.microsoft.com/office/drawing/2014/main" id="{AFF0A553-5982-7A4D-9144-A9521E2E44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C8BFAB58-50A9-AA4B-880F-ED54F6E6A3A4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03B98B77-E289-9741-9232-C410826E4204}"/>
              </a:ext>
            </a:extLst>
          </p:cNvPr>
          <p:cNvGrpSpPr/>
          <p:nvPr/>
        </p:nvGrpSpPr>
        <p:grpSpPr>
          <a:xfrm>
            <a:off x="6772555" y="3510095"/>
            <a:ext cx="419333" cy="419333"/>
            <a:chOff x="1752673" y="495870"/>
            <a:chExt cx="538273" cy="538273"/>
          </a:xfrm>
        </p:grpSpPr>
        <p:sp>
          <p:nvSpPr>
            <p:cNvPr id="1115" name="Google Shape;620;p19">
              <a:extLst>
                <a:ext uri="{FF2B5EF4-FFF2-40B4-BE49-F238E27FC236}">
                  <a16:creationId xmlns:a16="http://schemas.microsoft.com/office/drawing/2014/main" id="{C1EF558B-B31A-F945-83FA-0A15EEFBA9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6" name="TextBox 1115">
              <a:extLst>
                <a:ext uri="{FF2B5EF4-FFF2-40B4-BE49-F238E27FC236}">
                  <a16:creationId xmlns:a16="http://schemas.microsoft.com/office/drawing/2014/main" id="{32690722-84FA-874D-BAD4-86B05CC3877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707C637C-C9FF-6C42-88AD-45DC6014B4E5}"/>
              </a:ext>
            </a:extLst>
          </p:cNvPr>
          <p:cNvGrpSpPr/>
          <p:nvPr/>
        </p:nvGrpSpPr>
        <p:grpSpPr>
          <a:xfrm>
            <a:off x="7215666" y="3510095"/>
            <a:ext cx="419333" cy="419333"/>
            <a:chOff x="1752673" y="495870"/>
            <a:chExt cx="538273" cy="538273"/>
          </a:xfrm>
        </p:grpSpPr>
        <p:sp>
          <p:nvSpPr>
            <p:cNvPr id="1113" name="Google Shape;620;p19">
              <a:extLst>
                <a:ext uri="{FF2B5EF4-FFF2-40B4-BE49-F238E27FC236}">
                  <a16:creationId xmlns:a16="http://schemas.microsoft.com/office/drawing/2014/main" id="{AF89D088-C239-C849-B14E-B0DD644D78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4" name="TextBox 1113">
              <a:extLst>
                <a:ext uri="{FF2B5EF4-FFF2-40B4-BE49-F238E27FC236}">
                  <a16:creationId xmlns:a16="http://schemas.microsoft.com/office/drawing/2014/main" id="{AD992F4E-A8BE-A54D-850A-C32F318172A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1EF97813-0D43-BC47-A030-4229CE96CB89}"/>
              </a:ext>
            </a:extLst>
          </p:cNvPr>
          <p:cNvGrpSpPr/>
          <p:nvPr/>
        </p:nvGrpSpPr>
        <p:grpSpPr>
          <a:xfrm>
            <a:off x="7658777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11" name="Google Shape;620;p19">
              <a:extLst>
                <a:ext uri="{FF2B5EF4-FFF2-40B4-BE49-F238E27FC236}">
                  <a16:creationId xmlns:a16="http://schemas.microsoft.com/office/drawing/2014/main" id="{29C3CD9D-94B5-3744-A8A4-FF846961E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364F6F01-6DF3-8E40-8A01-4B61120BE07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CA1E49A7-0E1B-904E-BC25-701A7D1AAD31}"/>
              </a:ext>
            </a:extLst>
          </p:cNvPr>
          <p:cNvGrpSpPr/>
          <p:nvPr/>
        </p:nvGrpSpPr>
        <p:grpSpPr>
          <a:xfrm>
            <a:off x="8101888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09" name="Google Shape;620;p19">
              <a:extLst>
                <a:ext uri="{FF2B5EF4-FFF2-40B4-BE49-F238E27FC236}">
                  <a16:creationId xmlns:a16="http://schemas.microsoft.com/office/drawing/2014/main" id="{D339BC52-6C62-F54C-A659-6890D5D32B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0" name="TextBox 1109">
              <a:extLst>
                <a:ext uri="{FF2B5EF4-FFF2-40B4-BE49-F238E27FC236}">
                  <a16:creationId xmlns:a16="http://schemas.microsoft.com/office/drawing/2014/main" id="{93215E8B-68BD-D44F-B932-C4CA5C56BA8F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3F282ABB-5F17-C24B-99F8-ADE3F6465563}"/>
              </a:ext>
            </a:extLst>
          </p:cNvPr>
          <p:cNvGrpSpPr/>
          <p:nvPr/>
        </p:nvGrpSpPr>
        <p:grpSpPr>
          <a:xfrm>
            <a:off x="8545000" y="3510095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07" name="Google Shape;620;p19">
              <a:extLst>
                <a:ext uri="{FF2B5EF4-FFF2-40B4-BE49-F238E27FC236}">
                  <a16:creationId xmlns:a16="http://schemas.microsoft.com/office/drawing/2014/main" id="{14A2C4C2-9381-D941-9082-BBF62FD893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85512DCD-D1D5-2448-8E5C-27FF592E39F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4" name="Group 1133">
            <a:extLst>
              <a:ext uri="{FF2B5EF4-FFF2-40B4-BE49-F238E27FC236}">
                <a16:creationId xmlns:a16="http://schemas.microsoft.com/office/drawing/2014/main" id="{1F0C1E85-FEBE-DE4F-95D2-98EF46D7905A}"/>
              </a:ext>
            </a:extLst>
          </p:cNvPr>
          <p:cNvGrpSpPr/>
          <p:nvPr/>
        </p:nvGrpSpPr>
        <p:grpSpPr>
          <a:xfrm>
            <a:off x="3227667" y="2928574"/>
            <a:ext cx="419333" cy="419333"/>
            <a:chOff x="1752673" y="495870"/>
            <a:chExt cx="538273" cy="538273"/>
          </a:xfrm>
        </p:grpSpPr>
        <p:sp>
          <p:nvSpPr>
            <p:cNvPr id="1171" name="Google Shape;620;p19">
              <a:extLst>
                <a:ext uri="{FF2B5EF4-FFF2-40B4-BE49-F238E27FC236}">
                  <a16:creationId xmlns:a16="http://schemas.microsoft.com/office/drawing/2014/main" id="{67A3F4B2-9BB1-A044-BE31-59982FB19B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2" name="TextBox 1171">
              <a:extLst>
                <a:ext uri="{FF2B5EF4-FFF2-40B4-BE49-F238E27FC236}">
                  <a16:creationId xmlns:a16="http://schemas.microsoft.com/office/drawing/2014/main" id="{BC4FEC04-C816-4541-9E27-8E6ADE7A225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5" name="Group 1134">
            <a:extLst>
              <a:ext uri="{FF2B5EF4-FFF2-40B4-BE49-F238E27FC236}">
                <a16:creationId xmlns:a16="http://schemas.microsoft.com/office/drawing/2014/main" id="{273ACA2C-8E20-BB43-ABD3-14A8CF8967EE}"/>
              </a:ext>
            </a:extLst>
          </p:cNvPr>
          <p:cNvGrpSpPr/>
          <p:nvPr/>
        </p:nvGrpSpPr>
        <p:grpSpPr>
          <a:xfrm>
            <a:off x="3670778" y="2928574"/>
            <a:ext cx="419333" cy="419333"/>
            <a:chOff x="1752673" y="495870"/>
            <a:chExt cx="538273" cy="538273"/>
          </a:xfrm>
        </p:grpSpPr>
        <p:sp>
          <p:nvSpPr>
            <p:cNvPr id="1169" name="Google Shape;620;p19">
              <a:extLst>
                <a:ext uri="{FF2B5EF4-FFF2-40B4-BE49-F238E27FC236}">
                  <a16:creationId xmlns:a16="http://schemas.microsoft.com/office/drawing/2014/main" id="{811921B9-5BA8-6D45-867F-2C840B47D9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A464743E-CC76-A340-B190-B95A29197E9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084FFAB8-3977-F845-B1CE-BBC20AD1A84F}"/>
              </a:ext>
            </a:extLst>
          </p:cNvPr>
          <p:cNvGrpSpPr/>
          <p:nvPr/>
        </p:nvGrpSpPr>
        <p:grpSpPr>
          <a:xfrm>
            <a:off x="4113889" y="2928574"/>
            <a:ext cx="419333" cy="419333"/>
            <a:chOff x="1752673" y="495870"/>
            <a:chExt cx="538273" cy="538273"/>
          </a:xfrm>
        </p:grpSpPr>
        <p:sp>
          <p:nvSpPr>
            <p:cNvPr id="1167" name="Google Shape;620;p19">
              <a:extLst>
                <a:ext uri="{FF2B5EF4-FFF2-40B4-BE49-F238E27FC236}">
                  <a16:creationId xmlns:a16="http://schemas.microsoft.com/office/drawing/2014/main" id="{03B67D94-C11F-6447-8951-E896F19865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8" name="TextBox 1167">
              <a:extLst>
                <a:ext uri="{FF2B5EF4-FFF2-40B4-BE49-F238E27FC236}">
                  <a16:creationId xmlns:a16="http://schemas.microsoft.com/office/drawing/2014/main" id="{BCC0B46F-D6D3-1543-8511-60068859D85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7" name="Group 1136">
            <a:extLst>
              <a:ext uri="{FF2B5EF4-FFF2-40B4-BE49-F238E27FC236}">
                <a16:creationId xmlns:a16="http://schemas.microsoft.com/office/drawing/2014/main" id="{60C9B365-486E-0C44-8511-323C8B08CD3F}"/>
              </a:ext>
            </a:extLst>
          </p:cNvPr>
          <p:cNvGrpSpPr/>
          <p:nvPr/>
        </p:nvGrpSpPr>
        <p:grpSpPr>
          <a:xfrm>
            <a:off x="4557000" y="2928574"/>
            <a:ext cx="419333" cy="419333"/>
            <a:chOff x="1752673" y="495870"/>
            <a:chExt cx="538273" cy="538273"/>
          </a:xfrm>
        </p:grpSpPr>
        <p:sp>
          <p:nvSpPr>
            <p:cNvPr id="1165" name="Google Shape;620;p19">
              <a:extLst>
                <a:ext uri="{FF2B5EF4-FFF2-40B4-BE49-F238E27FC236}">
                  <a16:creationId xmlns:a16="http://schemas.microsoft.com/office/drawing/2014/main" id="{E94857E3-90C1-E344-94EE-CBB4FE684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FE674277-F1B2-7B44-8817-4927FD764F0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0D116AC7-EA70-8D44-9FC6-CAA2236BA20D}"/>
              </a:ext>
            </a:extLst>
          </p:cNvPr>
          <p:cNvGrpSpPr/>
          <p:nvPr/>
        </p:nvGrpSpPr>
        <p:grpSpPr>
          <a:xfrm>
            <a:off x="5000111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63" name="Google Shape;620;p19">
              <a:extLst>
                <a:ext uri="{FF2B5EF4-FFF2-40B4-BE49-F238E27FC236}">
                  <a16:creationId xmlns:a16="http://schemas.microsoft.com/office/drawing/2014/main" id="{6C2709EB-3353-D84F-B660-7D29DC6221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4" name="TextBox 1163">
              <a:extLst>
                <a:ext uri="{FF2B5EF4-FFF2-40B4-BE49-F238E27FC236}">
                  <a16:creationId xmlns:a16="http://schemas.microsoft.com/office/drawing/2014/main" id="{EA1BD7F8-F195-D043-B4BA-77085395A78C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139" name="Group 1138">
            <a:extLst>
              <a:ext uri="{FF2B5EF4-FFF2-40B4-BE49-F238E27FC236}">
                <a16:creationId xmlns:a16="http://schemas.microsoft.com/office/drawing/2014/main" id="{A411354D-0522-334C-849D-1362F2D6563E}"/>
              </a:ext>
            </a:extLst>
          </p:cNvPr>
          <p:cNvGrpSpPr/>
          <p:nvPr/>
        </p:nvGrpSpPr>
        <p:grpSpPr>
          <a:xfrm>
            <a:off x="5443222" y="2928574"/>
            <a:ext cx="419333" cy="419333"/>
            <a:chOff x="1752673" y="495870"/>
            <a:chExt cx="538273" cy="538273"/>
          </a:xfrm>
        </p:grpSpPr>
        <p:sp>
          <p:nvSpPr>
            <p:cNvPr id="1161" name="Google Shape;620;p19">
              <a:extLst>
                <a:ext uri="{FF2B5EF4-FFF2-40B4-BE49-F238E27FC236}">
                  <a16:creationId xmlns:a16="http://schemas.microsoft.com/office/drawing/2014/main" id="{AA1DB858-3830-FA45-9FE3-B586263EF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54B2AE5C-9700-394E-AC58-CC4C93CD7C7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0" name="Group 1139">
            <a:extLst>
              <a:ext uri="{FF2B5EF4-FFF2-40B4-BE49-F238E27FC236}">
                <a16:creationId xmlns:a16="http://schemas.microsoft.com/office/drawing/2014/main" id="{89F12020-AB25-4744-94EA-F97B95AA5C0D}"/>
              </a:ext>
            </a:extLst>
          </p:cNvPr>
          <p:cNvGrpSpPr/>
          <p:nvPr/>
        </p:nvGrpSpPr>
        <p:grpSpPr>
          <a:xfrm>
            <a:off x="6329444" y="2928574"/>
            <a:ext cx="419333" cy="419333"/>
            <a:chOff x="1752673" y="495870"/>
            <a:chExt cx="538273" cy="538273"/>
          </a:xfrm>
        </p:grpSpPr>
        <p:sp>
          <p:nvSpPr>
            <p:cNvPr id="1159" name="Google Shape;620;p19">
              <a:extLst>
                <a:ext uri="{FF2B5EF4-FFF2-40B4-BE49-F238E27FC236}">
                  <a16:creationId xmlns:a16="http://schemas.microsoft.com/office/drawing/2014/main" id="{B351221D-53CD-9043-AEF2-3A4404AF5E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2CB79A80-EA24-CF4F-A25D-14CF9746F5E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77854233-53CE-7D44-9ABB-B8EA1C2C6AF0}"/>
              </a:ext>
            </a:extLst>
          </p:cNvPr>
          <p:cNvGrpSpPr/>
          <p:nvPr/>
        </p:nvGrpSpPr>
        <p:grpSpPr>
          <a:xfrm>
            <a:off x="5886333" y="2928574"/>
            <a:ext cx="419333" cy="419333"/>
            <a:chOff x="1752673" y="495870"/>
            <a:chExt cx="538273" cy="538273"/>
          </a:xfrm>
        </p:grpSpPr>
        <p:sp>
          <p:nvSpPr>
            <p:cNvPr id="1157" name="Google Shape;620;p19">
              <a:extLst>
                <a:ext uri="{FF2B5EF4-FFF2-40B4-BE49-F238E27FC236}">
                  <a16:creationId xmlns:a16="http://schemas.microsoft.com/office/drawing/2014/main" id="{8BDAF145-F096-3F49-A31E-206ED3611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8" name="TextBox 1157">
              <a:extLst>
                <a:ext uri="{FF2B5EF4-FFF2-40B4-BE49-F238E27FC236}">
                  <a16:creationId xmlns:a16="http://schemas.microsoft.com/office/drawing/2014/main" id="{16B2393D-72D4-E34B-B018-3910032291EE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3" name="Group 1142">
            <a:extLst>
              <a:ext uri="{FF2B5EF4-FFF2-40B4-BE49-F238E27FC236}">
                <a16:creationId xmlns:a16="http://schemas.microsoft.com/office/drawing/2014/main" id="{2C37D0D3-23F4-AB49-9E82-C5D93D8FFD32}"/>
              </a:ext>
            </a:extLst>
          </p:cNvPr>
          <p:cNvGrpSpPr/>
          <p:nvPr/>
        </p:nvGrpSpPr>
        <p:grpSpPr>
          <a:xfrm>
            <a:off x="7215666" y="2928574"/>
            <a:ext cx="419333" cy="419333"/>
            <a:chOff x="1752673" y="495870"/>
            <a:chExt cx="538273" cy="538273"/>
          </a:xfrm>
        </p:grpSpPr>
        <p:sp>
          <p:nvSpPr>
            <p:cNvPr id="1153" name="Google Shape;620;p19">
              <a:extLst>
                <a:ext uri="{FF2B5EF4-FFF2-40B4-BE49-F238E27FC236}">
                  <a16:creationId xmlns:a16="http://schemas.microsoft.com/office/drawing/2014/main" id="{5B47BC6B-DC06-C946-8C6A-7AA8A51CD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4" name="TextBox 1153">
              <a:extLst>
                <a:ext uri="{FF2B5EF4-FFF2-40B4-BE49-F238E27FC236}">
                  <a16:creationId xmlns:a16="http://schemas.microsoft.com/office/drawing/2014/main" id="{80898A3C-0A2F-C747-A4F2-091C05CB24D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D1A4350C-4765-7A4E-B990-D469719B796B}"/>
              </a:ext>
            </a:extLst>
          </p:cNvPr>
          <p:cNvGrpSpPr/>
          <p:nvPr/>
        </p:nvGrpSpPr>
        <p:grpSpPr>
          <a:xfrm>
            <a:off x="7658777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51" name="Google Shape;620;p19">
              <a:extLst>
                <a:ext uri="{FF2B5EF4-FFF2-40B4-BE49-F238E27FC236}">
                  <a16:creationId xmlns:a16="http://schemas.microsoft.com/office/drawing/2014/main" id="{359B75B3-A47E-7341-B79D-27F5EB20A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989CF38B-F4F8-2D46-A73F-D77A8C47FCD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5" name="Group 1144">
            <a:extLst>
              <a:ext uri="{FF2B5EF4-FFF2-40B4-BE49-F238E27FC236}">
                <a16:creationId xmlns:a16="http://schemas.microsoft.com/office/drawing/2014/main" id="{7BFF78F6-A4CD-A243-A55C-799783E8EAE5}"/>
              </a:ext>
            </a:extLst>
          </p:cNvPr>
          <p:cNvGrpSpPr/>
          <p:nvPr/>
        </p:nvGrpSpPr>
        <p:grpSpPr>
          <a:xfrm>
            <a:off x="8101888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49" name="Google Shape;620;p19">
              <a:extLst>
                <a:ext uri="{FF2B5EF4-FFF2-40B4-BE49-F238E27FC236}">
                  <a16:creationId xmlns:a16="http://schemas.microsoft.com/office/drawing/2014/main" id="{CD9DCA58-78D4-2643-B096-6A2412D760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0" name="TextBox 1149">
              <a:extLst>
                <a:ext uri="{FF2B5EF4-FFF2-40B4-BE49-F238E27FC236}">
                  <a16:creationId xmlns:a16="http://schemas.microsoft.com/office/drawing/2014/main" id="{252FD7B1-DDDC-954A-9F55-F24CE1209243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46" name="Group 1145">
            <a:extLst>
              <a:ext uri="{FF2B5EF4-FFF2-40B4-BE49-F238E27FC236}">
                <a16:creationId xmlns:a16="http://schemas.microsoft.com/office/drawing/2014/main" id="{CDEE0524-6C01-654A-9D56-B30DC399523D}"/>
              </a:ext>
            </a:extLst>
          </p:cNvPr>
          <p:cNvGrpSpPr/>
          <p:nvPr/>
        </p:nvGrpSpPr>
        <p:grpSpPr>
          <a:xfrm>
            <a:off x="8545000" y="2928574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147" name="Google Shape;620;p19">
              <a:extLst>
                <a:ext uri="{FF2B5EF4-FFF2-40B4-BE49-F238E27FC236}">
                  <a16:creationId xmlns:a16="http://schemas.microsoft.com/office/drawing/2014/main" id="{869122A1-E2B5-474C-A78E-0311088B7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2ABECB32-063C-204C-92A7-463869B16DB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4" name="Group 1213">
            <a:extLst>
              <a:ext uri="{FF2B5EF4-FFF2-40B4-BE49-F238E27FC236}">
                <a16:creationId xmlns:a16="http://schemas.microsoft.com/office/drawing/2014/main" id="{0DE21BE7-C172-354B-A89F-3BC72779A3EF}"/>
              </a:ext>
            </a:extLst>
          </p:cNvPr>
          <p:cNvGrpSpPr/>
          <p:nvPr/>
        </p:nvGrpSpPr>
        <p:grpSpPr>
          <a:xfrm>
            <a:off x="3227667" y="4091616"/>
            <a:ext cx="419333" cy="419333"/>
            <a:chOff x="1752673" y="495870"/>
            <a:chExt cx="538273" cy="538273"/>
          </a:xfrm>
        </p:grpSpPr>
        <p:sp>
          <p:nvSpPr>
            <p:cNvPr id="1251" name="Google Shape;620;p19">
              <a:extLst>
                <a:ext uri="{FF2B5EF4-FFF2-40B4-BE49-F238E27FC236}">
                  <a16:creationId xmlns:a16="http://schemas.microsoft.com/office/drawing/2014/main" id="{639785E1-1A20-2F42-9B7B-3A802936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2" name="TextBox 1251">
              <a:extLst>
                <a:ext uri="{FF2B5EF4-FFF2-40B4-BE49-F238E27FC236}">
                  <a16:creationId xmlns:a16="http://schemas.microsoft.com/office/drawing/2014/main" id="{AC0DEDED-7DA8-C640-83C3-68969B9DD36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5" name="Group 1214">
            <a:extLst>
              <a:ext uri="{FF2B5EF4-FFF2-40B4-BE49-F238E27FC236}">
                <a16:creationId xmlns:a16="http://schemas.microsoft.com/office/drawing/2014/main" id="{4788BB28-CC7B-C74F-9A53-58E5B796410D}"/>
              </a:ext>
            </a:extLst>
          </p:cNvPr>
          <p:cNvGrpSpPr/>
          <p:nvPr/>
        </p:nvGrpSpPr>
        <p:grpSpPr>
          <a:xfrm>
            <a:off x="3670778" y="4091616"/>
            <a:ext cx="419333" cy="419333"/>
            <a:chOff x="1752673" y="495870"/>
            <a:chExt cx="538273" cy="538273"/>
          </a:xfrm>
        </p:grpSpPr>
        <p:sp>
          <p:nvSpPr>
            <p:cNvPr id="1249" name="Google Shape;620;p19">
              <a:extLst>
                <a:ext uri="{FF2B5EF4-FFF2-40B4-BE49-F238E27FC236}">
                  <a16:creationId xmlns:a16="http://schemas.microsoft.com/office/drawing/2014/main" id="{44D7FB42-85C2-264D-A359-995790C7D8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D475C6A1-E488-6C4A-9695-4532922C528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8DBE87AF-46C0-654A-9DD5-016FDE96BE83}"/>
              </a:ext>
            </a:extLst>
          </p:cNvPr>
          <p:cNvGrpSpPr/>
          <p:nvPr/>
        </p:nvGrpSpPr>
        <p:grpSpPr>
          <a:xfrm>
            <a:off x="4113889" y="4091616"/>
            <a:ext cx="419333" cy="419333"/>
            <a:chOff x="1752673" y="495870"/>
            <a:chExt cx="538273" cy="538273"/>
          </a:xfrm>
        </p:grpSpPr>
        <p:sp>
          <p:nvSpPr>
            <p:cNvPr id="1247" name="Google Shape;620;p19">
              <a:extLst>
                <a:ext uri="{FF2B5EF4-FFF2-40B4-BE49-F238E27FC236}">
                  <a16:creationId xmlns:a16="http://schemas.microsoft.com/office/drawing/2014/main" id="{532DDBBB-79B8-FC47-8A60-D838F60C4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14FC0C28-8970-3D44-89E6-8586EC2ED83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A9E1E399-6B4B-CD4C-A824-25CE524AA2ED}"/>
              </a:ext>
            </a:extLst>
          </p:cNvPr>
          <p:cNvGrpSpPr/>
          <p:nvPr/>
        </p:nvGrpSpPr>
        <p:grpSpPr>
          <a:xfrm>
            <a:off x="4557000" y="4091616"/>
            <a:ext cx="419333" cy="419333"/>
            <a:chOff x="1752673" y="495870"/>
            <a:chExt cx="538273" cy="538273"/>
          </a:xfrm>
        </p:grpSpPr>
        <p:sp>
          <p:nvSpPr>
            <p:cNvPr id="1245" name="Google Shape;620;p19">
              <a:extLst>
                <a:ext uri="{FF2B5EF4-FFF2-40B4-BE49-F238E27FC236}">
                  <a16:creationId xmlns:a16="http://schemas.microsoft.com/office/drawing/2014/main" id="{837A8B81-3532-EF40-8EF3-68BA32548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B14FAD17-C604-0B48-86B0-C9687889C7A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F608796C-5808-524C-95F9-17471B9DB206}"/>
              </a:ext>
            </a:extLst>
          </p:cNvPr>
          <p:cNvGrpSpPr/>
          <p:nvPr/>
        </p:nvGrpSpPr>
        <p:grpSpPr>
          <a:xfrm>
            <a:off x="5443222" y="4091616"/>
            <a:ext cx="419333" cy="419333"/>
            <a:chOff x="1752673" y="495870"/>
            <a:chExt cx="538273" cy="538273"/>
          </a:xfrm>
        </p:grpSpPr>
        <p:sp>
          <p:nvSpPr>
            <p:cNvPr id="1241" name="Google Shape;620;p19">
              <a:extLst>
                <a:ext uri="{FF2B5EF4-FFF2-40B4-BE49-F238E27FC236}">
                  <a16:creationId xmlns:a16="http://schemas.microsoft.com/office/drawing/2014/main" id="{8F6218F8-A342-CC40-A218-F6437C27BC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20D390DB-7E5B-ED48-8BA1-386E1B7E86F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5D6DB1F3-44DA-F843-9F60-D4B9A3DC5030}"/>
              </a:ext>
            </a:extLst>
          </p:cNvPr>
          <p:cNvGrpSpPr/>
          <p:nvPr/>
        </p:nvGrpSpPr>
        <p:grpSpPr>
          <a:xfrm>
            <a:off x="6329444" y="4091616"/>
            <a:ext cx="419333" cy="419333"/>
            <a:chOff x="1752673" y="495870"/>
            <a:chExt cx="538273" cy="538273"/>
          </a:xfrm>
        </p:grpSpPr>
        <p:sp>
          <p:nvSpPr>
            <p:cNvPr id="1239" name="Google Shape;620;p19">
              <a:extLst>
                <a:ext uri="{FF2B5EF4-FFF2-40B4-BE49-F238E27FC236}">
                  <a16:creationId xmlns:a16="http://schemas.microsoft.com/office/drawing/2014/main" id="{05F25D96-3458-864F-AB0B-0A93308F0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0" name="TextBox 1239">
              <a:extLst>
                <a:ext uri="{FF2B5EF4-FFF2-40B4-BE49-F238E27FC236}">
                  <a16:creationId xmlns:a16="http://schemas.microsoft.com/office/drawing/2014/main" id="{C4FD6BF5-61BE-574F-8079-6E4731221DB2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694054BC-51CA-6D47-B00B-8BC39DBA38C3}"/>
              </a:ext>
            </a:extLst>
          </p:cNvPr>
          <p:cNvGrpSpPr/>
          <p:nvPr/>
        </p:nvGrpSpPr>
        <p:grpSpPr>
          <a:xfrm>
            <a:off x="5886333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37" name="Google Shape;620;p19">
              <a:extLst>
                <a:ext uri="{FF2B5EF4-FFF2-40B4-BE49-F238E27FC236}">
                  <a16:creationId xmlns:a16="http://schemas.microsoft.com/office/drawing/2014/main" id="{C0B203F9-7489-A340-AFA6-692B7EAD5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8" name="TextBox 1237">
              <a:extLst>
                <a:ext uri="{FF2B5EF4-FFF2-40B4-BE49-F238E27FC236}">
                  <a16:creationId xmlns:a16="http://schemas.microsoft.com/office/drawing/2014/main" id="{971ABF3E-1AE5-F84B-8AD6-D84AE28C2152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15BD948E-512C-144D-AF0C-02D9F6FAE939}"/>
              </a:ext>
            </a:extLst>
          </p:cNvPr>
          <p:cNvGrpSpPr/>
          <p:nvPr/>
        </p:nvGrpSpPr>
        <p:grpSpPr>
          <a:xfrm>
            <a:off x="6772555" y="4091616"/>
            <a:ext cx="419333" cy="419333"/>
            <a:chOff x="1752673" y="495870"/>
            <a:chExt cx="538273" cy="538273"/>
          </a:xfrm>
        </p:grpSpPr>
        <p:sp>
          <p:nvSpPr>
            <p:cNvPr id="1235" name="Google Shape;620;p19">
              <a:extLst>
                <a:ext uri="{FF2B5EF4-FFF2-40B4-BE49-F238E27FC236}">
                  <a16:creationId xmlns:a16="http://schemas.microsoft.com/office/drawing/2014/main" id="{FD252B19-4472-B84A-A58D-17F2E271E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6" name="TextBox 1235">
              <a:extLst>
                <a:ext uri="{FF2B5EF4-FFF2-40B4-BE49-F238E27FC236}">
                  <a16:creationId xmlns:a16="http://schemas.microsoft.com/office/drawing/2014/main" id="{817719C0-FDE1-DE45-8A7E-D44288C3D9C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7DD3658B-E482-334B-9417-7718A3B4A189}"/>
              </a:ext>
            </a:extLst>
          </p:cNvPr>
          <p:cNvGrpSpPr/>
          <p:nvPr/>
        </p:nvGrpSpPr>
        <p:grpSpPr>
          <a:xfrm>
            <a:off x="7215666" y="4091616"/>
            <a:ext cx="419333" cy="419333"/>
            <a:chOff x="1752673" y="495870"/>
            <a:chExt cx="538273" cy="538273"/>
          </a:xfrm>
        </p:grpSpPr>
        <p:sp>
          <p:nvSpPr>
            <p:cNvPr id="1233" name="Google Shape;620;p19">
              <a:extLst>
                <a:ext uri="{FF2B5EF4-FFF2-40B4-BE49-F238E27FC236}">
                  <a16:creationId xmlns:a16="http://schemas.microsoft.com/office/drawing/2014/main" id="{3DA8D4B0-DCAC-0A49-8EF9-5A91D272F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CEB603F8-89A0-2D49-B09D-CF5124C94FE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F01411C8-1AF2-A149-A37F-6737A0CF604A}"/>
              </a:ext>
            </a:extLst>
          </p:cNvPr>
          <p:cNvGrpSpPr/>
          <p:nvPr/>
        </p:nvGrpSpPr>
        <p:grpSpPr>
          <a:xfrm>
            <a:off x="7658777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31" name="Google Shape;620;p19">
              <a:extLst>
                <a:ext uri="{FF2B5EF4-FFF2-40B4-BE49-F238E27FC236}">
                  <a16:creationId xmlns:a16="http://schemas.microsoft.com/office/drawing/2014/main" id="{0109B7DC-9277-E743-8FD5-26F0A353A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2" name="TextBox 1231">
              <a:extLst>
                <a:ext uri="{FF2B5EF4-FFF2-40B4-BE49-F238E27FC236}">
                  <a16:creationId xmlns:a16="http://schemas.microsoft.com/office/drawing/2014/main" id="{99540732-8C49-584C-A745-E59A4BC12978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5" name="Group 1224">
            <a:extLst>
              <a:ext uri="{FF2B5EF4-FFF2-40B4-BE49-F238E27FC236}">
                <a16:creationId xmlns:a16="http://schemas.microsoft.com/office/drawing/2014/main" id="{87696AF3-F370-8B4E-A158-808B10E66DBA}"/>
              </a:ext>
            </a:extLst>
          </p:cNvPr>
          <p:cNvGrpSpPr/>
          <p:nvPr/>
        </p:nvGrpSpPr>
        <p:grpSpPr>
          <a:xfrm>
            <a:off x="8101888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29" name="Google Shape;620;p19">
              <a:extLst>
                <a:ext uri="{FF2B5EF4-FFF2-40B4-BE49-F238E27FC236}">
                  <a16:creationId xmlns:a16="http://schemas.microsoft.com/office/drawing/2014/main" id="{93700C52-55CA-DF47-8FD1-03D9F5F84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0" name="TextBox 1229">
              <a:extLst>
                <a:ext uri="{FF2B5EF4-FFF2-40B4-BE49-F238E27FC236}">
                  <a16:creationId xmlns:a16="http://schemas.microsoft.com/office/drawing/2014/main" id="{40B2A21D-4A0B-CC4D-A669-58459E57E9FC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26" name="Group 1225">
            <a:extLst>
              <a:ext uri="{FF2B5EF4-FFF2-40B4-BE49-F238E27FC236}">
                <a16:creationId xmlns:a16="http://schemas.microsoft.com/office/drawing/2014/main" id="{4B675CD8-5439-2F47-A929-F8479F7B62B4}"/>
              </a:ext>
            </a:extLst>
          </p:cNvPr>
          <p:cNvGrpSpPr/>
          <p:nvPr/>
        </p:nvGrpSpPr>
        <p:grpSpPr>
          <a:xfrm>
            <a:off x="8545000" y="409161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27" name="Google Shape;620;p19">
              <a:extLst>
                <a:ext uri="{FF2B5EF4-FFF2-40B4-BE49-F238E27FC236}">
                  <a16:creationId xmlns:a16="http://schemas.microsoft.com/office/drawing/2014/main" id="{CBB87958-BC57-074E-810E-82371E007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28" name="TextBox 1227">
              <a:extLst>
                <a:ext uri="{FF2B5EF4-FFF2-40B4-BE49-F238E27FC236}">
                  <a16:creationId xmlns:a16="http://schemas.microsoft.com/office/drawing/2014/main" id="{5FFE0CD6-5F5D-AD47-9A9B-0ADE6852E2F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4" name="Group 1253">
            <a:extLst>
              <a:ext uri="{FF2B5EF4-FFF2-40B4-BE49-F238E27FC236}">
                <a16:creationId xmlns:a16="http://schemas.microsoft.com/office/drawing/2014/main" id="{90B422B8-FD3C-A54D-B839-E617F6FF8281}"/>
              </a:ext>
            </a:extLst>
          </p:cNvPr>
          <p:cNvGrpSpPr/>
          <p:nvPr/>
        </p:nvGrpSpPr>
        <p:grpSpPr>
          <a:xfrm>
            <a:off x="3227667" y="4673137"/>
            <a:ext cx="419333" cy="419333"/>
            <a:chOff x="1752673" y="495870"/>
            <a:chExt cx="538273" cy="538273"/>
          </a:xfrm>
        </p:grpSpPr>
        <p:sp>
          <p:nvSpPr>
            <p:cNvPr id="1291" name="Google Shape;620;p19">
              <a:extLst>
                <a:ext uri="{FF2B5EF4-FFF2-40B4-BE49-F238E27FC236}">
                  <a16:creationId xmlns:a16="http://schemas.microsoft.com/office/drawing/2014/main" id="{D46EA429-FF1B-234E-B33C-6B2063D057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2" name="TextBox 1291">
              <a:extLst>
                <a:ext uri="{FF2B5EF4-FFF2-40B4-BE49-F238E27FC236}">
                  <a16:creationId xmlns:a16="http://schemas.microsoft.com/office/drawing/2014/main" id="{2B0F159C-EDFF-C84D-9648-EB57B9078B7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5" name="Group 1254">
            <a:extLst>
              <a:ext uri="{FF2B5EF4-FFF2-40B4-BE49-F238E27FC236}">
                <a16:creationId xmlns:a16="http://schemas.microsoft.com/office/drawing/2014/main" id="{4093CC07-CEA8-4646-9145-AC5AE9EED6D1}"/>
              </a:ext>
            </a:extLst>
          </p:cNvPr>
          <p:cNvGrpSpPr/>
          <p:nvPr/>
        </p:nvGrpSpPr>
        <p:grpSpPr>
          <a:xfrm>
            <a:off x="3670778" y="4673137"/>
            <a:ext cx="419333" cy="419333"/>
            <a:chOff x="1752673" y="495870"/>
            <a:chExt cx="538273" cy="538273"/>
          </a:xfrm>
        </p:grpSpPr>
        <p:sp>
          <p:nvSpPr>
            <p:cNvPr id="1289" name="Google Shape;620;p19">
              <a:extLst>
                <a:ext uri="{FF2B5EF4-FFF2-40B4-BE49-F238E27FC236}">
                  <a16:creationId xmlns:a16="http://schemas.microsoft.com/office/drawing/2014/main" id="{85F5538E-322B-0E47-9F94-252AD282E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0" name="TextBox 1289">
              <a:extLst>
                <a:ext uri="{FF2B5EF4-FFF2-40B4-BE49-F238E27FC236}">
                  <a16:creationId xmlns:a16="http://schemas.microsoft.com/office/drawing/2014/main" id="{421EF799-B61E-8E4B-9A69-31DB4776156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7" name="Group 1256">
            <a:extLst>
              <a:ext uri="{FF2B5EF4-FFF2-40B4-BE49-F238E27FC236}">
                <a16:creationId xmlns:a16="http://schemas.microsoft.com/office/drawing/2014/main" id="{F62B4732-38C2-824F-A84F-470DCA497231}"/>
              </a:ext>
            </a:extLst>
          </p:cNvPr>
          <p:cNvGrpSpPr/>
          <p:nvPr/>
        </p:nvGrpSpPr>
        <p:grpSpPr>
          <a:xfrm>
            <a:off x="4557000" y="4673137"/>
            <a:ext cx="419333" cy="419333"/>
            <a:chOff x="1752673" y="495870"/>
            <a:chExt cx="538273" cy="538273"/>
          </a:xfrm>
        </p:grpSpPr>
        <p:sp>
          <p:nvSpPr>
            <p:cNvPr id="1285" name="Google Shape;620;p19">
              <a:extLst>
                <a:ext uri="{FF2B5EF4-FFF2-40B4-BE49-F238E27FC236}">
                  <a16:creationId xmlns:a16="http://schemas.microsoft.com/office/drawing/2014/main" id="{F919A733-34F9-CD4D-87E1-F81ABF09EC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6" name="TextBox 1285">
              <a:extLst>
                <a:ext uri="{FF2B5EF4-FFF2-40B4-BE49-F238E27FC236}">
                  <a16:creationId xmlns:a16="http://schemas.microsoft.com/office/drawing/2014/main" id="{29D29CC7-6A2A-674E-AA5C-28B476F1808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8" name="Group 1257">
            <a:extLst>
              <a:ext uri="{FF2B5EF4-FFF2-40B4-BE49-F238E27FC236}">
                <a16:creationId xmlns:a16="http://schemas.microsoft.com/office/drawing/2014/main" id="{F9B557AD-30D1-0040-B71D-6B3B42E82A3E}"/>
              </a:ext>
            </a:extLst>
          </p:cNvPr>
          <p:cNvGrpSpPr/>
          <p:nvPr/>
        </p:nvGrpSpPr>
        <p:grpSpPr>
          <a:xfrm>
            <a:off x="5000111" y="4673137"/>
            <a:ext cx="419333" cy="419333"/>
            <a:chOff x="1752673" y="495870"/>
            <a:chExt cx="538273" cy="538273"/>
          </a:xfrm>
        </p:grpSpPr>
        <p:sp>
          <p:nvSpPr>
            <p:cNvPr id="1283" name="Google Shape;620;p19">
              <a:extLst>
                <a:ext uri="{FF2B5EF4-FFF2-40B4-BE49-F238E27FC236}">
                  <a16:creationId xmlns:a16="http://schemas.microsoft.com/office/drawing/2014/main" id="{DF6477FE-A412-4E45-A702-0C5F9E840D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4" name="TextBox 1283">
              <a:extLst>
                <a:ext uri="{FF2B5EF4-FFF2-40B4-BE49-F238E27FC236}">
                  <a16:creationId xmlns:a16="http://schemas.microsoft.com/office/drawing/2014/main" id="{1850FACD-684C-BA42-8611-F2B738638E8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9" name="Group 1258">
            <a:extLst>
              <a:ext uri="{FF2B5EF4-FFF2-40B4-BE49-F238E27FC236}">
                <a16:creationId xmlns:a16="http://schemas.microsoft.com/office/drawing/2014/main" id="{A844FE51-0011-D54E-9273-957CA817652C}"/>
              </a:ext>
            </a:extLst>
          </p:cNvPr>
          <p:cNvGrpSpPr/>
          <p:nvPr/>
        </p:nvGrpSpPr>
        <p:grpSpPr>
          <a:xfrm>
            <a:off x="5443222" y="4673137"/>
            <a:ext cx="419333" cy="419333"/>
            <a:chOff x="1752673" y="495870"/>
            <a:chExt cx="538273" cy="538273"/>
          </a:xfrm>
        </p:grpSpPr>
        <p:sp>
          <p:nvSpPr>
            <p:cNvPr id="1281" name="Google Shape;620;p19">
              <a:extLst>
                <a:ext uri="{FF2B5EF4-FFF2-40B4-BE49-F238E27FC236}">
                  <a16:creationId xmlns:a16="http://schemas.microsoft.com/office/drawing/2014/main" id="{9A271E3E-CE38-D24E-9BB0-8423A60E9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2" name="TextBox 1281">
              <a:extLst>
                <a:ext uri="{FF2B5EF4-FFF2-40B4-BE49-F238E27FC236}">
                  <a16:creationId xmlns:a16="http://schemas.microsoft.com/office/drawing/2014/main" id="{A2C63A3A-AE9F-A146-AB99-EA19A208AC60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0" name="Group 1259">
            <a:extLst>
              <a:ext uri="{FF2B5EF4-FFF2-40B4-BE49-F238E27FC236}">
                <a16:creationId xmlns:a16="http://schemas.microsoft.com/office/drawing/2014/main" id="{715A38F7-F912-6140-B788-7F3F6AEAE6AD}"/>
              </a:ext>
            </a:extLst>
          </p:cNvPr>
          <p:cNvGrpSpPr/>
          <p:nvPr/>
        </p:nvGrpSpPr>
        <p:grpSpPr>
          <a:xfrm>
            <a:off x="6329444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79" name="Google Shape;620;p19">
              <a:extLst>
                <a:ext uri="{FF2B5EF4-FFF2-40B4-BE49-F238E27FC236}">
                  <a16:creationId xmlns:a16="http://schemas.microsoft.com/office/drawing/2014/main" id="{E5A105C0-4F23-0D4F-A046-338ED0AD8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80" name="TextBox 1279">
              <a:extLst>
                <a:ext uri="{FF2B5EF4-FFF2-40B4-BE49-F238E27FC236}">
                  <a16:creationId xmlns:a16="http://schemas.microsoft.com/office/drawing/2014/main" id="{43568C6A-B50F-0C42-9977-C185FD9DB7BE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261" name="Group 1260">
            <a:extLst>
              <a:ext uri="{FF2B5EF4-FFF2-40B4-BE49-F238E27FC236}">
                <a16:creationId xmlns:a16="http://schemas.microsoft.com/office/drawing/2014/main" id="{715D6315-F06B-7B46-9AC5-EFA33D9689BF}"/>
              </a:ext>
            </a:extLst>
          </p:cNvPr>
          <p:cNvGrpSpPr/>
          <p:nvPr/>
        </p:nvGrpSpPr>
        <p:grpSpPr>
          <a:xfrm>
            <a:off x="5886333" y="4673137"/>
            <a:ext cx="419333" cy="419333"/>
            <a:chOff x="1752673" y="495870"/>
            <a:chExt cx="538273" cy="538273"/>
          </a:xfrm>
        </p:grpSpPr>
        <p:sp>
          <p:nvSpPr>
            <p:cNvPr id="1277" name="Google Shape;620;p19">
              <a:extLst>
                <a:ext uri="{FF2B5EF4-FFF2-40B4-BE49-F238E27FC236}">
                  <a16:creationId xmlns:a16="http://schemas.microsoft.com/office/drawing/2014/main" id="{DBC19FD3-FFD1-2D4E-871C-BAFE2E4263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8" name="TextBox 1277">
              <a:extLst>
                <a:ext uri="{FF2B5EF4-FFF2-40B4-BE49-F238E27FC236}">
                  <a16:creationId xmlns:a16="http://schemas.microsoft.com/office/drawing/2014/main" id="{2ECC8739-713B-644B-99BB-58A025DBEDD9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2" name="Group 1261">
            <a:extLst>
              <a:ext uri="{FF2B5EF4-FFF2-40B4-BE49-F238E27FC236}">
                <a16:creationId xmlns:a16="http://schemas.microsoft.com/office/drawing/2014/main" id="{E327EF03-43DA-6647-AB9E-615D9B7FE4C6}"/>
              </a:ext>
            </a:extLst>
          </p:cNvPr>
          <p:cNvGrpSpPr/>
          <p:nvPr/>
        </p:nvGrpSpPr>
        <p:grpSpPr>
          <a:xfrm>
            <a:off x="6772555" y="4673137"/>
            <a:ext cx="419333" cy="419333"/>
            <a:chOff x="1752673" y="495870"/>
            <a:chExt cx="538273" cy="538273"/>
          </a:xfrm>
        </p:grpSpPr>
        <p:sp>
          <p:nvSpPr>
            <p:cNvPr id="1275" name="Google Shape;620;p19">
              <a:extLst>
                <a:ext uri="{FF2B5EF4-FFF2-40B4-BE49-F238E27FC236}">
                  <a16:creationId xmlns:a16="http://schemas.microsoft.com/office/drawing/2014/main" id="{FC5D8A81-3F0D-1641-A2C0-4BABF687E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6" name="TextBox 1275">
              <a:extLst>
                <a:ext uri="{FF2B5EF4-FFF2-40B4-BE49-F238E27FC236}">
                  <a16:creationId xmlns:a16="http://schemas.microsoft.com/office/drawing/2014/main" id="{D3A95708-A7B3-BE49-92BC-2FA141A9FFB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3" name="Group 1262">
            <a:extLst>
              <a:ext uri="{FF2B5EF4-FFF2-40B4-BE49-F238E27FC236}">
                <a16:creationId xmlns:a16="http://schemas.microsoft.com/office/drawing/2014/main" id="{D1A527B0-4060-3146-9D09-465E3106B50C}"/>
              </a:ext>
            </a:extLst>
          </p:cNvPr>
          <p:cNvGrpSpPr/>
          <p:nvPr/>
        </p:nvGrpSpPr>
        <p:grpSpPr>
          <a:xfrm>
            <a:off x="7215666" y="4673137"/>
            <a:ext cx="419333" cy="419333"/>
            <a:chOff x="1752673" y="495870"/>
            <a:chExt cx="538273" cy="538273"/>
          </a:xfrm>
        </p:grpSpPr>
        <p:sp>
          <p:nvSpPr>
            <p:cNvPr id="1273" name="Google Shape;620;p19">
              <a:extLst>
                <a:ext uri="{FF2B5EF4-FFF2-40B4-BE49-F238E27FC236}">
                  <a16:creationId xmlns:a16="http://schemas.microsoft.com/office/drawing/2014/main" id="{B18D809B-F95C-BB41-9EDF-C0E493A374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4" name="TextBox 1273">
              <a:extLst>
                <a:ext uri="{FF2B5EF4-FFF2-40B4-BE49-F238E27FC236}">
                  <a16:creationId xmlns:a16="http://schemas.microsoft.com/office/drawing/2014/main" id="{4E8D461B-BF34-034A-9E8B-24B5ECC1E002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4" name="Group 1263">
            <a:extLst>
              <a:ext uri="{FF2B5EF4-FFF2-40B4-BE49-F238E27FC236}">
                <a16:creationId xmlns:a16="http://schemas.microsoft.com/office/drawing/2014/main" id="{5A7BA036-DAEF-304F-80A3-156DDDB306BA}"/>
              </a:ext>
            </a:extLst>
          </p:cNvPr>
          <p:cNvGrpSpPr/>
          <p:nvPr/>
        </p:nvGrpSpPr>
        <p:grpSpPr>
          <a:xfrm>
            <a:off x="7658777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71" name="Google Shape;620;p19">
              <a:extLst>
                <a:ext uri="{FF2B5EF4-FFF2-40B4-BE49-F238E27FC236}">
                  <a16:creationId xmlns:a16="http://schemas.microsoft.com/office/drawing/2014/main" id="{04793C65-9E3C-1547-841C-6EE94EBE3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2" name="TextBox 1271">
              <a:extLst>
                <a:ext uri="{FF2B5EF4-FFF2-40B4-BE49-F238E27FC236}">
                  <a16:creationId xmlns:a16="http://schemas.microsoft.com/office/drawing/2014/main" id="{888F41C2-91AB-D64B-9359-ACAC049427B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5" name="Group 1264">
            <a:extLst>
              <a:ext uri="{FF2B5EF4-FFF2-40B4-BE49-F238E27FC236}">
                <a16:creationId xmlns:a16="http://schemas.microsoft.com/office/drawing/2014/main" id="{88169B96-D35F-E149-8BB2-3AA6B15813E4}"/>
              </a:ext>
            </a:extLst>
          </p:cNvPr>
          <p:cNvGrpSpPr/>
          <p:nvPr/>
        </p:nvGrpSpPr>
        <p:grpSpPr>
          <a:xfrm>
            <a:off x="8101888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69" name="Google Shape;620;p19">
              <a:extLst>
                <a:ext uri="{FF2B5EF4-FFF2-40B4-BE49-F238E27FC236}">
                  <a16:creationId xmlns:a16="http://schemas.microsoft.com/office/drawing/2014/main" id="{05E97A93-714D-644D-B061-C96C352FD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0" name="TextBox 1269">
              <a:extLst>
                <a:ext uri="{FF2B5EF4-FFF2-40B4-BE49-F238E27FC236}">
                  <a16:creationId xmlns:a16="http://schemas.microsoft.com/office/drawing/2014/main" id="{C822F8EA-4725-EB4B-ABA8-1280C74A5428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66" name="Group 1265">
            <a:extLst>
              <a:ext uri="{FF2B5EF4-FFF2-40B4-BE49-F238E27FC236}">
                <a16:creationId xmlns:a16="http://schemas.microsoft.com/office/drawing/2014/main" id="{7136C2AA-BE03-5041-83C2-1E7E3DAD6019}"/>
              </a:ext>
            </a:extLst>
          </p:cNvPr>
          <p:cNvGrpSpPr/>
          <p:nvPr/>
        </p:nvGrpSpPr>
        <p:grpSpPr>
          <a:xfrm>
            <a:off x="8545000" y="4673137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267" name="Google Shape;620;p19">
              <a:extLst>
                <a:ext uri="{FF2B5EF4-FFF2-40B4-BE49-F238E27FC236}">
                  <a16:creationId xmlns:a16="http://schemas.microsoft.com/office/drawing/2014/main" id="{B90C1ADE-0412-3641-9C5A-5365EF5D2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68" name="TextBox 1267">
              <a:extLst>
                <a:ext uri="{FF2B5EF4-FFF2-40B4-BE49-F238E27FC236}">
                  <a16:creationId xmlns:a16="http://schemas.microsoft.com/office/drawing/2014/main" id="{35861058-A96A-284F-8F08-A28FF97469B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5" name="Group 1294">
            <a:extLst>
              <a:ext uri="{FF2B5EF4-FFF2-40B4-BE49-F238E27FC236}">
                <a16:creationId xmlns:a16="http://schemas.microsoft.com/office/drawing/2014/main" id="{D04D474F-D518-714C-8A42-DDCBE0895C2D}"/>
              </a:ext>
            </a:extLst>
          </p:cNvPr>
          <p:cNvGrpSpPr/>
          <p:nvPr/>
        </p:nvGrpSpPr>
        <p:grpSpPr>
          <a:xfrm>
            <a:off x="3670778" y="5254658"/>
            <a:ext cx="419333" cy="419333"/>
            <a:chOff x="1752673" y="495870"/>
            <a:chExt cx="538273" cy="538273"/>
          </a:xfrm>
        </p:grpSpPr>
        <p:sp>
          <p:nvSpPr>
            <p:cNvPr id="1329" name="Google Shape;620;p19">
              <a:extLst>
                <a:ext uri="{FF2B5EF4-FFF2-40B4-BE49-F238E27FC236}">
                  <a16:creationId xmlns:a16="http://schemas.microsoft.com/office/drawing/2014/main" id="{F1F291C1-5DEE-1741-A0B0-355633437C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30" name="TextBox 1329">
              <a:extLst>
                <a:ext uri="{FF2B5EF4-FFF2-40B4-BE49-F238E27FC236}">
                  <a16:creationId xmlns:a16="http://schemas.microsoft.com/office/drawing/2014/main" id="{BE936E4D-7602-F045-9D60-CBF870A7D0D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6" name="Group 1295">
            <a:extLst>
              <a:ext uri="{FF2B5EF4-FFF2-40B4-BE49-F238E27FC236}">
                <a16:creationId xmlns:a16="http://schemas.microsoft.com/office/drawing/2014/main" id="{9001C661-0F5A-2D4B-8715-A7BFD93EBCA6}"/>
              </a:ext>
            </a:extLst>
          </p:cNvPr>
          <p:cNvGrpSpPr/>
          <p:nvPr/>
        </p:nvGrpSpPr>
        <p:grpSpPr>
          <a:xfrm>
            <a:off x="4113889" y="5254658"/>
            <a:ext cx="419333" cy="419333"/>
            <a:chOff x="1752673" y="495870"/>
            <a:chExt cx="538273" cy="538273"/>
          </a:xfrm>
        </p:grpSpPr>
        <p:sp>
          <p:nvSpPr>
            <p:cNvPr id="1327" name="Google Shape;620;p19">
              <a:extLst>
                <a:ext uri="{FF2B5EF4-FFF2-40B4-BE49-F238E27FC236}">
                  <a16:creationId xmlns:a16="http://schemas.microsoft.com/office/drawing/2014/main" id="{EEDECE6B-E6E7-0940-9C9E-7751FF798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8" name="TextBox 1327">
              <a:extLst>
                <a:ext uri="{FF2B5EF4-FFF2-40B4-BE49-F238E27FC236}">
                  <a16:creationId xmlns:a16="http://schemas.microsoft.com/office/drawing/2014/main" id="{6D4E64E9-6D6B-E24E-8FAF-4CFBFE50AAB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7" name="Group 1296">
            <a:extLst>
              <a:ext uri="{FF2B5EF4-FFF2-40B4-BE49-F238E27FC236}">
                <a16:creationId xmlns:a16="http://schemas.microsoft.com/office/drawing/2014/main" id="{C6F001FD-04F5-E74E-A9E2-A00CF2D5E451}"/>
              </a:ext>
            </a:extLst>
          </p:cNvPr>
          <p:cNvGrpSpPr/>
          <p:nvPr/>
        </p:nvGrpSpPr>
        <p:grpSpPr>
          <a:xfrm>
            <a:off x="4557000" y="5254658"/>
            <a:ext cx="419333" cy="419333"/>
            <a:chOff x="1752673" y="495870"/>
            <a:chExt cx="538273" cy="538273"/>
          </a:xfrm>
        </p:grpSpPr>
        <p:sp>
          <p:nvSpPr>
            <p:cNvPr id="1325" name="Google Shape;620;p19">
              <a:extLst>
                <a:ext uri="{FF2B5EF4-FFF2-40B4-BE49-F238E27FC236}">
                  <a16:creationId xmlns:a16="http://schemas.microsoft.com/office/drawing/2014/main" id="{30B3D044-D4EC-294A-A193-3F3A68A062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6" name="TextBox 1325">
              <a:extLst>
                <a:ext uri="{FF2B5EF4-FFF2-40B4-BE49-F238E27FC236}">
                  <a16:creationId xmlns:a16="http://schemas.microsoft.com/office/drawing/2014/main" id="{FD6069C4-4CF0-7B41-8C23-2F7CF70A2B9E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8" name="Group 1297">
            <a:extLst>
              <a:ext uri="{FF2B5EF4-FFF2-40B4-BE49-F238E27FC236}">
                <a16:creationId xmlns:a16="http://schemas.microsoft.com/office/drawing/2014/main" id="{99C5518C-7ACB-5E43-BEE2-BD0E1DA54E72}"/>
              </a:ext>
            </a:extLst>
          </p:cNvPr>
          <p:cNvGrpSpPr/>
          <p:nvPr/>
        </p:nvGrpSpPr>
        <p:grpSpPr>
          <a:xfrm>
            <a:off x="5000111" y="5254658"/>
            <a:ext cx="419333" cy="419333"/>
            <a:chOff x="1752673" y="495870"/>
            <a:chExt cx="538273" cy="538273"/>
          </a:xfrm>
        </p:grpSpPr>
        <p:sp>
          <p:nvSpPr>
            <p:cNvPr id="1323" name="Google Shape;620;p19">
              <a:extLst>
                <a:ext uri="{FF2B5EF4-FFF2-40B4-BE49-F238E27FC236}">
                  <a16:creationId xmlns:a16="http://schemas.microsoft.com/office/drawing/2014/main" id="{06A1F681-E71E-FD4F-819C-5114885B0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4" name="TextBox 1323">
              <a:extLst>
                <a:ext uri="{FF2B5EF4-FFF2-40B4-BE49-F238E27FC236}">
                  <a16:creationId xmlns:a16="http://schemas.microsoft.com/office/drawing/2014/main" id="{C47954A4-9AD5-164D-ABE9-D69ACF5FC094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99" name="Group 1298">
            <a:extLst>
              <a:ext uri="{FF2B5EF4-FFF2-40B4-BE49-F238E27FC236}">
                <a16:creationId xmlns:a16="http://schemas.microsoft.com/office/drawing/2014/main" id="{0200F47B-2066-8844-A945-61F79003DEAF}"/>
              </a:ext>
            </a:extLst>
          </p:cNvPr>
          <p:cNvGrpSpPr/>
          <p:nvPr/>
        </p:nvGrpSpPr>
        <p:grpSpPr>
          <a:xfrm>
            <a:off x="5443222" y="5254658"/>
            <a:ext cx="419333" cy="419333"/>
            <a:chOff x="1752673" y="495870"/>
            <a:chExt cx="538273" cy="538273"/>
          </a:xfrm>
        </p:grpSpPr>
        <p:sp>
          <p:nvSpPr>
            <p:cNvPr id="1321" name="Google Shape;620;p19">
              <a:extLst>
                <a:ext uri="{FF2B5EF4-FFF2-40B4-BE49-F238E27FC236}">
                  <a16:creationId xmlns:a16="http://schemas.microsoft.com/office/drawing/2014/main" id="{B747E8C8-DDA4-664F-9667-144C4F2B2D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2" name="TextBox 1321">
              <a:extLst>
                <a:ext uri="{FF2B5EF4-FFF2-40B4-BE49-F238E27FC236}">
                  <a16:creationId xmlns:a16="http://schemas.microsoft.com/office/drawing/2014/main" id="{7BE4BFF6-A06D-A241-B069-A2AD4B64715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0" name="Group 1299">
            <a:extLst>
              <a:ext uri="{FF2B5EF4-FFF2-40B4-BE49-F238E27FC236}">
                <a16:creationId xmlns:a16="http://schemas.microsoft.com/office/drawing/2014/main" id="{4B732B4C-511A-0F44-B430-BB0ACD55633C}"/>
              </a:ext>
            </a:extLst>
          </p:cNvPr>
          <p:cNvGrpSpPr/>
          <p:nvPr/>
        </p:nvGrpSpPr>
        <p:grpSpPr>
          <a:xfrm>
            <a:off x="6329444" y="5254658"/>
            <a:ext cx="419333" cy="419333"/>
            <a:chOff x="1752673" y="495870"/>
            <a:chExt cx="538273" cy="538273"/>
          </a:xfrm>
        </p:grpSpPr>
        <p:sp>
          <p:nvSpPr>
            <p:cNvPr id="1319" name="Google Shape;620;p19">
              <a:extLst>
                <a:ext uri="{FF2B5EF4-FFF2-40B4-BE49-F238E27FC236}">
                  <a16:creationId xmlns:a16="http://schemas.microsoft.com/office/drawing/2014/main" id="{EDBD4BEC-9EE0-D645-805D-0765E6B77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20" name="TextBox 1319">
              <a:extLst>
                <a:ext uri="{FF2B5EF4-FFF2-40B4-BE49-F238E27FC236}">
                  <a16:creationId xmlns:a16="http://schemas.microsoft.com/office/drawing/2014/main" id="{F1D1C1A2-6D8D-5247-88A5-A051E136971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1" name="Group 1300">
            <a:extLst>
              <a:ext uri="{FF2B5EF4-FFF2-40B4-BE49-F238E27FC236}">
                <a16:creationId xmlns:a16="http://schemas.microsoft.com/office/drawing/2014/main" id="{6A1E9B17-37AF-5F49-90C8-E2FCE1586C1D}"/>
              </a:ext>
            </a:extLst>
          </p:cNvPr>
          <p:cNvGrpSpPr/>
          <p:nvPr/>
        </p:nvGrpSpPr>
        <p:grpSpPr>
          <a:xfrm>
            <a:off x="5886333" y="5254658"/>
            <a:ext cx="419333" cy="419333"/>
            <a:chOff x="1752673" y="495870"/>
            <a:chExt cx="538273" cy="538273"/>
          </a:xfrm>
        </p:grpSpPr>
        <p:sp>
          <p:nvSpPr>
            <p:cNvPr id="1317" name="Google Shape;620;p19">
              <a:extLst>
                <a:ext uri="{FF2B5EF4-FFF2-40B4-BE49-F238E27FC236}">
                  <a16:creationId xmlns:a16="http://schemas.microsoft.com/office/drawing/2014/main" id="{FCB54350-EE4B-5143-8876-BA32173919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8" name="TextBox 1317">
              <a:extLst>
                <a:ext uri="{FF2B5EF4-FFF2-40B4-BE49-F238E27FC236}">
                  <a16:creationId xmlns:a16="http://schemas.microsoft.com/office/drawing/2014/main" id="{A847E730-A0B6-C44D-BF46-719A5E9B0527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2" name="Group 1301">
            <a:extLst>
              <a:ext uri="{FF2B5EF4-FFF2-40B4-BE49-F238E27FC236}">
                <a16:creationId xmlns:a16="http://schemas.microsoft.com/office/drawing/2014/main" id="{3E9D1397-3020-1942-A254-2711B7F93444}"/>
              </a:ext>
            </a:extLst>
          </p:cNvPr>
          <p:cNvGrpSpPr/>
          <p:nvPr/>
        </p:nvGrpSpPr>
        <p:grpSpPr>
          <a:xfrm>
            <a:off x="6772555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15" name="Google Shape;620;p19">
              <a:extLst>
                <a:ext uri="{FF2B5EF4-FFF2-40B4-BE49-F238E27FC236}">
                  <a16:creationId xmlns:a16="http://schemas.microsoft.com/office/drawing/2014/main" id="{F62C41BC-32AF-5B49-BAF9-1D192DE8B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6" name="TextBox 1315">
              <a:extLst>
                <a:ext uri="{FF2B5EF4-FFF2-40B4-BE49-F238E27FC236}">
                  <a16:creationId xmlns:a16="http://schemas.microsoft.com/office/drawing/2014/main" id="{C055B835-18E3-5143-97D5-EACFD3CE1870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303" name="Group 1302">
            <a:extLst>
              <a:ext uri="{FF2B5EF4-FFF2-40B4-BE49-F238E27FC236}">
                <a16:creationId xmlns:a16="http://schemas.microsoft.com/office/drawing/2014/main" id="{47006EAC-BC46-414D-9500-D882B0D9B4C3}"/>
              </a:ext>
            </a:extLst>
          </p:cNvPr>
          <p:cNvGrpSpPr/>
          <p:nvPr/>
        </p:nvGrpSpPr>
        <p:grpSpPr>
          <a:xfrm>
            <a:off x="7215666" y="5254658"/>
            <a:ext cx="419333" cy="419333"/>
            <a:chOff x="1752673" y="495870"/>
            <a:chExt cx="538273" cy="538273"/>
          </a:xfrm>
        </p:grpSpPr>
        <p:sp>
          <p:nvSpPr>
            <p:cNvPr id="1313" name="Google Shape;620;p19">
              <a:extLst>
                <a:ext uri="{FF2B5EF4-FFF2-40B4-BE49-F238E27FC236}">
                  <a16:creationId xmlns:a16="http://schemas.microsoft.com/office/drawing/2014/main" id="{ABD49B86-7825-974A-AAAC-8C1832E19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4" name="TextBox 1313">
              <a:extLst>
                <a:ext uri="{FF2B5EF4-FFF2-40B4-BE49-F238E27FC236}">
                  <a16:creationId xmlns:a16="http://schemas.microsoft.com/office/drawing/2014/main" id="{82E88494-4E81-9549-9160-D63277651D15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4" name="Group 1303">
            <a:extLst>
              <a:ext uri="{FF2B5EF4-FFF2-40B4-BE49-F238E27FC236}">
                <a16:creationId xmlns:a16="http://schemas.microsoft.com/office/drawing/2014/main" id="{E8306EA7-5787-DB42-AA5C-15431437A8B8}"/>
              </a:ext>
            </a:extLst>
          </p:cNvPr>
          <p:cNvGrpSpPr/>
          <p:nvPr/>
        </p:nvGrpSpPr>
        <p:grpSpPr>
          <a:xfrm>
            <a:off x="7658777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11" name="Google Shape;620;p19">
              <a:extLst>
                <a:ext uri="{FF2B5EF4-FFF2-40B4-BE49-F238E27FC236}">
                  <a16:creationId xmlns:a16="http://schemas.microsoft.com/office/drawing/2014/main" id="{1F59C1FA-84A1-9147-8626-38B7FA0522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2" name="TextBox 1311">
              <a:extLst>
                <a:ext uri="{FF2B5EF4-FFF2-40B4-BE49-F238E27FC236}">
                  <a16:creationId xmlns:a16="http://schemas.microsoft.com/office/drawing/2014/main" id="{35C3BBF4-6456-5346-BBD3-32A0598AE3CC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5" name="Group 1304">
            <a:extLst>
              <a:ext uri="{FF2B5EF4-FFF2-40B4-BE49-F238E27FC236}">
                <a16:creationId xmlns:a16="http://schemas.microsoft.com/office/drawing/2014/main" id="{ADCD2ED9-5EB5-7B4C-AF6B-9D22C55E05CD}"/>
              </a:ext>
            </a:extLst>
          </p:cNvPr>
          <p:cNvGrpSpPr/>
          <p:nvPr/>
        </p:nvGrpSpPr>
        <p:grpSpPr>
          <a:xfrm>
            <a:off x="8101888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09" name="Google Shape;620;p19">
              <a:extLst>
                <a:ext uri="{FF2B5EF4-FFF2-40B4-BE49-F238E27FC236}">
                  <a16:creationId xmlns:a16="http://schemas.microsoft.com/office/drawing/2014/main" id="{CD4EADFD-7415-A945-B0FE-CAD9270E1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10" name="TextBox 1309">
              <a:extLst>
                <a:ext uri="{FF2B5EF4-FFF2-40B4-BE49-F238E27FC236}">
                  <a16:creationId xmlns:a16="http://schemas.microsoft.com/office/drawing/2014/main" id="{D5F67218-0A2B-504C-894A-EA82F26193CF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06" name="Group 1305">
            <a:extLst>
              <a:ext uri="{FF2B5EF4-FFF2-40B4-BE49-F238E27FC236}">
                <a16:creationId xmlns:a16="http://schemas.microsoft.com/office/drawing/2014/main" id="{9FA45357-37CD-974B-BE3C-ECBB155C3CCC}"/>
              </a:ext>
            </a:extLst>
          </p:cNvPr>
          <p:cNvGrpSpPr/>
          <p:nvPr/>
        </p:nvGrpSpPr>
        <p:grpSpPr>
          <a:xfrm>
            <a:off x="8545000" y="5254658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07" name="Google Shape;620;p19">
              <a:extLst>
                <a:ext uri="{FF2B5EF4-FFF2-40B4-BE49-F238E27FC236}">
                  <a16:creationId xmlns:a16="http://schemas.microsoft.com/office/drawing/2014/main" id="{231CB483-85B3-FE4D-8431-7250429B5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08" name="TextBox 1307">
              <a:extLst>
                <a:ext uri="{FF2B5EF4-FFF2-40B4-BE49-F238E27FC236}">
                  <a16:creationId xmlns:a16="http://schemas.microsoft.com/office/drawing/2014/main" id="{E683E9AA-8536-B149-9106-6D0E4743842A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4" name="Group 1333">
            <a:extLst>
              <a:ext uri="{FF2B5EF4-FFF2-40B4-BE49-F238E27FC236}">
                <a16:creationId xmlns:a16="http://schemas.microsoft.com/office/drawing/2014/main" id="{D8F61797-1E89-1E42-AB0A-F2877C649097}"/>
              </a:ext>
            </a:extLst>
          </p:cNvPr>
          <p:cNvGrpSpPr/>
          <p:nvPr/>
        </p:nvGrpSpPr>
        <p:grpSpPr>
          <a:xfrm>
            <a:off x="3227667" y="5836176"/>
            <a:ext cx="419333" cy="419333"/>
            <a:chOff x="1752673" y="495870"/>
            <a:chExt cx="538273" cy="538273"/>
          </a:xfrm>
        </p:grpSpPr>
        <p:sp>
          <p:nvSpPr>
            <p:cNvPr id="1371" name="Google Shape;620;p19">
              <a:extLst>
                <a:ext uri="{FF2B5EF4-FFF2-40B4-BE49-F238E27FC236}">
                  <a16:creationId xmlns:a16="http://schemas.microsoft.com/office/drawing/2014/main" id="{A814F4A7-BAEA-AA4F-81E0-C79C36F14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72" name="TextBox 1371">
              <a:extLst>
                <a:ext uri="{FF2B5EF4-FFF2-40B4-BE49-F238E27FC236}">
                  <a16:creationId xmlns:a16="http://schemas.microsoft.com/office/drawing/2014/main" id="{E7D08740-E52E-7041-B605-47D35773447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4D5C043F-9700-694E-8011-F6CF6B30F392}"/>
              </a:ext>
            </a:extLst>
          </p:cNvPr>
          <p:cNvGrpSpPr/>
          <p:nvPr/>
        </p:nvGrpSpPr>
        <p:grpSpPr>
          <a:xfrm>
            <a:off x="3670778" y="5836176"/>
            <a:ext cx="419333" cy="419333"/>
            <a:chOff x="1752673" y="495870"/>
            <a:chExt cx="538273" cy="538273"/>
          </a:xfrm>
        </p:grpSpPr>
        <p:sp>
          <p:nvSpPr>
            <p:cNvPr id="1369" name="Google Shape;620;p19">
              <a:extLst>
                <a:ext uri="{FF2B5EF4-FFF2-40B4-BE49-F238E27FC236}">
                  <a16:creationId xmlns:a16="http://schemas.microsoft.com/office/drawing/2014/main" id="{AA67B407-4CDB-5143-A6CF-4DC7858CB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70" name="TextBox 1369">
              <a:extLst>
                <a:ext uri="{FF2B5EF4-FFF2-40B4-BE49-F238E27FC236}">
                  <a16:creationId xmlns:a16="http://schemas.microsoft.com/office/drawing/2014/main" id="{E86F4074-0269-BD4B-B0FB-D8122FED612B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6" name="Group 1335">
            <a:extLst>
              <a:ext uri="{FF2B5EF4-FFF2-40B4-BE49-F238E27FC236}">
                <a16:creationId xmlns:a16="http://schemas.microsoft.com/office/drawing/2014/main" id="{414F332A-F2D1-7941-8D0D-EF5542E3F74A}"/>
              </a:ext>
            </a:extLst>
          </p:cNvPr>
          <p:cNvGrpSpPr/>
          <p:nvPr/>
        </p:nvGrpSpPr>
        <p:grpSpPr>
          <a:xfrm>
            <a:off x="4113889" y="5836176"/>
            <a:ext cx="419333" cy="419333"/>
            <a:chOff x="1752673" y="495870"/>
            <a:chExt cx="538273" cy="538273"/>
          </a:xfrm>
        </p:grpSpPr>
        <p:sp>
          <p:nvSpPr>
            <p:cNvPr id="1367" name="Google Shape;620;p19">
              <a:extLst>
                <a:ext uri="{FF2B5EF4-FFF2-40B4-BE49-F238E27FC236}">
                  <a16:creationId xmlns:a16="http://schemas.microsoft.com/office/drawing/2014/main" id="{4775995E-7618-8944-B1EE-6C007C97F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8" name="TextBox 1367">
              <a:extLst>
                <a:ext uri="{FF2B5EF4-FFF2-40B4-BE49-F238E27FC236}">
                  <a16:creationId xmlns:a16="http://schemas.microsoft.com/office/drawing/2014/main" id="{1F5992B4-1573-AB4C-A080-C7B17A026649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7" name="Group 1336">
            <a:extLst>
              <a:ext uri="{FF2B5EF4-FFF2-40B4-BE49-F238E27FC236}">
                <a16:creationId xmlns:a16="http://schemas.microsoft.com/office/drawing/2014/main" id="{0440DBB6-D1F5-FA48-891B-49BE5359DCFD}"/>
              </a:ext>
            </a:extLst>
          </p:cNvPr>
          <p:cNvGrpSpPr/>
          <p:nvPr/>
        </p:nvGrpSpPr>
        <p:grpSpPr>
          <a:xfrm>
            <a:off x="4557000" y="5836176"/>
            <a:ext cx="419333" cy="419333"/>
            <a:chOff x="1752673" y="495870"/>
            <a:chExt cx="538273" cy="538273"/>
          </a:xfrm>
        </p:grpSpPr>
        <p:sp>
          <p:nvSpPr>
            <p:cNvPr id="1365" name="Google Shape;620;p19">
              <a:extLst>
                <a:ext uri="{FF2B5EF4-FFF2-40B4-BE49-F238E27FC236}">
                  <a16:creationId xmlns:a16="http://schemas.microsoft.com/office/drawing/2014/main" id="{41FC7369-552A-7B44-A106-934A49C8A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6" name="TextBox 1365">
              <a:extLst>
                <a:ext uri="{FF2B5EF4-FFF2-40B4-BE49-F238E27FC236}">
                  <a16:creationId xmlns:a16="http://schemas.microsoft.com/office/drawing/2014/main" id="{5F4C69BB-95CB-F44E-B5F0-C2EF96A814E3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8" name="Group 1337">
            <a:extLst>
              <a:ext uri="{FF2B5EF4-FFF2-40B4-BE49-F238E27FC236}">
                <a16:creationId xmlns:a16="http://schemas.microsoft.com/office/drawing/2014/main" id="{EA1909EC-08EB-E54F-A2D1-6DFDE9F1BE8F}"/>
              </a:ext>
            </a:extLst>
          </p:cNvPr>
          <p:cNvGrpSpPr/>
          <p:nvPr/>
        </p:nvGrpSpPr>
        <p:grpSpPr>
          <a:xfrm>
            <a:off x="5000111" y="5836176"/>
            <a:ext cx="419333" cy="419333"/>
            <a:chOff x="1752673" y="495870"/>
            <a:chExt cx="538273" cy="538273"/>
          </a:xfrm>
        </p:grpSpPr>
        <p:sp>
          <p:nvSpPr>
            <p:cNvPr id="1363" name="Google Shape;620;p19">
              <a:extLst>
                <a:ext uri="{FF2B5EF4-FFF2-40B4-BE49-F238E27FC236}">
                  <a16:creationId xmlns:a16="http://schemas.microsoft.com/office/drawing/2014/main" id="{70FD4060-EC2A-0B44-8D7A-F953D567E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4" name="TextBox 1363">
              <a:extLst>
                <a:ext uri="{FF2B5EF4-FFF2-40B4-BE49-F238E27FC236}">
                  <a16:creationId xmlns:a16="http://schemas.microsoft.com/office/drawing/2014/main" id="{C3F2E39C-B71E-8440-B40C-7A57C111C50D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9" name="Group 1338">
            <a:extLst>
              <a:ext uri="{FF2B5EF4-FFF2-40B4-BE49-F238E27FC236}">
                <a16:creationId xmlns:a16="http://schemas.microsoft.com/office/drawing/2014/main" id="{6B00C234-421E-F046-BD7F-B8908F1D5B01}"/>
              </a:ext>
            </a:extLst>
          </p:cNvPr>
          <p:cNvGrpSpPr/>
          <p:nvPr/>
        </p:nvGrpSpPr>
        <p:grpSpPr>
          <a:xfrm>
            <a:off x="5443222" y="5836176"/>
            <a:ext cx="419333" cy="419333"/>
            <a:chOff x="1752673" y="495870"/>
            <a:chExt cx="538273" cy="538273"/>
          </a:xfrm>
        </p:grpSpPr>
        <p:sp>
          <p:nvSpPr>
            <p:cNvPr id="1361" name="Google Shape;620;p19">
              <a:extLst>
                <a:ext uri="{FF2B5EF4-FFF2-40B4-BE49-F238E27FC236}">
                  <a16:creationId xmlns:a16="http://schemas.microsoft.com/office/drawing/2014/main" id="{AB183BA1-CE23-924E-928D-2732A7F85F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62" name="TextBox 1361">
              <a:extLst>
                <a:ext uri="{FF2B5EF4-FFF2-40B4-BE49-F238E27FC236}">
                  <a16:creationId xmlns:a16="http://schemas.microsoft.com/office/drawing/2014/main" id="{AB1CD373-A91F-B847-BCF9-7B053162A93F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1" name="Group 1340">
            <a:extLst>
              <a:ext uri="{FF2B5EF4-FFF2-40B4-BE49-F238E27FC236}">
                <a16:creationId xmlns:a16="http://schemas.microsoft.com/office/drawing/2014/main" id="{C4206117-CB66-A849-B943-2BCCC508A703}"/>
              </a:ext>
            </a:extLst>
          </p:cNvPr>
          <p:cNvGrpSpPr/>
          <p:nvPr/>
        </p:nvGrpSpPr>
        <p:grpSpPr>
          <a:xfrm>
            <a:off x="5886333" y="5836176"/>
            <a:ext cx="419333" cy="419333"/>
            <a:chOff x="1752673" y="495870"/>
            <a:chExt cx="538273" cy="538273"/>
          </a:xfrm>
        </p:grpSpPr>
        <p:sp>
          <p:nvSpPr>
            <p:cNvPr id="1357" name="Google Shape;620;p19">
              <a:extLst>
                <a:ext uri="{FF2B5EF4-FFF2-40B4-BE49-F238E27FC236}">
                  <a16:creationId xmlns:a16="http://schemas.microsoft.com/office/drawing/2014/main" id="{C0949C5F-D018-2E4E-9288-BE566145B0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8" name="TextBox 1357">
              <a:extLst>
                <a:ext uri="{FF2B5EF4-FFF2-40B4-BE49-F238E27FC236}">
                  <a16:creationId xmlns:a16="http://schemas.microsoft.com/office/drawing/2014/main" id="{5FA52F01-C0F5-AE41-A503-2C3842408DE5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2" name="Group 1341">
            <a:extLst>
              <a:ext uri="{FF2B5EF4-FFF2-40B4-BE49-F238E27FC236}">
                <a16:creationId xmlns:a16="http://schemas.microsoft.com/office/drawing/2014/main" id="{234BC9DA-0B77-B14D-8591-1C8645B22B68}"/>
              </a:ext>
            </a:extLst>
          </p:cNvPr>
          <p:cNvGrpSpPr/>
          <p:nvPr/>
        </p:nvGrpSpPr>
        <p:grpSpPr>
          <a:xfrm>
            <a:off x="6772555" y="5836176"/>
            <a:ext cx="419333" cy="419333"/>
            <a:chOff x="1752673" y="495870"/>
            <a:chExt cx="538273" cy="538273"/>
          </a:xfrm>
        </p:grpSpPr>
        <p:sp>
          <p:nvSpPr>
            <p:cNvPr id="1355" name="Google Shape;620;p19">
              <a:extLst>
                <a:ext uri="{FF2B5EF4-FFF2-40B4-BE49-F238E27FC236}">
                  <a16:creationId xmlns:a16="http://schemas.microsoft.com/office/drawing/2014/main" id="{5A3751D4-1D88-9945-A69A-790F9B6416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6" name="TextBox 1355">
              <a:extLst>
                <a:ext uri="{FF2B5EF4-FFF2-40B4-BE49-F238E27FC236}">
                  <a16:creationId xmlns:a16="http://schemas.microsoft.com/office/drawing/2014/main" id="{0DF347AC-28E8-F04E-A304-A242CCBEFAE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3" name="Group 1342">
            <a:extLst>
              <a:ext uri="{FF2B5EF4-FFF2-40B4-BE49-F238E27FC236}">
                <a16:creationId xmlns:a16="http://schemas.microsoft.com/office/drawing/2014/main" id="{C4C5897F-1DBB-5948-92C5-13D02B80EB1E}"/>
              </a:ext>
            </a:extLst>
          </p:cNvPr>
          <p:cNvGrpSpPr/>
          <p:nvPr/>
        </p:nvGrpSpPr>
        <p:grpSpPr>
          <a:xfrm>
            <a:off x="7215666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53" name="Google Shape;620;p19">
              <a:extLst>
                <a:ext uri="{FF2B5EF4-FFF2-40B4-BE49-F238E27FC236}">
                  <a16:creationId xmlns:a16="http://schemas.microsoft.com/office/drawing/2014/main" id="{5B47DA13-2510-9347-931E-80ECBACCF0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4" name="TextBox 1353">
              <a:extLst>
                <a:ext uri="{FF2B5EF4-FFF2-40B4-BE49-F238E27FC236}">
                  <a16:creationId xmlns:a16="http://schemas.microsoft.com/office/drawing/2014/main" id="{76678FBE-7CFC-064E-8CB8-CA5B0E46E7D9}"/>
                </a:ext>
              </a:extLst>
            </p:cNvPr>
            <p:cNvSpPr txBox="1"/>
            <p:nvPr/>
          </p:nvSpPr>
          <p:spPr>
            <a:xfrm>
              <a:off x="1836411" y="564950"/>
              <a:ext cx="370795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1344" name="Group 1343">
            <a:extLst>
              <a:ext uri="{FF2B5EF4-FFF2-40B4-BE49-F238E27FC236}">
                <a16:creationId xmlns:a16="http://schemas.microsoft.com/office/drawing/2014/main" id="{C1721818-B8E6-0348-B23E-9C97D5E6EF79}"/>
              </a:ext>
            </a:extLst>
          </p:cNvPr>
          <p:cNvGrpSpPr/>
          <p:nvPr/>
        </p:nvGrpSpPr>
        <p:grpSpPr>
          <a:xfrm>
            <a:off x="7658777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51" name="Google Shape;620;p19">
              <a:extLst>
                <a:ext uri="{FF2B5EF4-FFF2-40B4-BE49-F238E27FC236}">
                  <a16:creationId xmlns:a16="http://schemas.microsoft.com/office/drawing/2014/main" id="{F4F8469C-5973-6240-9021-597528E5F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2" name="TextBox 1351">
              <a:extLst>
                <a:ext uri="{FF2B5EF4-FFF2-40B4-BE49-F238E27FC236}">
                  <a16:creationId xmlns:a16="http://schemas.microsoft.com/office/drawing/2014/main" id="{D5D881DB-34B6-844B-AEBC-59A8D4BBFB06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02ADD4B-2DE6-F847-80D6-50363A62DBFE}"/>
              </a:ext>
            </a:extLst>
          </p:cNvPr>
          <p:cNvGrpSpPr/>
          <p:nvPr/>
        </p:nvGrpSpPr>
        <p:grpSpPr>
          <a:xfrm>
            <a:off x="8101888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49" name="Google Shape;620;p19">
              <a:extLst>
                <a:ext uri="{FF2B5EF4-FFF2-40B4-BE49-F238E27FC236}">
                  <a16:creationId xmlns:a16="http://schemas.microsoft.com/office/drawing/2014/main" id="{1D42251A-4F18-A846-B857-5A70FBE6CD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50" name="TextBox 1349">
              <a:extLst>
                <a:ext uri="{FF2B5EF4-FFF2-40B4-BE49-F238E27FC236}">
                  <a16:creationId xmlns:a16="http://schemas.microsoft.com/office/drawing/2014/main" id="{4F32AE1F-2BFF-9846-8E20-92B711DD7E50}"/>
                </a:ext>
              </a:extLst>
            </p:cNvPr>
            <p:cNvSpPr txBox="1"/>
            <p:nvPr/>
          </p:nvSpPr>
          <p:spPr>
            <a:xfrm>
              <a:off x="1903244" y="564950"/>
              <a:ext cx="237128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46" name="Group 1345">
            <a:extLst>
              <a:ext uri="{FF2B5EF4-FFF2-40B4-BE49-F238E27FC236}">
                <a16:creationId xmlns:a16="http://schemas.microsoft.com/office/drawing/2014/main" id="{F6503A64-62E2-2C42-9658-C116822579B1}"/>
              </a:ext>
            </a:extLst>
          </p:cNvPr>
          <p:cNvGrpSpPr/>
          <p:nvPr/>
        </p:nvGrpSpPr>
        <p:grpSpPr>
          <a:xfrm>
            <a:off x="8545000" y="5836176"/>
            <a:ext cx="419333" cy="419333"/>
            <a:chOff x="1752673" y="495870"/>
            <a:chExt cx="538273" cy="538273"/>
          </a:xfrm>
          <a:solidFill>
            <a:schemeClr val="bg2">
              <a:lumMod val="90000"/>
            </a:schemeClr>
          </a:solidFill>
        </p:grpSpPr>
        <p:sp>
          <p:nvSpPr>
            <p:cNvPr id="1347" name="Google Shape;620;p19">
              <a:extLst>
                <a:ext uri="{FF2B5EF4-FFF2-40B4-BE49-F238E27FC236}">
                  <a16:creationId xmlns:a16="http://schemas.microsoft.com/office/drawing/2014/main" id="{3A414B71-9AC0-D94C-8C2C-9AA722085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48" name="TextBox 1347">
              <a:extLst>
                <a:ext uri="{FF2B5EF4-FFF2-40B4-BE49-F238E27FC236}">
                  <a16:creationId xmlns:a16="http://schemas.microsoft.com/office/drawing/2014/main" id="{B9E5AB12-2D49-9A43-AAA6-327F05763E67}"/>
                </a:ext>
              </a:extLst>
            </p:cNvPr>
            <p:cNvSpPr txBox="1"/>
            <p:nvPr/>
          </p:nvSpPr>
          <p:spPr>
            <a:xfrm>
              <a:off x="1903245" y="564950"/>
              <a:ext cx="237127" cy="4345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endPara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6EF3F12C-1D6B-774C-9821-3B8AA6864441}"/>
              </a:ext>
            </a:extLst>
          </p:cNvPr>
          <p:cNvGrpSpPr/>
          <p:nvPr/>
        </p:nvGrpSpPr>
        <p:grpSpPr>
          <a:xfrm>
            <a:off x="3227667" y="606760"/>
            <a:ext cx="5736666" cy="419333"/>
            <a:chOff x="3514734" y="207967"/>
            <a:chExt cx="5736666" cy="419333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CA2F4B76-EB4D-4740-ABBD-B5104CBD4F4C}"/>
                </a:ext>
              </a:extLst>
            </p:cNvPr>
            <p:cNvGrpSpPr/>
            <p:nvPr/>
          </p:nvGrpSpPr>
          <p:grpSpPr>
            <a:xfrm>
              <a:off x="3514734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430" name="Google Shape;620;p19">
                <a:extLst>
                  <a:ext uri="{FF2B5EF4-FFF2-40B4-BE49-F238E27FC236}">
                    <a16:creationId xmlns:a16="http://schemas.microsoft.com/office/drawing/2014/main" id="{C000146C-A09B-074F-AE29-6CC20187A1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C3E60CD2-0672-9C4F-8CCC-BEEF239A10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B2F69322-F3A5-2548-B592-1CED67955554}"/>
                </a:ext>
              </a:extLst>
            </p:cNvPr>
            <p:cNvGrpSpPr/>
            <p:nvPr/>
          </p:nvGrpSpPr>
          <p:grpSpPr>
            <a:xfrm>
              <a:off x="3945335" y="207967"/>
              <a:ext cx="444352" cy="419333"/>
              <a:chOff x="1736615" y="495870"/>
              <a:chExt cx="570388" cy="538273"/>
            </a:xfrm>
          </p:grpSpPr>
          <p:sp>
            <p:nvSpPr>
              <p:cNvPr id="428" name="Google Shape;620;p19">
                <a:extLst>
                  <a:ext uri="{FF2B5EF4-FFF2-40B4-BE49-F238E27FC236}">
                    <a16:creationId xmlns:a16="http://schemas.microsoft.com/office/drawing/2014/main" id="{F95D0DA8-EA09-3445-85FF-20AF890CEC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C11345E8-0EBF-8E49-AD71-29BAF997EA9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BBDA01CC-2148-C540-89B7-2E9E000FE893}"/>
                </a:ext>
              </a:extLst>
            </p:cNvPr>
            <p:cNvGrpSpPr/>
            <p:nvPr/>
          </p:nvGrpSpPr>
          <p:grpSpPr>
            <a:xfrm>
              <a:off x="4388446" y="207967"/>
              <a:ext cx="444352" cy="419333"/>
              <a:chOff x="1736615" y="495870"/>
              <a:chExt cx="570388" cy="538273"/>
            </a:xfrm>
          </p:grpSpPr>
          <p:sp>
            <p:nvSpPr>
              <p:cNvPr id="426" name="Google Shape;620;p19">
                <a:extLst>
                  <a:ext uri="{FF2B5EF4-FFF2-40B4-BE49-F238E27FC236}">
                    <a16:creationId xmlns:a16="http://schemas.microsoft.com/office/drawing/2014/main" id="{18026A4B-FD06-6A43-96A1-1796AF34A5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BA07A117-A733-A64D-B910-4B7CF61E0893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1.5</a:t>
                </a:r>
              </a:p>
            </p:txBody>
          </p:sp>
        </p:grp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30234D73-ADEB-5C41-B9B5-0762E64908DE}"/>
                </a:ext>
              </a:extLst>
            </p:cNvPr>
            <p:cNvGrpSpPr/>
            <p:nvPr/>
          </p:nvGrpSpPr>
          <p:grpSpPr>
            <a:xfrm>
              <a:off x="4831557" y="207967"/>
              <a:ext cx="444352" cy="419333"/>
              <a:chOff x="1736615" y="495870"/>
              <a:chExt cx="570388" cy="538273"/>
            </a:xfrm>
          </p:grpSpPr>
          <p:sp>
            <p:nvSpPr>
              <p:cNvPr id="424" name="Google Shape;620;p19">
                <a:extLst>
                  <a:ext uri="{FF2B5EF4-FFF2-40B4-BE49-F238E27FC236}">
                    <a16:creationId xmlns:a16="http://schemas.microsoft.com/office/drawing/2014/main" id="{EA669887-44FD-684C-BC9E-844F4467BD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E4A77247-EE9F-2846-B2E8-FB5A84055513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2.4</a:t>
                </a:r>
              </a:p>
            </p:txBody>
          </p:sp>
        </p:grp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6AEE6A1C-9F3E-4147-BD0E-F2E9F086DB1B}"/>
                </a:ext>
              </a:extLst>
            </p:cNvPr>
            <p:cNvGrpSpPr/>
            <p:nvPr/>
          </p:nvGrpSpPr>
          <p:grpSpPr>
            <a:xfrm>
              <a:off x="5717779" y="207967"/>
              <a:ext cx="444352" cy="419333"/>
              <a:chOff x="1736615" y="495870"/>
              <a:chExt cx="570388" cy="538273"/>
            </a:xfrm>
          </p:grpSpPr>
          <p:sp>
            <p:nvSpPr>
              <p:cNvPr id="420" name="Google Shape;620;p19">
                <a:extLst>
                  <a:ext uri="{FF2B5EF4-FFF2-40B4-BE49-F238E27FC236}">
                    <a16:creationId xmlns:a16="http://schemas.microsoft.com/office/drawing/2014/main" id="{44A80AC0-3C53-4247-9F15-D700F2AACA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FA1E056D-C738-5049-B020-B20ED0DC78E6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E7B15C1C-9B0E-934C-BD80-79A1E09D29AB}"/>
                </a:ext>
              </a:extLst>
            </p:cNvPr>
            <p:cNvGrpSpPr/>
            <p:nvPr/>
          </p:nvGrpSpPr>
          <p:grpSpPr>
            <a:xfrm>
              <a:off x="6604001" y="207967"/>
              <a:ext cx="444352" cy="419333"/>
              <a:chOff x="1736615" y="495870"/>
              <a:chExt cx="570388" cy="538273"/>
            </a:xfrm>
          </p:grpSpPr>
          <p:sp>
            <p:nvSpPr>
              <p:cNvPr id="418" name="Google Shape;620;p19">
                <a:extLst>
                  <a:ext uri="{FF2B5EF4-FFF2-40B4-BE49-F238E27FC236}">
                    <a16:creationId xmlns:a16="http://schemas.microsoft.com/office/drawing/2014/main" id="{83AB7F36-483F-2E40-AD81-2509B46E8A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20B51524-B539-064B-A712-10B30F67766E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3.2</a:t>
                </a:r>
              </a:p>
            </p:txBody>
          </p:sp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74901322-A007-234A-82D6-B4C5E5628EF6}"/>
                </a:ext>
              </a:extLst>
            </p:cNvPr>
            <p:cNvGrpSpPr/>
            <p:nvPr/>
          </p:nvGrpSpPr>
          <p:grpSpPr>
            <a:xfrm>
              <a:off x="6160890" y="207967"/>
              <a:ext cx="444352" cy="419333"/>
              <a:chOff x="1736615" y="495870"/>
              <a:chExt cx="570388" cy="538273"/>
            </a:xfrm>
          </p:grpSpPr>
          <p:sp>
            <p:nvSpPr>
              <p:cNvPr id="416" name="Google Shape;620;p19">
                <a:extLst>
                  <a:ext uri="{FF2B5EF4-FFF2-40B4-BE49-F238E27FC236}">
                    <a16:creationId xmlns:a16="http://schemas.microsoft.com/office/drawing/2014/main" id="{AD5135A3-09E0-034A-A633-E89FBBBE3C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27556FFB-635F-BD4A-9AED-77FD4D6082C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88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3.4</a:t>
                </a:r>
              </a:p>
            </p:txBody>
          </p:sp>
        </p:grp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B3E531CA-F360-A044-A0BD-8D522C94D92D}"/>
                </a:ext>
              </a:extLst>
            </p:cNvPr>
            <p:cNvGrpSpPr/>
            <p:nvPr/>
          </p:nvGrpSpPr>
          <p:grpSpPr>
            <a:xfrm>
              <a:off x="7047112" y="207967"/>
              <a:ext cx="444354" cy="419333"/>
              <a:chOff x="1736615" y="495870"/>
              <a:chExt cx="570390" cy="538273"/>
            </a:xfrm>
          </p:grpSpPr>
          <p:sp>
            <p:nvSpPr>
              <p:cNvPr id="414" name="Google Shape;620;p19">
                <a:extLst>
                  <a:ext uri="{FF2B5EF4-FFF2-40B4-BE49-F238E27FC236}">
                    <a16:creationId xmlns:a16="http://schemas.microsoft.com/office/drawing/2014/main" id="{215F3652-B64C-B245-98D8-8104695BFA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330D8FAD-DB4C-A740-8754-A82F608B4FE1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2.0</a:t>
                </a:r>
              </a:p>
            </p:txBody>
          </p:sp>
        </p:grp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142DE44F-AB85-0C4B-8C79-D4195DA35949}"/>
                </a:ext>
              </a:extLst>
            </p:cNvPr>
            <p:cNvGrpSpPr/>
            <p:nvPr/>
          </p:nvGrpSpPr>
          <p:grpSpPr>
            <a:xfrm>
              <a:off x="7945844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410" name="Google Shape;620;p19">
                <a:extLst>
                  <a:ext uri="{FF2B5EF4-FFF2-40B4-BE49-F238E27FC236}">
                    <a16:creationId xmlns:a16="http://schemas.microsoft.com/office/drawing/2014/main" id="{080BF757-D827-EE42-AB9C-FB442F74E2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24804FD3-E757-DF4A-8A40-3B9998B8A6CF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BBD8E585-0757-8A4C-8E63-D54AD8D66768}"/>
                </a:ext>
              </a:extLst>
            </p:cNvPr>
            <p:cNvGrpSpPr/>
            <p:nvPr/>
          </p:nvGrpSpPr>
          <p:grpSpPr>
            <a:xfrm>
              <a:off x="8388955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408" name="Google Shape;620;p19">
                <a:extLst>
                  <a:ext uri="{FF2B5EF4-FFF2-40B4-BE49-F238E27FC236}">
                    <a16:creationId xmlns:a16="http://schemas.microsoft.com/office/drawing/2014/main" id="{3A69973C-96A2-434B-9E20-F8B8C662A8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AEA63E36-E90C-C34C-861C-016AC5E98061}"/>
                  </a:ext>
                </a:extLst>
              </p:cNvPr>
              <p:cNvSpPr txBox="1"/>
              <p:nvPr/>
            </p:nvSpPr>
            <p:spPr>
              <a:xfrm>
                <a:off x="1903244" y="564950"/>
                <a:ext cx="237128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8452ABA4-A399-E74A-8A72-072E7AC27C9E}"/>
                </a:ext>
              </a:extLst>
            </p:cNvPr>
            <p:cNvGrpSpPr/>
            <p:nvPr/>
          </p:nvGrpSpPr>
          <p:grpSpPr>
            <a:xfrm>
              <a:off x="8832067" y="207967"/>
              <a:ext cx="419333" cy="419333"/>
              <a:chOff x="1752673" y="495870"/>
              <a:chExt cx="538273" cy="538273"/>
            </a:xfrm>
            <a:solidFill>
              <a:schemeClr val="bg2">
                <a:lumMod val="90000"/>
              </a:schemeClr>
            </a:solidFill>
          </p:grpSpPr>
          <p:sp>
            <p:nvSpPr>
              <p:cNvPr id="406" name="Google Shape;620;p19">
                <a:extLst>
                  <a:ext uri="{FF2B5EF4-FFF2-40B4-BE49-F238E27FC236}">
                    <a16:creationId xmlns:a16="http://schemas.microsoft.com/office/drawing/2014/main" id="{E86D65FC-B217-3641-AA31-885870D038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7B461F75-81B0-EA4A-8BCE-EB2DD44B0506}"/>
                  </a:ext>
                </a:extLst>
              </p:cNvPr>
              <p:cNvSpPr txBox="1"/>
              <p:nvPr/>
            </p:nvSpPr>
            <p:spPr>
              <a:xfrm>
                <a:off x="1903245" y="564950"/>
                <a:ext cx="237127" cy="43458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397" name="Google Shape;810;p40">
            <a:extLst>
              <a:ext uri="{FF2B5EF4-FFF2-40B4-BE49-F238E27FC236}">
                <a16:creationId xmlns:a16="http://schemas.microsoft.com/office/drawing/2014/main" id="{6566B169-CC82-9249-8B75-8F098C62E7DC}"/>
              </a:ext>
            </a:extLst>
          </p:cNvPr>
          <p:cNvGrpSpPr/>
          <p:nvPr/>
        </p:nvGrpSpPr>
        <p:grpSpPr>
          <a:xfrm rot="1492569" flipH="1">
            <a:off x="1710941" y="2435848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22" name="Google Shape;811;p40">
              <a:extLst>
                <a:ext uri="{FF2B5EF4-FFF2-40B4-BE49-F238E27FC236}">
                  <a16:creationId xmlns:a16="http://schemas.microsoft.com/office/drawing/2014/main" id="{E0F66E61-1F2D-674E-815C-09A9F5D34618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" name="Google Shape;812;p40">
              <a:extLst>
                <a:ext uri="{FF2B5EF4-FFF2-40B4-BE49-F238E27FC236}">
                  <a16:creationId xmlns:a16="http://schemas.microsoft.com/office/drawing/2014/main" id="{B48D4E1D-992D-F543-BCFB-338D1532EFD7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32" name="Rectangle 431">
            <a:extLst>
              <a:ext uri="{FF2B5EF4-FFF2-40B4-BE49-F238E27FC236}">
                <a16:creationId xmlns:a16="http://schemas.microsoft.com/office/drawing/2014/main" id="{AFFAEEC6-D505-6D4F-8E6A-25F8C3BE570B}"/>
              </a:ext>
            </a:extLst>
          </p:cNvPr>
          <p:cNvSpPr/>
          <p:nvPr/>
        </p:nvSpPr>
        <p:spPr>
          <a:xfrm>
            <a:off x="399786" y="1730418"/>
            <a:ext cx="2604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Full distance matrix</a:t>
            </a:r>
            <a:endParaRPr lang="en-GB" sz="2000" dirty="0"/>
          </a:p>
        </p:txBody>
      </p:sp>
      <p:grpSp>
        <p:nvGrpSpPr>
          <p:cNvPr id="433" name="Google Shape;810;p40">
            <a:extLst>
              <a:ext uri="{FF2B5EF4-FFF2-40B4-BE49-F238E27FC236}">
                <a16:creationId xmlns:a16="http://schemas.microsoft.com/office/drawing/2014/main" id="{4D59EABC-A5C9-574B-BA03-1D5F2C48EC51}"/>
              </a:ext>
            </a:extLst>
          </p:cNvPr>
          <p:cNvGrpSpPr/>
          <p:nvPr/>
        </p:nvGrpSpPr>
        <p:grpSpPr>
          <a:xfrm rot="19617996" flipH="1">
            <a:off x="2304014" y="5524546"/>
            <a:ext cx="10696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34" name="Google Shape;811;p40">
              <a:extLst>
                <a:ext uri="{FF2B5EF4-FFF2-40B4-BE49-F238E27FC236}">
                  <a16:creationId xmlns:a16="http://schemas.microsoft.com/office/drawing/2014/main" id="{AEA0A495-A074-0D45-A8E5-EFB5BF072F1D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" name="Google Shape;812;p40">
              <a:extLst>
                <a:ext uri="{FF2B5EF4-FFF2-40B4-BE49-F238E27FC236}">
                  <a16:creationId xmlns:a16="http://schemas.microsoft.com/office/drawing/2014/main" id="{F8AC8A91-290F-A84F-81BA-7E3C85013A25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36" name="Rectangle 435">
            <a:extLst>
              <a:ext uri="{FF2B5EF4-FFF2-40B4-BE49-F238E27FC236}">
                <a16:creationId xmlns:a16="http://schemas.microsoft.com/office/drawing/2014/main" id="{21F36CC0-5BDD-4946-9C4E-858E1D272D1D}"/>
              </a:ext>
            </a:extLst>
          </p:cNvPr>
          <p:cNvSpPr/>
          <p:nvPr/>
        </p:nvSpPr>
        <p:spPr>
          <a:xfrm>
            <a:off x="220171" y="5818005"/>
            <a:ext cx="2604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Nearest neighbour</a:t>
            </a:r>
            <a:endParaRPr lang="en-GB" sz="2000" dirty="0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91C60A75-EADF-714A-B599-1749DB4A9BB4}"/>
              </a:ext>
            </a:extLst>
          </p:cNvPr>
          <p:cNvSpPr/>
          <p:nvPr/>
        </p:nvSpPr>
        <p:spPr>
          <a:xfrm>
            <a:off x="10425056" y="191893"/>
            <a:ext cx="1647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Matrix profile</a:t>
            </a:r>
            <a:endParaRPr lang="en-GB" sz="2000" dirty="0"/>
          </a:p>
        </p:txBody>
      </p:sp>
      <p:grpSp>
        <p:nvGrpSpPr>
          <p:cNvPr id="441" name="Google Shape;804;p40">
            <a:extLst>
              <a:ext uri="{FF2B5EF4-FFF2-40B4-BE49-F238E27FC236}">
                <a16:creationId xmlns:a16="http://schemas.microsoft.com/office/drawing/2014/main" id="{5CBEC805-3093-F145-863F-5CA70DFF2F7D}"/>
              </a:ext>
            </a:extLst>
          </p:cNvPr>
          <p:cNvGrpSpPr/>
          <p:nvPr/>
        </p:nvGrpSpPr>
        <p:grpSpPr>
          <a:xfrm rot="19966162">
            <a:off x="10679378" y="748826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42" name="Google Shape;805;p40">
              <a:extLst>
                <a:ext uri="{FF2B5EF4-FFF2-40B4-BE49-F238E27FC236}">
                  <a16:creationId xmlns:a16="http://schemas.microsoft.com/office/drawing/2014/main" id="{9A3196B0-9CCC-1D47-A667-99861F304F05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" name="Google Shape;806;p40">
              <a:extLst>
                <a:ext uri="{FF2B5EF4-FFF2-40B4-BE49-F238E27FC236}">
                  <a16:creationId xmlns:a16="http://schemas.microsoft.com/office/drawing/2014/main" id="{A5D9B12C-4403-3E4B-9413-F9C6A177316F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FD61C09B-79C6-CD45-8FF8-D6C0FB86AEC2}"/>
              </a:ext>
            </a:extLst>
          </p:cNvPr>
          <p:cNvSpPr/>
          <p:nvPr/>
        </p:nvSpPr>
        <p:spPr>
          <a:xfrm>
            <a:off x="732890" y="779971"/>
            <a:ext cx="1751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Trivial match</a:t>
            </a:r>
            <a:endParaRPr lang="en-GB" sz="2000" dirty="0"/>
          </a:p>
        </p:txBody>
      </p:sp>
      <p:grpSp>
        <p:nvGrpSpPr>
          <p:cNvPr id="445" name="Google Shape;804;p40">
            <a:extLst>
              <a:ext uri="{FF2B5EF4-FFF2-40B4-BE49-F238E27FC236}">
                <a16:creationId xmlns:a16="http://schemas.microsoft.com/office/drawing/2014/main" id="{372BC718-68A9-744A-9AE4-5ED79AF35DEE}"/>
              </a:ext>
            </a:extLst>
          </p:cNvPr>
          <p:cNvGrpSpPr/>
          <p:nvPr/>
        </p:nvGrpSpPr>
        <p:grpSpPr>
          <a:xfrm rot="11565513">
            <a:off x="2391914" y="661290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46" name="Google Shape;805;p40">
              <a:extLst>
                <a:ext uri="{FF2B5EF4-FFF2-40B4-BE49-F238E27FC236}">
                  <a16:creationId xmlns:a16="http://schemas.microsoft.com/office/drawing/2014/main" id="{432041E8-6BFA-674C-8E2D-437CA7E13814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7" name="Google Shape;806;p40">
              <a:extLst>
                <a:ext uri="{FF2B5EF4-FFF2-40B4-BE49-F238E27FC236}">
                  <a16:creationId xmlns:a16="http://schemas.microsoft.com/office/drawing/2014/main" id="{71FD70B0-3E0B-3F40-8006-EF2B9B93FF82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39" name="Google Shape;620;p19">
            <a:extLst>
              <a:ext uri="{FF2B5EF4-FFF2-40B4-BE49-F238E27FC236}">
                <a16:creationId xmlns:a16="http://schemas.microsoft.com/office/drawing/2014/main" id="{EEB8DC4F-B97C-7246-A4E8-C691D1C634E9}"/>
              </a:ext>
            </a:extLst>
          </p:cNvPr>
          <p:cNvSpPr>
            <a:spLocks noChangeAspect="1"/>
          </p:cNvSpPr>
          <p:nvPr/>
        </p:nvSpPr>
        <p:spPr>
          <a:xfrm>
            <a:off x="5000109" y="606760"/>
            <a:ext cx="419333" cy="419333"/>
          </a:xfrm>
          <a:prstGeom prst="roundRect">
            <a:avLst>
              <a:gd name="adj" fmla="val 31182"/>
            </a:avLst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038CF7C7-2C93-7049-8C55-732EC0B70F4B}"/>
              </a:ext>
            </a:extLst>
          </p:cNvPr>
          <p:cNvSpPr txBox="1"/>
          <p:nvPr/>
        </p:nvSpPr>
        <p:spPr>
          <a:xfrm>
            <a:off x="4987598" y="660576"/>
            <a:ext cx="444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83BBF7-C0C5-7D46-93E8-703EE9BC857E}"/>
              </a:ext>
            </a:extLst>
          </p:cNvPr>
          <p:cNvGrpSpPr/>
          <p:nvPr/>
        </p:nvGrpSpPr>
        <p:grpSpPr>
          <a:xfrm>
            <a:off x="10080463" y="602490"/>
            <a:ext cx="444353" cy="5071501"/>
            <a:chOff x="10080463" y="602490"/>
            <a:chExt cx="444353" cy="5071501"/>
          </a:xfrm>
        </p:grpSpPr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F52C81FC-0617-7E49-8B0C-E2D8612A0653}"/>
                </a:ext>
              </a:extLst>
            </p:cNvPr>
            <p:cNvGrpSpPr/>
            <p:nvPr/>
          </p:nvGrpSpPr>
          <p:grpSpPr>
            <a:xfrm>
              <a:off x="10080463" y="2347053"/>
              <a:ext cx="444353" cy="419333"/>
              <a:chOff x="1736615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13" name="Google Shape;620;p19">
                <a:extLst>
                  <a:ext uri="{FF2B5EF4-FFF2-40B4-BE49-F238E27FC236}">
                    <a16:creationId xmlns:a16="http://schemas.microsoft.com/office/drawing/2014/main" id="{1D130B71-2BD1-6A42-8ADB-037F46F0E0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78567837-7365-C648-8126-6A8269BEA87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1.1</a:t>
                </a:r>
              </a:p>
            </p:txBody>
          </p:sp>
        </p:grp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9E563BE3-173A-7E41-9869-00056D7ECD2B}"/>
                </a:ext>
              </a:extLst>
            </p:cNvPr>
            <p:cNvGrpSpPr/>
            <p:nvPr/>
          </p:nvGrpSpPr>
          <p:grpSpPr>
            <a:xfrm>
              <a:off x="10080463" y="1184011"/>
              <a:ext cx="444353" cy="419333"/>
              <a:chOff x="1736615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49" name="Google Shape;620;p19">
                <a:extLst>
                  <a:ext uri="{FF2B5EF4-FFF2-40B4-BE49-F238E27FC236}">
                    <a16:creationId xmlns:a16="http://schemas.microsoft.com/office/drawing/2014/main" id="{612E8B22-878E-374B-A400-4A4C64CD7E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50" name="TextBox 449">
                <a:extLst>
                  <a:ext uri="{FF2B5EF4-FFF2-40B4-BE49-F238E27FC236}">
                    <a16:creationId xmlns:a16="http://schemas.microsoft.com/office/drawing/2014/main" id="{122B45B8-0C51-DF46-8BA7-9FE2BD881A88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0,3</a:t>
                </a:r>
              </a:p>
            </p:txBody>
          </p:sp>
        </p:grp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3C5F939E-C8C8-EA4D-BE83-055D4676A9BE}"/>
                </a:ext>
              </a:extLst>
            </p:cNvPr>
            <p:cNvGrpSpPr/>
            <p:nvPr/>
          </p:nvGrpSpPr>
          <p:grpSpPr>
            <a:xfrm>
              <a:off x="10080463" y="1765532"/>
              <a:ext cx="444353" cy="419333"/>
              <a:chOff x="1736616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52" name="Google Shape;620;p19">
                <a:extLst>
                  <a:ext uri="{FF2B5EF4-FFF2-40B4-BE49-F238E27FC236}">
                    <a16:creationId xmlns:a16="http://schemas.microsoft.com/office/drawing/2014/main" id="{E6F64A22-BF8D-EF48-8D8C-433A24605E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F07A038F-9DB5-A945-BCE9-7655D40343DC}"/>
                  </a:ext>
                </a:extLst>
              </p:cNvPr>
              <p:cNvSpPr txBox="1"/>
              <p:nvPr/>
            </p:nvSpPr>
            <p:spPr>
              <a:xfrm>
                <a:off x="1736616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1.6</a:t>
                </a:r>
              </a:p>
            </p:txBody>
          </p:sp>
        </p:grp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529CB99E-50B4-284B-A9D8-52E91ED80DD4}"/>
                </a:ext>
              </a:extLst>
            </p:cNvPr>
            <p:cNvGrpSpPr/>
            <p:nvPr/>
          </p:nvGrpSpPr>
          <p:grpSpPr>
            <a:xfrm>
              <a:off x="10080463" y="3510095"/>
              <a:ext cx="444353" cy="419333"/>
              <a:chOff x="1736615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55" name="Google Shape;620;p19">
                <a:extLst>
                  <a:ext uri="{FF2B5EF4-FFF2-40B4-BE49-F238E27FC236}">
                    <a16:creationId xmlns:a16="http://schemas.microsoft.com/office/drawing/2014/main" id="{D4CEB74A-E324-C246-BAF7-3D4CF6C7F8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D37EE75D-B68C-1741-8028-42BD39043C79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1.8</a:t>
                </a:r>
              </a:p>
            </p:txBody>
          </p: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13F1D06C-3DFC-C043-9F3E-F26F03413AEE}"/>
                </a:ext>
              </a:extLst>
            </p:cNvPr>
            <p:cNvGrpSpPr/>
            <p:nvPr/>
          </p:nvGrpSpPr>
          <p:grpSpPr>
            <a:xfrm>
              <a:off x="10080463" y="2928573"/>
              <a:ext cx="444353" cy="421200"/>
              <a:chOff x="1736615" y="495869"/>
              <a:chExt cx="570390" cy="54067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58" name="Google Shape;620;p19">
                <a:extLst>
                  <a:ext uri="{FF2B5EF4-FFF2-40B4-BE49-F238E27FC236}">
                    <a16:creationId xmlns:a16="http://schemas.microsoft.com/office/drawing/2014/main" id="{131B19CE-D1AA-C341-8CF6-EF03720482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2" y="495869"/>
                <a:ext cx="540670" cy="540670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07EF95B1-3352-2148-972B-344656BCAE26}"/>
                  </a:ext>
                </a:extLst>
              </p:cNvPr>
              <p:cNvSpPr txBox="1"/>
              <p:nvPr/>
            </p:nvSpPr>
            <p:spPr>
              <a:xfrm>
                <a:off x="1736615" y="564949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1.3</a:t>
                </a:r>
              </a:p>
            </p:txBody>
          </p:sp>
        </p:grp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E3C53242-F2D3-2D45-92BD-D9EA9B97E931}"/>
                </a:ext>
              </a:extLst>
            </p:cNvPr>
            <p:cNvGrpSpPr/>
            <p:nvPr/>
          </p:nvGrpSpPr>
          <p:grpSpPr>
            <a:xfrm>
              <a:off x="10080463" y="602490"/>
              <a:ext cx="444353" cy="419333"/>
              <a:chOff x="1736616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61" name="Google Shape;620;p19">
                <a:extLst>
                  <a:ext uri="{FF2B5EF4-FFF2-40B4-BE49-F238E27FC236}">
                    <a16:creationId xmlns:a16="http://schemas.microsoft.com/office/drawing/2014/main" id="{5C7E1E56-9C3A-234D-BC3C-DFD086FBEA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F707828C-75F6-624B-B11A-E32299B0D894}"/>
                  </a:ext>
                </a:extLst>
              </p:cNvPr>
              <p:cNvSpPr txBox="1"/>
              <p:nvPr/>
            </p:nvSpPr>
            <p:spPr>
              <a:xfrm>
                <a:off x="1736616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0.6</a:t>
                </a:r>
              </a:p>
            </p:txBody>
          </p:sp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D350B439-6B26-9B40-8961-B215AD43D22C}"/>
                </a:ext>
              </a:extLst>
            </p:cNvPr>
            <p:cNvGrpSpPr/>
            <p:nvPr/>
          </p:nvGrpSpPr>
          <p:grpSpPr>
            <a:xfrm>
              <a:off x="10080463" y="4091616"/>
              <a:ext cx="444353" cy="419333"/>
              <a:chOff x="1736615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64" name="Google Shape;620;p19">
                <a:extLst>
                  <a:ext uri="{FF2B5EF4-FFF2-40B4-BE49-F238E27FC236}">
                    <a16:creationId xmlns:a16="http://schemas.microsoft.com/office/drawing/2014/main" id="{A9DC644D-A21C-1E4E-99E5-7600016785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88604534-CD17-4C45-A991-CA9C9E5DE1FB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3.0</a:t>
                </a:r>
              </a:p>
            </p:txBody>
          </p:sp>
        </p:grp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0C4307EE-A973-704D-9A2E-850C3CD59CE8}"/>
                </a:ext>
              </a:extLst>
            </p:cNvPr>
            <p:cNvGrpSpPr/>
            <p:nvPr/>
          </p:nvGrpSpPr>
          <p:grpSpPr>
            <a:xfrm>
              <a:off x="10080463" y="4673137"/>
              <a:ext cx="444353" cy="419333"/>
              <a:chOff x="1736615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67" name="Google Shape;620;p19">
                <a:extLst>
                  <a:ext uri="{FF2B5EF4-FFF2-40B4-BE49-F238E27FC236}">
                    <a16:creationId xmlns:a16="http://schemas.microsoft.com/office/drawing/2014/main" id="{BA1869ED-35F2-DC45-8D79-679965364C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39CA8DAF-F0E5-C141-A885-7CB4CA297838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2.8</a:t>
                </a:r>
              </a:p>
            </p:txBody>
          </p: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A11D043B-4CCF-7241-A153-0827FD1CF1DD}"/>
                </a:ext>
              </a:extLst>
            </p:cNvPr>
            <p:cNvGrpSpPr/>
            <p:nvPr/>
          </p:nvGrpSpPr>
          <p:grpSpPr>
            <a:xfrm>
              <a:off x="10080463" y="5254658"/>
              <a:ext cx="444353" cy="419333"/>
              <a:chOff x="1736615" y="495870"/>
              <a:chExt cx="570390" cy="53827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70" name="Google Shape;620;p19">
                <a:extLst>
                  <a:ext uri="{FF2B5EF4-FFF2-40B4-BE49-F238E27FC236}">
                    <a16:creationId xmlns:a16="http://schemas.microsoft.com/office/drawing/2014/main" id="{6DA8769C-1246-CA4A-8126-04A8C13A96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grp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71" name="TextBox 470">
                <a:extLst>
                  <a:ext uri="{FF2B5EF4-FFF2-40B4-BE49-F238E27FC236}">
                    <a16:creationId xmlns:a16="http://schemas.microsoft.com/office/drawing/2014/main" id="{84B180E2-E738-1B4B-AC63-69B3C9FEB435}"/>
                  </a:ext>
                </a:extLst>
              </p:cNvPr>
              <p:cNvSpPr txBox="1"/>
              <p:nvPr/>
            </p:nvSpPr>
            <p:spPr>
              <a:xfrm>
                <a:off x="1736615" y="564950"/>
                <a:ext cx="570390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0.3</a:t>
                </a:r>
              </a:p>
            </p:txBody>
          </p:sp>
        </p:grp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90D393BF-BFAC-9048-9B36-428C51E0A8FD}"/>
              </a:ext>
            </a:extLst>
          </p:cNvPr>
          <p:cNvGrpSpPr/>
          <p:nvPr/>
        </p:nvGrpSpPr>
        <p:grpSpPr>
          <a:xfrm>
            <a:off x="10077720" y="5758863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73" name="Google Shape;620;p19">
              <a:extLst>
                <a:ext uri="{FF2B5EF4-FFF2-40B4-BE49-F238E27FC236}">
                  <a16:creationId xmlns:a16="http://schemas.microsoft.com/office/drawing/2014/main" id="{01E2C297-028D-6945-A1F4-B0A38D6EE3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7D5DFB3B-AE69-034A-92C7-95E35271E0D9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7345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3438;p41">
            <a:extLst>
              <a:ext uri="{FF2B5EF4-FFF2-40B4-BE49-F238E27FC236}">
                <a16:creationId xmlns:a16="http://schemas.microsoft.com/office/drawing/2014/main" id="{DD294B31-C9B3-8040-8F84-EF4085C2E974}"/>
              </a:ext>
            </a:extLst>
          </p:cNvPr>
          <p:cNvCxnSpPr>
            <a:cxnSpLocks/>
          </p:cNvCxnSpPr>
          <p:nvPr/>
        </p:nvCxnSpPr>
        <p:spPr>
          <a:xfrm>
            <a:off x="2835576" y="606662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3469;p41">
            <a:extLst>
              <a:ext uri="{FF2B5EF4-FFF2-40B4-BE49-F238E27FC236}">
                <a16:creationId xmlns:a16="http://schemas.microsoft.com/office/drawing/2014/main" id="{5290C033-1BAB-A74B-9456-CB7998B11084}"/>
              </a:ext>
            </a:extLst>
          </p:cNvPr>
          <p:cNvSpPr/>
          <p:nvPr/>
        </p:nvSpPr>
        <p:spPr>
          <a:xfrm>
            <a:off x="8019439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5" name="Google Shape;3470;p41">
            <a:extLst>
              <a:ext uri="{FF2B5EF4-FFF2-40B4-BE49-F238E27FC236}">
                <a16:creationId xmlns:a16="http://schemas.microsoft.com/office/drawing/2014/main" id="{956EB231-9FC4-7B49-9D46-B09E2BBDE0B1}"/>
              </a:ext>
            </a:extLst>
          </p:cNvPr>
          <p:cNvSpPr/>
          <p:nvPr/>
        </p:nvSpPr>
        <p:spPr>
          <a:xfrm>
            <a:off x="7221277" y="6057045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6" name="Google Shape;3471;p41">
            <a:extLst>
              <a:ext uri="{FF2B5EF4-FFF2-40B4-BE49-F238E27FC236}">
                <a16:creationId xmlns:a16="http://schemas.microsoft.com/office/drawing/2014/main" id="{BBC6974E-E46F-3043-99FC-8311A8E70D75}"/>
              </a:ext>
            </a:extLst>
          </p:cNvPr>
          <p:cNvSpPr/>
          <p:nvPr/>
        </p:nvSpPr>
        <p:spPr>
          <a:xfrm>
            <a:off x="6424601" y="4430721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7" name="Google Shape;3472;p41">
            <a:extLst>
              <a:ext uri="{FF2B5EF4-FFF2-40B4-BE49-F238E27FC236}">
                <a16:creationId xmlns:a16="http://schemas.microsoft.com/office/drawing/2014/main" id="{B938B775-4A9A-BB4B-B014-D4C74DAF0823}"/>
              </a:ext>
            </a:extLst>
          </p:cNvPr>
          <p:cNvSpPr/>
          <p:nvPr/>
        </p:nvSpPr>
        <p:spPr>
          <a:xfrm>
            <a:off x="5228907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8" name="Google Shape;3473;p41">
            <a:extLst>
              <a:ext uri="{FF2B5EF4-FFF2-40B4-BE49-F238E27FC236}">
                <a16:creationId xmlns:a16="http://schemas.microsoft.com/office/drawing/2014/main" id="{D52BAF8E-9D40-954B-9E4A-AFF208729B69}"/>
              </a:ext>
            </a:extLst>
          </p:cNvPr>
          <p:cNvSpPr/>
          <p:nvPr/>
        </p:nvSpPr>
        <p:spPr>
          <a:xfrm>
            <a:off x="4432231" y="5650474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2" name="Google Shape;3434;p41">
            <a:extLst>
              <a:ext uri="{FF2B5EF4-FFF2-40B4-BE49-F238E27FC236}">
                <a16:creationId xmlns:a16="http://schemas.microsoft.com/office/drawing/2014/main" id="{DC292E26-1865-D547-849E-668823597AD0}"/>
              </a:ext>
            </a:extLst>
          </p:cNvPr>
          <p:cNvCxnSpPr>
            <a:cxnSpLocks/>
          </p:cNvCxnSpPr>
          <p:nvPr/>
        </p:nvCxnSpPr>
        <p:spPr>
          <a:xfrm>
            <a:off x="2835576" y="450258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3435;p41">
            <a:extLst>
              <a:ext uri="{FF2B5EF4-FFF2-40B4-BE49-F238E27FC236}">
                <a16:creationId xmlns:a16="http://schemas.microsoft.com/office/drawing/2014/main" id="{10F8BEE9-4EE1-8849-8488-81C891C334E2}"/>
              </a:ext>
            </a:extLst>
          </p:cNvPr>
          <p:cNvCxnSpPr>
            <a:cxnSpLocks/>
          </p:cNvCxnSpPr>
          <p:nvPr/>
        </p:nvCxnSpPr>
        <p:spPr>
          <a:xfrm>
            <a:off x="2835576" y="489359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3436;p41">
            <a:extLst>
              <a:ext uri="{FF2B5EF4-FFF2-40B4-BE49-F238E27FC236}">
                <a16:creationId xmlns:a16="http://schemas.microsoft.com/office/drawing/2014/main" id="{5467FB99-AA32-3F49-87F2-780E6246EDD4}"/>
              </a:ext>
            </a:extLst>
          </p:cNvPr>
          <p:cNvCxnSpPr>
            <a:cxnSpLocks/>
          </p:cNvCxnSpPr>
          <p:nvPr/>
        </p:nvCxnSpPr>
        <p:spPr>
          <a:xfrm>
            <a:off x="2835576" y="528460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3437;p41">
            <a:extLst>
              <a:ext uri="{FF2B5EF4-FFF2-40B4-BE49-F238E27FC236}">
                <a16:creationId xmlns:a16="http://schemas.microsoft.com/office/drawing/2014/main" id="{9DE575EC-9CC0-4C43-B7EF-2FC6061BCBE9}"/>
              </a:ext>
            </a:extLst>
          </p:cNvPr>
          <p:cNvCxnSpPr>
            <a:cxnSpLocks/>
          </p:cNvCxnSpPr>
          <p:nvPr/>
        </p:nvCxnSpPr>
        <p:spPr>
          <a:xfrm>
            <a:off x="2835576" y="567561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3439;p41">
            <a:extLst>
              <a:ext uri="{FF2B5EF4-FFF2-40B4-BE49-F238E27FC236}">
                <a16:creationId xmlns:a16="http://schemas.microsoft.com/office/drawing/2014/main" id="{C88675B4-4CA2-E640-BBDF-0FDEAA9CE052}"/>
              </a:ext>
            </a:extLst>
          </p:cNvPr>
          <p:cNvSpPr/>
          <p:nvPr/>
        </p:nvSpPr>
        <p:spPr>
          <a:xfrm>
            <a:off x="2835576" y="6457635"/>
            <a:ext cx="6282134" cy="27061"/>
          </a:xfrm>
          <a:custGeom>
            <a:avLst/>
            <a:gdLst/>
            <a:ahLst/>
            <a:cxnLst/>
            <a:rect l="l" t="t" r="r" b="b"/>
            <a:pathLst>
              <a:path w="117796" h="638" extrusionOk="0">
                <a:moveTo>
                  <a:pt x="319" y="1"/>
                </a:moveTo>
                <a:cubicBezTo>
                  <a:pt x="142" y="1"/>
                  <a:pt x="1" y="142"/>
                  <a:pt x="1" y="319"/>
                </a:cubicBezTo>
                <a:cubicBezTo>
                  <a:pt x="1" y="496"/>
                  <a:pt x="142" y="637"/>
                  <a:pt x="319" y="637"/>
                </a:cubicBezTo>
                <a:lnTo>
                  <a:pt x="117477" y="637"/>
                </a:lnTo>
                <a:cubicBezTo>
                  <a:pt x="117654" y="637"/>
                  <a:pt x="117796" y="496"/>
                  <a:pt x="117796" y="319"/>
                </a:cubicBezTo>
                <a:cubicBezTo>
                  <a:pt x="117796" y="142"/>
                  <a:pt x="117654" y="1"/>
                  <a:pt x="117477" y="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9" name="Google Shape;3434;p41">
            <a:extLst>
              <a:ext uri="{FF2B5EF4-FFF2-40B4-BE49-F238E27FC236}">
                <a16:creationId xmlns:a16="http://schemas.microsoft.com/office/drawing/2014/main" id="{D6A24232-2001-A14E-A6E5-2E6E64FCB83C}"/>
              </a:ext>
            </a:extLst>
          </p:cNvPr>
          <p:cNvCxnSpPr>
            <a:cxnSpLocks/>
          </p:cNvCxnSpPr>
          <p:nvPr/>
        </p:nvCxnSpPr>
        <p:spPr>
          <a:xfrm>
            <a:off x="2835576" y="411157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C92069F0-58E7-7742-911E-CB43B05893BB}"/>
              </a:ext>
            </a:extLst>
          </p:cNvPr>
          <p:cNvSpPr txBox="1"/>
          <p:nvPr/>
        </p:nvSpPr>
        <p:spPr>
          <a:xfrm>
            <a:off x="2444116" y="47419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A02B72B-4F89-2B47-9026-D80DD5C7F4BC}"/>
              </a:ext>
            </a:extLst>
          </p:cNvPr>
          <p:cNvSpPr txBox="1"/>
          <p:nvPr/>
        </p:nvSpPr>
        <p:spPr>
          <a:xfrm>
            <a:off x="2444116" y="55166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AE9EC14-0618-1C4B-8C99-2BB1864CEBC5}"/>
              </a:ext>
            </a:extLst>
          </p:cNvPr>
          <p:cNvSpPr txBox="1"/>
          <p:nvPr/>
        </p:nvSpPr>
        <p:spPr>
          <a:xfrm>
            <a:off x="2444117" y="3955008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71C9621-C8D0-614A-B6C0-156411EFD909}"/>
              </a:ext>
            </a:extLst>
          </p:cNvPr>
          <p:cNvSpPr txBox="1"/>
          <p:nvPr/>
        </p:nvSpPr>
        <p:spPr>
          <a:xfrm>
            <a:off x="2444116" y="629457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5" name="Google Shape;3440;p41">
            <a:extLst>
              <a:ext uri="{FF2B5EF4-FFF2-40B4-BE49-F238E27FC236}">
                <a16:creationId xmlns:a16="http://schemas.microsoft.com/office/drawing/2014/main" id="{B8CDCDBF-1539-B741-B4C0-56B18DCC75FA}"/>
              </a:ext>
            </a:extLst>
          </p:cNvPr>
          <p:cNvSpPr/>
          <p:nvPr/>
        </p:nvSpPr>
        <p:spPr>
          <a:xfrm>
            <a:off x="4750058" y="540021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6" name="Google Shape;3441;p41">
            <a:extLst>
              <a:ext uri="{FF2B5EF4-FFF2-40B4-BE49-F238E27FC236}">
                <a16:creationId xmlns:a16="http://schemas.microsoft.com/office/drawing/2014/main" id="{270DE878-0019-6740-8500-B41E02C30361}"/>
              </a:ext>
            </a:extLst>
          </p:cNvPr>
          <p:cNvSpPr/>
          <p:nvPr/>
        </p:nvSpPr>
        <p:spPr>
          <a:xfrm>
            <a:off x="5192521" y="534629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7" name="Google Shape;3442;p41">
            <a:extLst>
              <a:ext uri="{FF2B5EF4-FFF2-40B4-BE49-F238E27FC236}">
                <a16:creationId xmlns:a16="http://schemas.microsoft.com/office/drawing/2014/main" id="{E49C31B5-D5AB-6C44-89DF-62627D342B38}"/>
              </a:ext>
            </a:extLst>
          </p:cNvPr>
          <p:cNvSpPr/>
          <p:nvPr/>
        </p:nvSpPr>
        <p:spPr>
          <a:xfrm>
            <a:off x="5670448" y="495372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8" name="Google Shape;3443;p41">
            <a:extLst>
              <a:ext uri="{FF2B5EF4-FFF2-40B4-BE49-F238E27FC236}">
                <a16:creationId xmlns:a16="http://schemas.microsoft.com/office/drawing/2014/main" id="{EE6851A2-CCF0-D44F-B100-71B41CF91752}"/>
              </a:ext>
            </a:extLst>
          </p:cNvPr>
          <p:cNvSpPr/>
          <p:nvPr/>
        </p:nvSpPr>
        <p:spPr>
          <a:xfrm>
            <a:off x="6080223" y="4066117"/>
            <a:ext cx="211650" cy="21165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9" name="Google Shape;3444;p41">
            <a:extLst>
              <a:ext uri="{FF2B5EF4-FFF2-40B4-BE49-F238E27FC236}">
                <a16:creationId xmlns:a16="http://schemas.microsoft.com/office/drawing/2014/main" id="{50AA7029-DB0D-1B45-8E6E-683EF8F7B7B0}"/>
              </a:ext>
            </a:extLst>
          </p:cNvPr>
          <p:cNvSpPr/>
          <p:nvPr/>
        </p:nvSpPr>
        <p:spPr>
          <a:xfrm>
            <a:off x="6550174" y="4233027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0" name="Google Shape;3445;p41">
            <a:extLst>
              <a:ext uri="{FF2B5EF4-FFF2-40B4-BE49-F238E27FC236}">
                <a16:creationId xmlns:a16="http://schemas.microsoft.com/office/drawing/2014/main" id="{56DB7CA5-548F-3E42-8403-844210808296}"/>
              </a:ext>
            </a:extLst>
          </p:cNvPr>
          <p:cNvSpPr/>
          <p:nvPr/>
        </p:nvSpPr>
        <p:spPr>
          <a:xfrm>
            <a:off x="4307779" y="516046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1" name="Google Shape;3507;p41">
            <a:extLst>
              <a:ext uri="{FF2B5EF4-FFF2-40B4-BE49-F238E27FC236}">
                <a16:creationId xmlns:a16="http://schemas.microsoft.com/office/drawing/2014/main" id="{A97717D1-BC2C-754A-869F-27A7646C3FAD}"/>
              </a:ext>
            </a:extLst>
          </p:cNvPr>
          <p:cNvSpPr/>
          <p:nvPr/>
        </p:nvSpPr>
        <p:spPr>
          <a:xfrm>
            <a:off x="3860512" y="6254422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3444;p41">
            <a:extLst>
              <a:ext uri="{FF2B5EF4-FFF2-40B4-BE49-F238E27FC236}">
                <a16:creationId xmlns:a16="http://schemas.microsoft.com/office/drawing/2014/main" id="{20BEED81-5CA7-F746-98AA-B4B04DB3201B}"/>
              </a:ext>
            </a:extLst>
          </p:cNvPr>
          <p:cNvSpPr/>
          <p:nvPr/>
        </p:nvSpPr>
        <p:spPr>
          <a:xfrm>
            <a:off x="7409556" y="587944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6" name="Google Shape;3444;p41">
            <a:extLst>
              <a:ext uri="{FF2B5EF4-FFF2-40B4-BE49-F238E27FC236}">
                <a16:creationId xmlns:a16="http://schemas.microsoft.com/office/drawing/2014/main" id="{93468F0D-51DF-614E-A6E6-B12D54B74103}"/>
              </a:ext>
            </a:extLst>
          </p:cNvPr>
          <p:cNvSpPr/>
          <p:nvPr/>
        </p:nvSpPr>
        <p:spPr>
          <a:xfrm>
            <a:off x="3379109" y="593266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8" name="Google Shape;3444;p41">
            <a:extLst>
              <a:ext uri="{FF2B5EF4-FFF2-40B4-BE49-F238E27FC236}">
                <a16:creationId xmlns:a16="http://schemas.microsoft.com/office/drawing/2014/main" id="{B3E28E0D-291C-4E44-8EB2-56D822438193}"/>
              </a:ext>
            </a:extLst>
          </p:cNvPr>
          <p:cNvSpPr/>
          <p:nvPr/>
        </p:nvSpPr>
        <p:spPr>
          <a:xfrm>
            <a:off x="6966445" y="625004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59" name="Google Shape;3508;p41">
            <a:extLst>
              <a:ext uri="{FF2B5EF4-FFF2-40B4-BE49-F238E27FC236}">
                <a16:creationId xmlns:a16="http://schemas.microsoft.com/office/drawing/2014/main" id="{DDD67B83-BA50-4E46-9D87-6802EAE0D9F2}"/>
              </a:ext>
            </a:extLst>
          </p:cNvPr>
          <p:cNvCxnSpPr>
            <a:cxnSpLocks/>
          </p:cNvCxnSpPr>
          <p:nvPr/>
        </p:nvCxnSpPr>
        <p:spPr>
          <a:xfrm>
            <a:off x="3601038" y="6130850"/>
            <a:ext cx="220387" cy="163723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3509;p41">
            <a:extLst>
              <a:ext uri="{FF2B5EF4-FFF2-40B4-BE49-F238E27FC236}">
                <a16:creationId xmlns:a16="http://schemas.microsoft.com/office/drawing/2014/main" id="{09B04A08-D6E7-6E43-A745-3A4E35156122}"/>
              </a:ext>
            </a:extLst>
          </p:cNvPr>
          <p:cNvCxnSpPr>
            <a:cxnSpLocks/>
          </p:cNvCxnSpPr>
          <p:nvPr/>
        </p:nvCxnSpPr>
        <p:spPr>
          <a:xfrm flipV="1">
            <a:off x="4027466" y="5390087"/>
            <a:ext cx="279247" cy="82796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3510;p41">
            <a:extLst>
              <a:ext uri="{FF2B5EF4-FFF2-40B4-BE49-F238E27FC236}">
                <a16:creationId xmlns:a16="http://schemas.microsoft.com/office/drawing/2014/main" id="{75AF5F3C-5CD0-CA44-991D-A1C57FDC4DBA}"/>
              </a:ext>
            </a:extLst>
          </p:cNvPr>
          <p:cNvCxnSpPr>
            <a:cxnSpLocks/>
          </p:cNvCxnSpPr>
          <p:nvPr/>
        </p:nvCxnSpPr>
        <p:spPr>
          <a:xfrm>
            <a:off x="4568168" y="5322528"/>
            <a:ext cx="139065" cy="12536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3511;p41">
            <a:extLst>
              <a:ext uri="{FF2B5EF4-FFF2-40B4-BE49-F238E27FC236}">
                <a16:creationId xmlns:a16="http://schemas.microsoft.com/office/drawing/2014/main" id="{FA0AF926-14E3-A748-B5CF-DEA919702B38}"/>
              </a:ext>
            </a:extLst>
          </p:cNvPr>
          <p:cNvCxnSpPr>
            <a:cxnSpLocks/>
          </p:cNvCxnSpPr>
          <p:nvPr/>
        </p:nvCxnSpPr>
        <p:spPr>
          <a:xfrm flipV="1">
            <a:off x="5000342" y="5471791"/>
            <a:ext cx="169882" cy="3424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3512;p41">
            <a:extLst>
              <a:ext uri="{FF2B5EF4-FFF2-40B4-BE49-F238E27FC236}">
                <a16:creationId xmlns:a16="http://schemas.microsoft.com/office/drawing/2014/main" id="{E9A9D196-B387-084B-9809-406FC6D4EE5F}"/>
              </a:ext>
            </a:extLst>
          </p:cNvPr>
          <p:cNvCxnSpPr>
            <a:cxnSpLocks/>
          </p:cNvCxnSpPr>
          <p:nvPr/>
        </p:nvCxnSpPr>
        <p:spPr>
          <a:xfrm flipH="1">
            <a:off x="5444390" y="5151307"/>
            <a:ext cx="203473" cy="20485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3513;p41">
            <a:extLst>
              <a:ext uri="{FF2B5EF4-FFF2-40B4-BE49-F238E27FC236}">
                <a16:creationId xmlns:a16="http://schemas.microsoft.com/office/drawing/2014/main" id="{944026EE-8252-5B43-B03F-14DEC24B502F}"/>
              </a:ext>
            </a:extLst>
          </p:cNvPr>
          <p:cNvCxnSpPr>
            <a:cxnSpLocks/>
          </p:cNvCxnSpPr>
          <p:nvPr/>
        </p:nvCxnSpPr>
        <p:spPr>
          <a:xfrm flipV="1">
            <a:off x="5832374" y="4293563"/>
            <a:ext cx="233462" cy="62709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3513;p41">
            <a:extLst>
              <a:ext uri="{FF2B5EF4-FFF2-40B4-BE49-F238E27FC236}">
                <a16:creationId xmlns:a16="http://schemas.microsoft.com/office/drawing/2014/main" id="{3D59C109-E519-4B4D-A039-ADF2FD4B4C6D}"/>
              </a:ext>
            </a:extLst>
          </p:cNvPr>
          <p:cNvCxnSpPr>
            <a:cxnSpLocks/>
          </p:cNvCxnSpPr>
          <p:nvPr/>
        </p:nvCxnSpPr>
        <p:spPr>
          <a:xfrm flipH="1" flipV="1">
            <a:off x="6707229" y="4467700"/>
            <a:ext cx="268320" cy="171044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3510;p41">
            <a:extLst>
              <a:ext uri="{FF2B5EF4-FFF2-40B4-BE49-F238E27FC236}">
                <a16:creationId xmlns:a16="http://schemas.microsoft.com/office/drawing/2014/main" id="{EDFA7A1C-7060-4440-A859-8BABE303977B}"/>
              </a:ext>
            </a:extLst>
          </p:cNvPr>
          <p:cNvCxnSpPr>
            <a:cxnSpLocks/>
          </p:cNvCxnSpPr>
          <p:nvPr/>
        </p:nvCxnSpPr>
        <p:spPr>
          <a:xfrm flipH="1" flipV="1">
            <a:off x="6311210" y="4230656"/>
            <a:ext cx="199599" cy="5869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3510;p41">
            <a:extLst>
              <a:ext uri="{FF2B5EF4-FFF2-40B4-BE49-F238E27FC236}">
                <a16:creationId xmlns:a16="http://schemas.microsoft.com/office/drawing/2014/main" id="{5832616C-1EB7-2C4C-BF42-18565ED77282}"/>
              </a:ext>
            </a:extLst>
          </p:cNvPr>
          <p:cNvCxnSpPr>
            <a:cxnSpLocks/>
          </p:cNvCxnSpPr>
          <p:nvPr/>
        </p:nvCxnSpPr>
        <p:spPr>
          <a:xfrm flipH="1">
            <a:off x="7184614" y="6062505"/>
            <a:ext cx="202545" cy="18225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Rectangle 228">
            <a:extLst>
              <a:ext uri="{FF2B5EF4-FFF2-40B4-BE49-F238E27FC236}">
                <a16:creationId xmlns:a16="http://schemas.microsoft.com/office/drawing/2014/main" id="{D695CDD5-CE02-D44F-B859-39BEE26FC8BF}"/>
              </a:ext>
            </a:extLst>
          </p:cNvPr>
          <p:cNvSpPr/>
          <p:nvPr/>
        </p:nvSpPr>
        <p:spPr>
          <a:xfrm>
            <a:off x="452510" y="2996372"/>
            <a:ext cx="1647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Matrix profile</a:t>
            </a:r>
            <a:endParaRPr lang="en-GB" sz="2000" dirty="0"/>
          </a:p>
        </p:txBody>
      </p:sp>
      <p:grpSp>
        <p:nvGrpSpPr>
          <p:cNvPr id="230" name="Google Shape;804;p40">
            <a:extLst>
              <a:ext uri="{FF2B5EF4-FFF2-40B4-BE49-F238E27FC236}">
                <a16:creationId xmlns:a16="http://schemas.microsoft.com/office/drawing/2014/main" id="{A01299BB-A249-F148-BF39-310701A280CF}"/>
              </a:ext>
            </a:extLst>
          </p:cNvPr>
          <p:cNvGrpSpPr/>
          <p:nvPr/>
        </p:nvGrpSpPr>
        <p:grpSpPr>
          <a:xfrm rot="14393044">
            <a:off x="1541708" y="3489837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1" name="Google Shape;805;p40">
              <a:extLst>
                <a:ext uri="{FF2B5EF4-FFF2-40B4-BE49-F238E27FC236}">
                  <a16:creationId xmlns:a16="http://schemas.microsoft.com/office/drawing/2014/main" id="{D327E462-3AD9-4F47-9B7B-E5A011987D38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806;p40">
              <a:extLst>
                <a:ext uri="{FF2B5EF4-FFF2-40B4-BE49-F238E27FC236}">
                  <a16:creationId xmlns:a16="http://schemas.microsoft.com/office/drawing/2014/main" id="{98416B42-54D1-8041-A39E-1466D22C3E37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2475267C-A44E-BE4C-8A67-CF719FEC81C3}"/>
              </a:ext>
            </a:extLst>
          </p:cNvPr>
          <p:cNvGrpSpPr/>
          <p:nvPr/>
        </p:nvGrpSpPr>
        <p:grpSpPr>
          <a:xfrm>
            <a:off x="2392020" y="442362"/>
            <a:ext cx="6725690" cy="3223714"/>
            <a:chOff x="2392020" y="442362"/>
            <a:chExt cx="6725690" cy="3223714"/>
          </a:xfrm>
        </p:grpSpPr>
        <p:sp>
          <p:nvSpPr>
            <p:cNvPr id="234" name="Google Shape;3469;p41">
              <a:extLst>
                <a:ext uri="{FF2B5EF4-FFF2-40B4-BE49-F238E27FC236}">
                  <a16:creationId xmlns:a16="http://schemas.microsoft.com/office/drawing/2014/main" id="{0567C466-D103-A249-A237-2E2B952913D7}"/>
                </a:ext>
              </a:extLst>
            </p:cNvPr>
            <p:cNvSpPr/>
            <p:nvPr/>
          </p:nvSpPr>
          <p:spPr>
            <a:xfrm>
              <a:off x="8019439" y="1870240"/>
              <a:ext cx="13529" cy="13572"/>
            </a:xfrm>
            <a:custGeom>
              <a:avLst/>
              <a:gdLst/>
              <a:ahLst/>
              <a:cxnLst/>
              <a:rect l="l" t="t" r="r" b="b"/>
              <a:pathLst>
                <a:path w="319" h="320" extrusionOk="0">
                  <a:moveTo>
                    <a:pt x="0" y="1"/>
                  </a:moveTo>
                  <a:lnTo>
                    <a:pt x="0" y="319"/>
                  </a:lnTo>
                  <a:lnTo>
                    <a:pt x="319" y="319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D5D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5" name="Google Shape;3470;p41">
              <a:extLst>
                <a:ext uri="{FF2B5EF4-FFF2-40B4-BE49-F238E27FC236}">
                  <a16:creationId xmlns:a16="http://schemas.microsoft.com/office/drawing/2014/main" id="{D74D80DC-5584-0349-A5E5-02CFE752B76C}"/>
                </a:ext>
              </a:extLst>
            </p:cNvPr>
            <p:cNvSpPr/>
            <p:nvPr/>
          </p:nvSpPr>
          <p:spPr>
            <a:xfrm>
              <a:off x="7221277" y="3089994"/>
              <a:ext cx="13529" cy="13572"/>
            </a:xfrm>
            <a:custGeom>
              <a:avLst/>
              <a:gdLst/>
              <a:ahLst/>
              <a:cxnLst/>
              <a:rect l="l" t="t" r="r" b="b"/>
              <a:pathLst>
                <a:path w="319" h="320" extrusionOk="0">
                  <a:moveTo>
                    <a:pt x="0" y="1"/>
                  </a:moveTo>
                  <a:lnTo>
                    <a:pt x="0" y="319"/>
                  </a:lnTo>
                  <a:lnTo>
                    <a:pt x="319" y="319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D5D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6" name="Google Shape;3471;p41">
              <a:extLst>
                <a:ext uri="{FF2B5EF4-FFF2-40B4-BE49-F238E27FC236}">
                  <a16:creationId xmlns:a16="http://schemas.microsoft.com/office/drawing/2014/main" id="{EFC32342-F117-F944-958F-FDC0E33D1F48}"/>
                </a:ext>
              </a:extLst>
            </p:cNvPr>
            <p:cNvSpPr/>
            <p:nvPr/>
          </p:nvSpPr>
          <p:spPr>
            <a:xfrm>
              <a:off x="6424601" y="1463670"/>
              <a:ext cx="13572" cy="13572"/>
            </a:xfrm>
            <a:custGeom>
              <a:avLst/>
              <a:gdLst/>
              <a:ahLst/>
              <a:cxnLst/>
              <a:rect l="l" t="t" r="r" b="b"/>
              <a:pathLst>
                <a:path w="320" h="320" extrusionOk="0">
                  <a:moveTo>
                    <a:pt x="1" y="1"/>
                  </a:moveTo>
                  <a:lnTo>
                    <a:pt x="1" y="319"/>
                  </a:lnTo>
                  <a:lnTo>
                    <a:pt x="319" y="319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D5D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7" name="Google Shape;3472;p41">
              <a:extLst>
                <a:ext uri="{FF2B5EF4-FFF2-40B4-BE49-F238E27FC236}">
                  <a16:creationId xmlns:a16="http://schemas.microsoft.com/office/drawing/2014/main" id="{2830DC94-ED80-6146-A911-8FFD023F33AA}"/>
                </a:ext>
              </a:extLst>
            </p:cNvPr>
            <p:cNvSpPr/>
            <p:nvPr/>
          </p:nvSpPr>
          <p:spPr>
            <a:xfrm>
              <a:off x="5228907" y="1870240"/>
              <a:ext cx="13529" cy="13572"/>
            </a:xfrm>
            <a:custGeom>
              <a:avLst/>
              <a:gdLst/>
              <a:ahLst/>
              <a:cxnLst/>
              <a:rect l="l" t="t" r="r" b="b"/>
              <a:pathLst>
                <a:path w="319" h="320" extrusionOk="0">
                  <a:moveTo>
                    <a:pt x="0" y="1"/>
                  </a:moveTo>
                  <a:lnTo>
                    <a:pt x="0" y="319"/>
                  </a:lnTo>
                  <a:lnTo>
                    <a:pt x="318" y="319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D5D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8" name="Google Shape;3473;p41">
              <a:extLst>
                <a:ext uri="{FF2B5EF4-FFF2-40B4-BE49-F238E27FC236}">
                  <a16:creationId xmlns:a16="http://schemas.microsoft.com/office/drawing/2014/main" id="{1FD0EF48-9188-C046-A7EE-54AB4958608A}"/>
                </a:ext>
              </a:extLst>
            </p:cNvPr>
            <p:cNvSpPr/>
            <p:nvPr/>
          </p:nvSpPr>
          <p:spPr>
            <a:xfrm>
              <a:off x="4432231" y="2683423"/>
              <a:ext cx="13529" cy="13529"/>
            </a:xfrm>
            <a:custGeom>
              <a:avLst/>
              <a:gdLst/>
              <a:ahLst/>
              <a:cxnLst/>
              <a:rect l="l" t="t" r="r" b="b"/>
              <a:pathLst>
                <a:path w="319" h="319" extrusionOk="0">
                  <a:moveTo>
                    <a:pt x="1" y="1"/>
                  </a:moveTo>
                  <a:lnTo>
                    <a:pt x="1" y="319"/>
                  </a:lnTo>
                  <a:lnTo>
                    <a:pt x="319" y="319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D5D5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cxnSp>
          <p:nvCxnSpPr>
            <p:cNvPr id="239" name="Google Shape;3508;p41">
              <a:extLst>
                <a:ext uri="{FF2B5EF4-FFF2-40B4-BE49-F238E27FC236}">
                  <a16:creationId xmlns:a16="http://schemas.microsoft.com/office/drawing/2014/main" id="{0DE76064-2024-E24B-84E1-D07423D130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5527" y="3340163"/>
              <a:ext cx="198097" cy="985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3509;p41">
              <a:extLst>
                <a:ext uri="{FF2B5EF4-FFF2-40B4-BE49-F238E27FC236}">
                  <a16:creationId xmlns:a16="http://schemas.microsoft.com/office/drawing/2014/main" id="{E42C8FBE-3D96-B847-95C4-99E08C45A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8637" y="3021950"/>
              <a:ext cx="213947" cy="18403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3510;p41">
              <a:extLst>
                <a:ext uri="{FF2B5EF4-FFF2-40B4-BE49-F238E27FC236}">
                  <a16:creationId xmlns:a16="http://schemas.microsoft.com/office/drawing/2014/main" id="{8D20E074-9E83-CE4C-8751-668E07949BE2}"/>
                </a:ext>
              </a:extLst>
            </p:cNvPr>
            <p:cNvCxnSpPr>
              <a:cxnSpLocks/>
            </p:cNvCxnSpPr>
            <p:nvPr/>
          </p:nvCxnSpPr>
          <p:spPr>
            <a:xfrm>
              <a:off x="4381049" y="2981548"/>
              <a:ext cx="181829" cy="6763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3511;p41">
              <a:extLst>
                <a:ext uri="{FF2B5EF4-FFF2-40B4-BE49-F238E27FC236}">
                  <a16:creationId xmlns:a16="http://schemas.microsoft.com/office/drawing/2014/main" id="{1A4AD152-B06B-3943-9EE6-E6AECC803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2511" y="1883812"/>
              <a:ext cx="351458" cy="10839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3512;p41">
              <a:extLst>
                <a:ext uri="{FF2B5EF4-FFF2-40B4-BE49-F238E27FC236}">
                  <a16:creationId xmlns:a16="http://schemas.microsoft.com/office/drawing/2014/main" id="{98E5DF55-DA78-2044-AABB-CDD311609BB1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95" y="1883812"/>
              <a:ext cx="275390" cy="13001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3513;p41">
              <a:extLst>
                <a:ext uri="{FF2B5EF4-FFF2-40B4-BE49-F238E27FC236}">
                  <a16:creationId xmlns:a16="http://schemas.microsoft.com/office/drawing/2014/main" id="{98A519C6-63DE-A44A-AD74-D8565464B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3869" y="878138"/>
              <a:ext cx="371652" cy="23058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3513;p41">
              <a:extLst>
                <a:ext uri="{FF2B5EF4-FFF2-40B4-BE49-F238E27FC236}">
                  <a16:creationId xmlns:a16="http://schemas.microsoft.com/office/drawing/2014/main" id="{8D85F0C0-2194-AD4F-A908-191C862AE1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10809" y="683452"/>
              <a:ext cx="380452" cy="250055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3510;p41">
              <a:extLst>
                <a:ext uri="{FF2B5EF4-FFF2-40B4-BE49-F238E27FC236}">
                  <a16:creationId xmlns:a16="http://schemas.microsoft.com/office/drawing/2014/main" id="{48BE723A-DB53-C143-A08E-09BCEF80B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0792" y="624583"/>
              <a:ext cx="188179" cy="7981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3510;p41">
              <a:extLst>
                <a:ext uri="{FF2B5EF4-FFF2-40B4-BE49-F238E27FC236}">
                  <a16:creationId xmlns:a16="http://schemas.microsoft.com/office/drawing/2014/main" id="{CD80DF8D-2BA9-E648-9836-A4DA60F0E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8190" y="3171185"/>
              <a:ext cx="188179" cy="7981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3510;p41">
              <a:extLst>
                <a:ext uri="{FF2B5EF4-FFF2-40B4-BE49-F238E27FC236}">
                  <a16:creationId xmlns:a16="http://schemas.microsoft.com/office/drawing/2014/main" id="{EF91C15D-FB75-3D4F-A909-2CD301196C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7412" y="3103566"/>
              <a:ext cx="18421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3513;p41">
              <a:extLst>
                <a:ext uri="{FF2B5EF4-FFF2-40B4-BE49-F238E27FC236}">
                  <a16:creationId xmlns:a16="http://schemas.microsoft.com/office/drawing/2014/main" id="{16563324-E776-164B-9B01-82FD4F7C91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5866" y="1667334"/>
              <a:ext cx="336995" cy="131421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3510;p41">
              <a:extLst>
                <a:ext uri="{FF2B5EF4-FFF2-40B4-BE49-F238E27FC236}">
                  <a16:creationId xmlns:a16="http://schemas.microsoft.com/office/drawing/2014/main" id="{C3B42168-8825-1B42-B6CF-82A7C7AEE3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4080" y="1582468"/>
              <a:ext cx="193765" cy="10348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1031D45B-F52C-774A-8B4C-9C0D719DAF63}"/>
                </a:ext>
              </a:extLst>
            </p:cNvPr>
            <p:cNvGrpSpPr/>
            <p:nvPr/>
          </p:nvGrpSpPr>
          <p:grpSpPr>
            <a:xfrm>
              <a:off x="2392020" y="598259"/>
              <a:ext cx="6725690" cy="3067817"/>
              <a:chOff x="1389254" y="2088018"/>
              <a:chExt cx="8633365" cy="3937973"/>
            </a:xfrm>
          </p:grpSpPr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4D552A77-6751-B540-A8B5-A2EC0FE5BBD5}"/>
                  </a:ext>
                </a:extLst>
              </p:cNvPr>
              <p:cNvGrpSpPr/>
              <p:nvPr/>
            </p:nvGrpSpPr>
            <p:grpSpPr>
              <a:xfrm>
                <a:off x="1958620" y="2287309"/>
                <a:ext cx="8063999" cy="3548149"/>
                <a:chOff x="1993344" y="2345182"/>
                <a:chExt cx="8063999" cy="3548149"/>
              </a:xfrm>
            </p:grpSpPr>
            <p:cxnSp>
              <p:nvCxnSpPr>
                <p:cNvPr id="275" name="Google Shape;3434;p41">
                  <a:extLst>
                    <a:ext uri="{FF2B5EF4-FFF2-40B4-BE49-F238E27FC236}">
                      <a16:creationId xmlns:a16="http://schemas.microsoft.com/office/drawing/2014/main" id="{2AE5AE48-B6E9-FD43-8214-D987B31EF9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3344" y="3349014"/>
                  <a:ext cx="806399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6" name="Google Shape;3435;p41">
                  <a:extLst>
                    <a:ext uri="{FF2B5EF4-FFF2-40B4-BE49-F238E27FC236}">
                      <a16:creationId xmlns:a16="http://schemas.microsoft.com/office/drawing/2014/main" id="{B151F4FF-374B-994F-8910-D0183389E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3344" y="3850930"/>
                  <a:ext cx="806399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7" name="Google Shape;3436;p41">
                  <a:extLst>
                    <a:ext uri="{FF2B5EF4-FFF2-40B4-BE49-F238E27FC236}">
                      <a16:creationId xmlns:a16="http://schemas.microsoft.com/office/drawing/2014/main" id="{656D34FA-0921-4B4D-8C15-E262E23B08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3344" y="4352846"/>
                  <a:ext cx="806399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8" name="Google Shape;3437;p41">
                  <a:extLst>
                    <a:ext uri="{FF2B5EF4-FFF2-40B4-BE49-F238E27FC236}">
                      <a16:creationId xmlns:a16="http://schemas.microsoft.com/office/drawing/2014/main" id="{73B3C1AA-8CD8-DF47-8E11-B29EB181C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3344" y="4854762"/>
                  <a:ext cx="806399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9" name="Google Shape;3438;p41">
                  <a:extLst>
                    <a:ext uri="{FF2B5EF4-FFF2-40B4-BE49-F238E27FC236}">
                      <a16:creationId xmlns:a16="http://schemas.microsoft.com/office/drawing/2014/main" id="{C4D69369-C776-054A-BEF3-232D6694A1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3344" y="5356678"/>
                  <a:ext cx="806399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0" name="Google Shape;3439;p41">
                  <a:extLst>
                    <a:ext uri="{FF2B5EF4-FFF2-40B4-BE49-F238E27FC236}">
                      <a16:creationId xmlns:a16="http://schemas.microsoft.com/office/drawing/2014/main" id="{58508CFC-3F8C-C34E-85E7-9ABD913262DE}"/>
                    </a:ext>
                  </a:extLst>
                </p:cNvPr>
                <p:cNvSpPr/>
                <p:nvPr/>
              </p:nvSpPr>
              <p:spPr>
                <a:xfrm>
                  <a:off x="1993344" y="5858595"/>
                  <a:ext cx="8063999" cy="34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96" h="638" extrusionOk="0">
                      <a:moveTo>
                        <a:pt x="319" y="1"/>
                      </a:moveTo>
                      <a:cubicBezTo>
                        <a:pt x="142" y="1"/>
                        <a:pt x="1" y="142"/>
                        <a:pt x="1" y="319"/>
                      </a:cubicBezTo>
                      <a:cubicBezTo>
                        <a:pt x="1" y="496"/>
                        <a:pt x="142" y="637"/>
                        <a:pt x="319" y="637"/>
                      </a:cubicBezTo>
                      <a:lnTo>
                        <a:pt x="117477" y="637"/>
                      </a:lnTo>
                      <a:cubicBezTo>
                        <a:pt x="117654" y="637"/>
                        <a:pt x="117796" y="496"/>
                        <a:pt x="117796" y="319"/>
                      </a:cubicBezTo>
                      <a:cubicBezTo>
                        <a:pt x="117796" y="142"/>
                        <a:pt x="117654" y="1"/>
                        <a:pt x="117477" y="1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  <p:cxnSp>
              <p:nvCxnSpPr>
                <p:cNvPr id="281" name="Google Shape;3434;p41">
                  <a:extLst>
                    <a:ext uri="{FF2B5EF4-FFF2-40B4-BE49-F238E27FC236}">
                      <a16:creationId xmlns:a16="http://schemas.microsoft.com/office/drawing/2014/main" id="{3E2A714A-A394-D942-9DBB-704F8B220A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3344" y="2847098"/>
                  <a:ext cx="806399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2" name="Google Shape;3434;p41">
                  <a:extLst>
                    <a:ext uri="{FF2B5EF4-FFF2-40B4-BE49-F238E27FC236}">
                      <a16:creationId xmlns:a16="http://schemas.microsoft.com/office/drawing/2014/main" id="{837B2795-CA4D-E244-BF36-17E0B9CC42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3344" y="2345182"/>
                  <a:ext cx="806399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3F28C52F-F6CF-C749-A187-6F91A12003CC}"/>
                  </a:ext>
                </a:extLst>
              </p:cNvPr>
              <p:cNvGrpSpPr/>
              <p:nvPr/>
            </p:nvGrpSpPr>
            <p:grpSpPr>
              <a:xfrm>
                <a:off x="1389254" y="2088018"/>
                <a:ext cx="504542" cy="3937973"/>
                <a:chOff x="1389254" y="2088018"/>
                <a:chExt cx="504542" cy="3937973"/>
              </a:xfrm>
            </p:grpSpPr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1C8BC43B-ED4A-704D-98AD-29F8057EF183}"/>
                    </a:ext>
                  </a:extLst>
                </p:cNvPr>
                <p:cNvSpPr txBox="1"/>
                <p:nvPr/>
              </p:nvSpPr>
              <p:spPr>
                <a:xfrm>
                  <a:off x="1456128" y="5093075"/>
                  <a:ext cx="370795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3829E95-7508-D445-9E14-B440957E782A}"/>
                    </a:ext>
                  </a:extLst>
                </p:cNvPr>
                <p:cNvSpPr txBox="1"/>
                <p:nvPr/>
              </p:nvSpPr>
              <p:spPr>
                <a:xfrm>
                  <a:off x="1389254" y="3084197"/>
                  <a:ext cx="504542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10</a:t>
                  </a:r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6934DCDA-8B65-AC47-854C-706C822F4746}"/>
                    </a:ext>
                  </a:extLst>
                </p:cNvPr>
                <p:cNvSpPr txBox="1"/>
                <p:nvPr/>
              </p:nvSpPr>
              <p:spPr>
                <a:xfrm>
                  <a:off x="1456127" y="3598413"/>
                  <a:ext cx="370795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8</a:t>
                  </a:r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8F34BE54-1A00-C741-98E2-F2DCE4B0155C}"/>
                    </a:ext>
                  </a:extLst>
                </p:cNvPr>
                <p:cNvSpPr txBox="1"/>
                <p:nvPr/>
              </p:nvSpPr>
              <p:spPr>
                <a:xfrm>
                  <a:off x="1456127" y="4098645"/>
                  <a:ext cx="370795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6</a:t>
                  </a:r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67A49012-F24D-104A-9F57-ADFF544B172E}"/>
                    </a:ext>
                  </a:extLst>
                </p:cNvPr>
                <p:cNvSpPr txBox="1"/>
                <p:nvPr/>
              </p:nvSpPr>
              <p:spPr>
                <a:xfrm>
                  <a:off x="1456127" y="4592840"/>
                  <a:ext cx="370795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A932DD10-B139-6541-96BA-0FF153D3B2C0}"/>
                    </a:ext>
                  </a:extLst>
                </p:cNvPr>
                <p:cNvSpPr txBox="1"/>
                <p:nvPr/>
              </p:nvSpPr>
              <p:spPr>
                <a:xfrm>
                  <a:off x="1389254" y="2588250"/>
                  <a:ext cx="504542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12</a:t>
                  </a:r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787F0A9B-F8CC-214E-8E73-228E642ADC7F}"/>
                    </a:ext>
                  </a:extLst>
                </p:cNvPr>
                <p:cNvSpPr txBox="1"/>
                <p:nvPr/>
              </p:nvSpPr>
              <p:spPr>
                <a:xfrm>
                  <a:off x="1389254" y="2088018"/>
                  <a:ext cx="504542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14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F4B950B5-9CA1-DB49-B4DC-6D6D5A91C565}"/>
                    </a:ext>
                  </a:extLst>
                </p:cNvPr>
                <p:cNvSpPr txBox="1"/>
                <p:nvPr/>
              </p:nvSpPr>
              <p:spPr>
                <a:xfrm>
                  <a:off x="1456126" y="5591409"/>
                  <a:ext cx="370795" cy="434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0</a:t>
                  </a:r>
                </a:p>
              </p:txBody>
            </p:sp>
          </p:grpSp>
        </p:grpSp>
        <p:sp>
          <p:nvSpPr>
            <p:cNvPr id="252" name="Google Shape;3440;p41">
              <a:extLst>
                <a:ext uri="{FF2B5EF4-FFF2-40B4-BE49-F238E27FC236}">
                  <a16:creationId xmlns:a16="http://schemas.microsoft.com/office/drawing/2014/main" id="{A9D73BCE-3ABB-B84A-9B79-79834F5AA6E6}"/>
                </a:ext>
              </a:extLst>
            </p:cNvPr>
            <p:cNvSpPr/>
            <p:nvPr/>
          </p:nvSpPr>
          <p:spPr>
            <a:xfrm>
              <a:off x="4152584" y="2810299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3" name="Google Shape;3441;p41">
              <a:extLst>
                <a:ext uri="{FF2B5EF4-FFF2-40B4-BE49-F238E27FC236}">
                  <a16:creationId xmlns:a16="http://schemas.microsoft.com/office/drawing/2014/main" id="{AABAEC26-0520-1548-AE88-F48A52C6818C}"/>
                </a:ext>
              </a:extLst>
            </p:cNvPr>
            <p:cNvSpPr/>
            <p:nvPr/>
          </p:nvSpPr>
          <p:spPr>
            <a:xfrm>
              <a:off x="4595047" y="2999443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4" name="Google Shape;3442;p41">
              <a:extLst>
                <a:ext uri="{FF2B5EF4-FFF2-40B4-BE49-F238E27FC236}">
                  <a16:creationId xmlns:a16="http://schemas.microsoft.com/office/drawing/2014/main" id="{FFFA067F-E897-FE41-BBBE-83CE143A18DA}"/>
                </a:ext>
              </a:extLst>
            </p:cNvPr>
            <p:cNvSpPr/>
            <p:nvPr/>
          </p:nvSpPr>
          <p:spPr>
            <a:xfrm>
              <a:off x="5072974" y="1657745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5" name="Google Shape;3443;p41">
              <a:extLst>
                <a:ext uri="{FF2B5EF4-FFF2-40B4-BE49-F238E27FC236}">
                  <a16:creationId xmlns:a16="http://schemas.microsoft.com/office/drawing/2014/main" id="{05A0E1A4-16A3-7C46-947E-604BE16AA58D}"/>
                </a:ext>
              </a:extLst>
            </p:cNvPr>
            <p:cNvSpPr/>
            <p:nvPr/>
          </p:nvSpPr>
          <p:spPr>
            <a:xfrm>
              <a:off x="5482749" y="3189254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6" name="Google Shape;3444;p41">
              <a:extLst>
                <a:ext uri="{FF2B5EF4-FFF2-40B4-BE49-F238E27FC236}">
                  <a16:creationId xmlns:a16="http://schemas.microsoft.com/office/drawing/2014/main" id="{0F4750EA-9BD9-3746-8E52-16D12D510891}"/>
                </a:ext>
              </a:extLst>
            </p:cNvPr>
            <p:cNvSpPr/>
            <p:nvPr/>
          </p:nvSpPr>
          <p:spPr>
            <a:xfrm>
              <a:off x="5952700" y="647688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7" name="Google Shape;3445;p41">
              <a:extLst>
                <a:ext uri="{FF2B5EF4-FFF2-40B4-BE49-F238E27FC236}">
                  <a16:creationId xmlns:a16="http://schemas.microsoft.com/office/drawing/2014/main" id="{6292AE30-4A40-A044-8A1D-E68592328DC9}"/>
                </a:ext>
              </a:extLst>
            </p:cNvPr>
            <p:cNvSpPr/>
            <p:nvPr/>
          </p:nvSpPr>
          <p:spPr>
            <a:xfrm>
              <a:off x="3710305" y="3184005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8" name="Google Shape;3507;p41">
              <a:extLst>
                <a:ext uri="{FF2B5EF4-FFF2-40B4-BE49-F238E27FC236}">
                  <a16:creationId xmlns:a16="http://schemas.microsoft.com/office/drawing/2014/main" id="{9EBC7675-4BD4-9246-B4E9-9A6E3E9FF340}"/>
                </a:ext>
              </a:extLst>
            </p:cNvPr>
            <p:cNvSpPr/>
            <p:nvPr/>
          </p:nvSpPr>
          <p:spPr>
            <a:xfrm>
              <a:off x="3263038" y="3398289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9" name="Google Shape;3444;p41">
              <a:extLst>
                <a:ext uri="{FF2B5EF4-FFF2-40B4-BE49-F238E27FC236}">
                  <a16:creationId xmlns:a16="http://schemas.microsoft.com/office/drawing/2014/main" id="{852B50EF-60E5-8144-AC15-7F40E9548DF6}"/>
                </a:ext>
              </a:extLst>
            </p:cNvPr>
            <p:cNvSpPr/>
            <p:nvPr/>
          </p:nvSpPr>
          <p:spPr>
            <a:xfrm>
              <a:off x="7702278" y="2996372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0" name="Google Shape;3444;p41">
              <a:extLst>
                <a:ext uri="{FF2B5EF4-FFF2-40B4-BE49-F238E27FC236}">
                  <a16:creationId xmlns:a16="http://schemas.microsoft.com/office/drawing/2014/main" id="{F65C9FE1-6641-184C-884A-99126A967615}"/>
                </a:ext>
              </a:extLst>
            </p:cNvPr>
            <p:cNvSpPr/>
            <p:nvPr/>
          </p:nvSpPr>
          <p:spPr>
            <a:xfrm>
              <a:off x="6812082" y="3196926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1" name="Google Shape;3444;p41">
              <a:extLst>
                <a:ext uri="{FF2B5EF4-FFF2-40B4-BE49-F238E27FC236}">
                  <a16:creationId xmlns:a16="http://schemas.microsoft.com/office/drawing/2014/main" id="{E9585B68-C263-5442-8775-777CD5192866}"/>
                </a:ext>
              </a:extLst>
            </p:cNvPr>
            <p:cNvSpPr/>
            <p:nvPr/>
          </p:nvSpPr>
          <p:spPr>
            <a:xfrm>
              <a:off x="7259662" y="2989757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2" name="Google Shape;3444;p41">
              <a:extLst>
                <a:ext uri="{FF2B5EF4-FFF2-40B4-BE49-F238E27FC236}">
                  <a16:creationId xmlns:a16="http://schemas.microsoft.com/office/drawing/2014/main" id="{A133AE64-02C0-F041-8206-90C899171683}"/>
                </a:ext>
              </a:extLst>
            </p:cNvPr>
            <p:cNvSpPr/>
            <p:nvPr/>
          </p:nvSpPr>
          <p:spPr>
            <a:xfrm>
              <a:off x="8137198" y="1423031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3" name="Google Shape;3444;p41">
              <a:extLst>
                <a:ext uri="{FF2B5EF4-FFF2-40B4-BE49-F238E27FC236}">
                  <a16:creationId xmlns:a16="http://schemas.microsoft.com/office/drawing/2014/main" id="{D918C172-3D13-A242-BB2F-6A88CEE4F07A}"/>
                </a:ext>
              </a:extLst>
            </p:cNvPr>
            <p:cNvSpPr/>
            <p:nvPr/>
          </p:nvSpPr>
          <p:spPr>
            <a:xfrm>
              <a:off x="8601209" y="1640845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4" name="Google Shape;3444;p41">
              <a:extLst>
                <a:ext uri="{FF2B5EF4-FFF2-40B4-BE49-F238E27FC236}">
                  <a16:creationId xmlns:a16="http://schemas.microsoft.com/office/drawing/2014/main" id="{9576E0F6-B16D-D34E-BE5E-F6E90115B241}"/>
                </a:ext>
              </a:extLst>
            </p:cNvPr>
            <p:cNvSpPr/>
            <p:nvPr/>
          </p:nvSpPr>
          <p:spPr>
            <a:xfrm>
              <a:off x="6368971" y="442362"/>
              <a:ext cx="211650" cy="211650"/>
            </a:xfrm>
            <a:prstGeom prst="ellipse">
              <a:avLst/>
            </a:prstGeom>
            <a:solidFill>
              <a:schemeClr val="bg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1DB0172-D7E5-FF43-9E15-CF39575CD3A4}"/>
              </a:ext>
            </a:extLst>
          </p:cNvPr>
          <p:cNvGrpSpPr/>
          <p:nvPr/>
        </p:nvGrpSpPr>
        <p:grpSpPr>
          <a:xfrm>
            <a:off x="10080463" y="2347053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39" name="Google Shape;620;p19">
              <a:extLst>
                <a:ext uri="{FF2B5EF4-FFF2-40B4-BE49-F238E27FC236}">
                  <a16:creationId xmlns:a16="http://schemas.microsoft.com/office/drawing/2014/main" id="{ACDD1364-E744-924D-9461-A6B2B47008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5D22129-69B5-FC48-871C-7410D507DA98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1.1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68C5884-BD44-5046-BF8E-8BB0737CB618}"/>
              </a:ext>
            </a:extLst>
          </p:cNvPr>
          <p:cNvGrpSpPr/>
          <p:nvPr/>
        </p:nvGrpSpPr>
        <p:grpSpPr>
          <a:xfrm>
            <a:off x="10080463" y="1184011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2" name="Google Shape;620;p19">
              <a:extLst>
                <a:ext uri="{FF2B5EF4-FFF2-40B4-BE49-F238E27FC236}">
                  <a16:creationId xmlns:a16="http://schemas.microsoft.com/office/drawing/2014/main" id="{BDFBD6C9-341A-B14A-A6E3-8AFC1709B6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5D63B77-1494-4642-95D5-BDCCEE869536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0,3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0EF2230-E673-C647-B8EB-3CF297F3F83F}"/>
              </a:ext>
            </a:extLst>
          </p:cNvPr>
          <p:cNvGrpSpPr/>
          <p:nvPr/>
        </p:nvGrpSpPr>
        <p:grpSpPr>
          <a:xfrm>
            <a:off x="10080463" y="1765532"/>
            <a:ext cx="444353" cy="419333"/>
            <a:chOff x="1736616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5" name="Google Shape;620;p19">
              <a:extLst>
                <a:ext uri="{FF2B5EF4-FFF2-40B4-BE49-F238E27FC236}">
                  <a16:creationId xmlns:a16="http://schemas.microsoft.com/office/drawing/2014/main" id="{51326A26-86F3-C048-BFCF-FBB28AD57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0246DD-3DE5-8D45-8091-A15B1BB59C61}"/>
                </a:ext>
              </a:extLst>
            </p:cNvPr>
            <p:cNvSpPr txBox="1"/>
            <p:nvPr/>
          </p:nvSpPr>
          <p:spPr>
            <a:xfrm>
              <a:off x="1736616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1.6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D69A5ED-FF4F-A344-9DF4-15491DDB9A4B}"/>
              </a:ext>
            </a:extLst>
          </p:cNvPr>
          <p:cNvGrpSpPr/>
          <p:nvPr/>
        </p:nvGrpSpPr>
        <p:grpSpPr>
          <a:xfrm>
            <a:off x="10080463" y="3510095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8" name="Google Shape;620;p19">
              <a:extLst>
                <a:ext uri="{FF2B5EF4-FFF2-40B4-BE49-F238E27FC236}">
                  <a16:creationId xmlns:a16="http://schemas.microsoft.com/office/drawing/2014/main" id="{44BBCF0F-7349-C24E-AB77-F56F8CCCC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E17FCF2-FF22-6F4A-97CE-AF874CE30EE0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1.8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2B301A6-97A2-CA45-A05F-147C684F38B1}"/>
              </a:ext>
            </a:extLst>
          </p:cNvPr>
          <p:cNvGrpSpPr/>
          <p:nvPr/>
        </p:nvGrpSpPr>
        <p:grpSpPr>
          <a:xfrm>
            <a:off x="10080463" y="2928573"/>
            <a:ext cx="444353" cy="421200"/>
            <a:chOff x="1736615" y="495869"/>
            <a:chExt cx="570390" cy="54067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1" name="Google Shape;620;p19">
              <a:extLst>
                <a:ext uri="{FF2B5EF4-FFF2-40B4-BE49-F238E27FC236}">
                  <a16:creationId xmlns:a16="http://schemas.microsoft.com/office/drawing/2014/main" id="{43F0CC08-D5C8-1C45-8341-89C8D6F6B9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2" y="495869"/>
              <a:ext cx="540670" cy="540670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8315919-DF29-374C-AFAD-F851197BDB7C}"/>
                </a:ext>
              </a:extLst>
            </p:cNvPr>
            <p:cNvSpPr txBox="1"/>
            <p:nvPr/>
          </p:nvSpPr>
          <p:spPr>
            <a:xfrm>
              <a:off x="1736615" y="564949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1.3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CB47C86-759A-6E4B-933B-D50FEB2280AD}"/>
              </a:ext>
            </a:extLst>
          </p:cNvPr>
          <p:cNvGrpSpPr/>
          <p:nvPr/>
        </p:nvGrpSpPr>
        <p:grpSpPr>
          <a:xfrm>
            <a:off x="10080463" y="602490"/>
            <a:ext cx="444353" cy="419333"/>
            <a:chOff x="1736616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9" name="Google Shape;620;p19">
              <a:extLst>
                <a:ext uri="{FF2B5EF4-FFF2-40B4-BE49-F238E27FC236}">
                  <a16:creationId xmlns:a16="http://schemas.microsoft.com/office/drawing/2014/main" id="{5CDD98F0-2B18-6D47-BC86-52403BF0D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E1468E4-61B3-5E45-807A-06D3738B7B72}"/>
                </a:ext>
              </a:extLst>
            </p:cNvPr>
            <p:cNvSpPr txBox="1"/>
            <p:nvPr/>
          </p:nvSpPr>
          <p:spPr>
            <a:xfrm>
              <a:off x="1736616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0.6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F716A02-B194-154F-9123-E2DEF387E464}"/>
              </a:ext>
            </a:extLst>
          </p:cNvPr>
          <p:cNvGrpSpPr/>
          <p:nvPr/>
        </p:nvGrpSpPr>
        <p:grpSpPr>
          <a:xfrm>
            <a:off x="10080463" y="4091616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87" name="Google Shape;620;p19">
              <a:extLst>
                <a:ext uri="{FF2B5EF4-FFF2-40B4-BE49-F238E27FC236}">
                  <a16:creationId xmlns:a16="http://schemas.microsoft.com/office/drawing/2014/main" id="{7F8DCE29-596F-284D-BFC9-013A9E0A8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E20EAC1E-029D-3F49-BCA8-509D9442C299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3.0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5C684B1-AAAD-4043-BDB2-6D0B361D7A2E}"/>
              </a:ext>
            </a:extLst>
          </p:cNvPr>
          <p:cNvGrpSpPr/>
          <p:nvPr/>
        </p:nvGrpSpPr>
        <p:grpSpPr>
          <a:xfrm>
            <a:off x="10080463" y="4673137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90" name="Google Shape;620;p19">
              <a:extLst>
                <a:ext uri="{FF2B5EF4-FFF2-40B4-BE49-F238E27FC236}">
                  <a16:creationId xmlns:a16="http://schemas.microsoft.com/office/drawing/2014/main" id="{5855DB3C-E395-D94A-BF69-9B9A99AE2C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03C03E3-590D-994B-9A7F-9288100D763D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2.8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D164D01-305C-1646-B802-4FCE64B97B17}"/>
              </a:ext>
            </a:extLst>
          </p:cNvPr>
          <p:cNvGrpSpPr/>
          <p:nvPr/>
        </p:nvGrpSpPr>
        <p:grpSpPr>
          <a:xfrm>
            <a:off x="10080463" y="5254658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93" name="Google Shape;620;p19">
              <a:extLst>
                <a:ext uri="{FF2B5EF4-FFF2-40B4-BE49-F238E27FC236}">
                  <a16:creationId xmlns:a16="http://schemas.microsoft.com/office/drawing/2014/main" id="{3450670D-8B48-6243-BDC5-EB5EBFEC01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8E7A28C5-62C2-B44D-8995-E4BE5BCF25F1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0.3</a:t>
              </a:r>
            </a:p>
          </p:txBody>
        </p:sp>
      </p:grp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E74DF2D-9F71-0D44-BD81-715BEED5FA93}"/>
              </a:ext>
            </a:extLst>
          </p:cNvPr>
          <p:cNvSpPr/>
          <p:nvPr/>
        </p:nvSpPr>
        <p:spPr>
          <a:xfrm>
            <a:off x="10425056" y="191893"/>
            <a:ext cx="1647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Matrix profile</a:t>
            </a:r>
            <a:endParaRPr lang="en-GB" sz="2000" dirty="0"/>
          </a:p>
        </p:txBody>
      </p:sp>
      <p:grpSp>
        <p:nvGrpSpPr>
          <p:cNvPr id="199" name="Google Shape;804;p40">
            <a:extLst>
              <a:ext uri="{FF2B5EF4-FFF2-40B4-BE49-F238E27FC236}">
                <a16:creationId xmlns:a16="http://schemas.microsoft.com/office/drawing/2014/main" id="{88C9CCD7-B5D3-F445-B590-7E31A2E77EE7}"/>
              </a:ext>
            </a:extLst>
          </p:cNvPr>
          <p:cNvGrpSpPr/>
          <p:nvPr/>
        </p:nvGrpSpPr>
        <p:grpSpPr>
          <a:xfrm rot="19966162">
            <a:off x="10679378" y="748826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00" name="Google Shape;805;p40">
              <a:extLst>
                <a:ext uri="{FF2B5EF4-FFF2-40B4-BE49-F238E27FC236}">
                  <a16:creationId xmlns:a16="http://schemas.microsoft.com/office/drawing/2014/main" id="{173A4CBF-54F1-2147-975E-E39296E40A65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806;p40">
              <a:extLst>
                <a:ext uri="{FF2B5EF4-FFF2-40B4-BE49-F238E27FC236}">
                  <a16:creationId xmlns:a16="http://schemas.microsoft.com/office/drawing/2014/main" id="{02EACE00-94EE-8C49-9A80-F6E436775C4B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10" name="Google Shape;804;p40">
            <a:extLst>
              <a:ext uri="{FF2B5EF4-FFF2-40B4-BE49-F238E27FC236}">
                <a16:creationId xmlns:a16="http://schemas.microsoft.com/office/drawing/2014/main" id="{25278909-45C5-AF40-8E02-6C8ED657DAE2}"/>
              </a:ext>
            </a:extLst>
          </p:cNvPr>
          <p:cNvGrpSpPr/>
          <p:nvPr/>
        </p:nvGrpSpPr>
        <p:grpSpPr>
          <a:xfrm rot="19966162">
            <a:off x="9371740" y="5803852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11" name="Google Shape;805;p40">
              <a:extLst>
                <a:ext uri="{FF2B5EF4-FFF2-40B4-BE49-F238E27FC236}">
                  <a16:creationId xmlns:a16="http://schemas.microsoft.com/office/drawing/2014/main" id="{04CCBC1F-E9A8-8F40-BE2D-7EF3933B1630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806;p40">
              <a:extLst>
                <a:ext uri="{FF2B5EF4-FFF2-40B4-BE49-F238E27FC236}">
                  <a16:creationId xmlns:a16="http://schemas.microsoft.com/office/drawing/2014/main" id="{9DD73ECE-D258-FC49-A789-0A59C363E673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71E7987-75B2-7249-8A94-4CFF511B1C28}"/>
              </a:ext>
            </a:extLst>
          </p:cNvPr>
          <p:cNvGrpSpPr/>
          <p:nvPr/>
        </p:nvGrpSpPr>
        <p:grpSpPr>
          <a:xfrm>
            <a:off x="10077720" y="5758863"/>
            <a:ext cx="444353" cy="419333"/>
            <a:chOff x="1736615" y="495870"/>
            <a:chExt cx="570390" cy="53827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6" name="Google Shape;620;p19">
              <a:extLst>
                <a:ext uri="{FF2B5EF4-FFF2-40B4-BE49-F238E27FC236}">
                  <a16:creationId xmlns:a16="http://schemas.microsoft.com/office/drawing/2014/main" id="{D626FD27-7709-BE47-A7D8-0171C13C1B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673" y="495870"/>
              <a:ext cx="538273" cy="538273"/>
            </a:xfrm>
            <a:prstGeom prst="roundRect">
              <a:avLst>
                <a:gd name="adj" fmla="val 31182"/>
              </a:avLst>
            </a:pr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35D61DE-A25D-3D43-A648-917AB44536F0}"/>
                </a:ext>
              </a:extLst>
            </p:cNvPr>
            <p:cNvSpPr txBox="1"/>
            <p:nvPr/>
          </p:nvSpPr>
          <p:spPr>
            <a:xfrm>
              <a:off x="1736615" y="564950"/>
              <a:ext cx="570390" cy="434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6942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392020" y="598259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019439" y="1870240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221277" y="3089994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424601" y="1463670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228907" y="1870240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432231" y="2683423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495527" y="3340163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3938637" y="3021950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381049" y="2981548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4752511" y="1883812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244895" y="1883812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653869" y="878138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510809" y="683452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180792" y="624583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048190" y="317118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497412" y="3103566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7855866" y="1667334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374080" y="1582468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3438;p41">
            <a:extLst>
              <a:ext uri="{FF2B5EF4-FFF2-40B4-BE49-F238E27FC236}">
                <a16:creationId xmlns:a16="http://schemas.microsoft.com/office/drawing/2014/main" id="{DD294B31-C9B3-8040-8F84-EF4085C2E974}"/>
              </a:ext>
            </a:extLst>
          </p:cNvPr>
          <p:cNvCxnSpPr>
            <a:cxnSpLocks/>
          </p:cNvCxnSpPr>
          <p:nvPr/>
        </p:nvCxnSpPr>
        <p:spPr>
          <a:xfrm>
            <a:off x="2835576" y="606662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3469;p41">
            <a:extLst>
              <a:ext uri="{FF2B5EF4-FFF2-40B4-BE49-F238E27FC236}">
                <a16:creationId xmlns:a16="http://schemas.microsoft.com/office/drawing/2014/main" id="{5290C033-1BAB-A74B-9456-CB7998B11084}"/>
              </a:ext>
            </a:extLst>
          </p:cNvPr>
          <p:cNvSpPr/>
          <p:nvPr/>
        </p:nvSpPr>
        <p:spPr>
          <a:xfrm>
            <a:off x="8019439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5" name="Google Shape;3470;p41">
            <a:extLst>
              <a:ext uri="{FF2B5EF4-FFF2-40B4-BE49-F238E27FC236}">
                <a16:creationId xmlns:a16="http://schemas.microsoft.com/office/drawing/2014/main" id="{956EB231-9FC4-7B49-9D46-B09E2BBDE0B1}"/>
              </a:ext>
            </a:extLst>
          </p:cNvPr>
          <p:cNvSpPr/>
          <p:nvPr/>
        </p:nvSpPr>
        <p:spPr>
          <a:xfrm>
            <a:off x="7221277" y="6057045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6" name="Google Shape;3471;p41">
            <a:extLst>
              <a:ext uri="{FF2B5EF4-FFF2-40B4-BE49-F238E27FC236}">
                <a16:creationId xmlns:a16="http://schemas.microsoft.com/office/drawing/2014/main" id="{BBC6974E-E46F-3043-99FC-8311A8E70D75}"/>
              </a:ext>
            </a:extLst>
          </p:cNvPr>
          <p:cNvSpPr/>
          <p:nvPr/>
        </p:nvSpPr>
        <p:spPr>
          <a:xfrm>
            <a:off x="6424601" y="4430721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7" name="Google Shape;3472;p41">
            <a:extLst>
              <a:ext uri="{FF2B5EF4-FFF2-40B4-BE49-F238E27FC236}">
                <a16:creationId xmlns:a16="http://schemas.microsoft.com/office/drawing/2014/main" id="{B938B775-4A9A-BB4B-B014-D4C74DAF0823}"/>
              </a:ext>
            </a:extLst>
          </p:cNvPr>
          <p:cNvSpPr/>
          <p:nvPr/>
        </p:nvSpPr>
        <p:spPr>
          <a:xfrm>
            <a:off x="5228907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8" name="Google Shape;3473;p41">
            <a:extLst>
              <a:ext uri="{FF2B5EF4-FFF2-40B4-BE49-F238E27FC236}">
                <a16:creationId xmlns:a16="http://schemas.microsoft.com/office/drawing/2014/main" id="{D52BAF8E-9D40-954B-9E4A-AFF208729B69}"/>
              </a:ext>
            </a:extLst>
          </p:cNvPr>
          <p:cNvSpPr/>
          <p:nvPr/>
        </p:nvSpPr>
        <p:spPr>
          <a:xfrm>
            <a:off x="4432231" y="5650474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2" name="Google Shape;3434;p41">
            <a:extLst>
              <a:ext uri="{FF2B5EF4-FFF2-40B4-BE49-F238E27FC236}">
                <a16:creationId xmlns:a16="http://schemas.microsoft.com/office/drawing/2014/main" id="{DC292E26-1865-D547-849E-668823597AD0}"/>
              </a:ext>
            </a:extLst>
          </p:cNvPr>
          <p:cNvCxnSpPr>
            <a:cxnSpLocks/>
          </p:cNvCxnSpPr>
          <p:nvPr/>
        </p:nvCxnSpPr>
        <p:spPr>
          <a:xfrm>
            <a:off x="2835576" y="450258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3435;p41">
            <a:extLst>
              <a:ext uri="{FF2B5EF4-FFF2-40B4-BE49-F238E27FC236}">
                <a16:creationId xmlns:a16="http://schemas.microsoft.com/office/drawing/2014/main" id="{10F8BEE9-4EE1-8849-8488-81C891C334E2}"/>
              </a:ext>
            </a:extLst>
          </p:cNvPr>
          <p:cNvCxnSpPr>
            <a:cxnSpLocks/>
          </p:cNvCxnSpPr>
          <p:nvPr/>
        </p:nvCxnSpPr>
        <p:spPr>
          <a:xfrm>
            <a:off x="2835576" y="489359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3436;p41">
            <a:extLst>
              <a:ext uri="{FF2B5EF4-FFF2-40B4-BE49-F238E27FC236}">
                <a16:creationId xmlns:a16="http://schemas.microsoft.com/office/drawing/2014/main" id="{5467FB99-AA32-3F49-87F2-780E6246EDD4}"/>
              </a:ext>
            </a:extLst>
          </p:cNvPr>
          <p:cNvCxnSpPr>
            <a:cxnSpLocks/>
          </p:cNvCxnSpPr>
          <p:nvPr/>
        </p:nvCxnSpPr>
        <p:spPr>
          <a:xfrm>
            <a:off x="2835576" y="528460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3437;p41">
            <a:extLst>
              <a:ext uri="{FF2B5EF4-FFF2-40B4-BE49-F238E27FC236}">
                <a16:creationId xmlns:a16="http://schemas.microsoft.com/office/drawing/2014/main" id="{9DE575EC-9CC0-4C43-B7EF-2FC6061BCBE9}"/>
              </a:ext>
            </a:extLst>
          </p:cNvPr>
          <p:cNvCxnSpPr>
            <a:cxnSpLocks/>
          </p:cNvCxnSpPr>
          <p:nvPr/>
        </p:nvCxnSpPr>
        <p:spPr>
          <a:xfrm>
            <a:off x="2835576" y="567561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3439;p41">
            <a:extLst>
              <a:ext uri="{FF2B5EF4-FFF2-40B4-BE49-F238E27FC236}">
                <a16:creationId xmlns:a16="http://schemas.microsoft.com/office/drawing/2014/main" id="{C88675B4-4CA2-E640-BBDF-0FDEAA9CE052}"/>
              </a:ext>
            </a:extLst>
          </p:cNvPr>
          <p:cNvSpPr/>
          <p:nvPr/>
        </p:nvSpPr>
        <p:spPr>
          <a:xfrm>
            <a:off x="2835576" y="6457635"/>
            <a:ext cx="6282134" cy="27061"/>
          </a:xfrm>
          <a:custGeom>
            <a:avLst/>
            <a:gdLst/>
            <a:ahLst/>
            <a:cxnLst/>
            <a:rect l="l" t="t" r="r" b="b"/>
            <a:pathLst>
              <a:path w="117796" h="638" extrusionOk="0">
                <a:moveTo>
                  <a:pt x="319" y="1"/>
                </a:moveTo>
                <a:cubicBezTo>
                  <a:pt x="142" y="1"/>
                  <a:pt x="1" y="142"/>
                  <a:pt x="1" y="319"/>
                </a:cubicBezTo>
                <a:cubicBezTo>
                  <a:pt x="1" y="496"/>
                  <a:pt x="142" y="637"/>
                  <a:pt x="319" y="637"/>
                </a:cubicBezTo>
                <a:lnTo>
                  <a:pt x="117477" y="637"/>
                </a:lnTo>
                <a:cubicBezTo>
                  <a:pt x="117654" y="637"/>
                  <a:pt x="117796" y="496"/>
                  <a:pt x="117796" y="319"/>
                </a:cubicBezTo>
                <a:cubicBezTo>
                  <a:pt x="117796" y="142"/>
                  <a:pt x="117654" y="1"/>
                  <a:pt x="117477" y="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9" name="Google Shape;3434;p41">
            <a:extLst>
              <a:ext uri="{FF2B5EF4-FFF2-40B4-BE49-F238E27FC236}">
                <a16:creationId xmlns:a16="http://schemas.microsoft.com/office/drawing/2014/main" id="{D6A24232-2001-A14E-A6E5-2E6E64FCB83C}"/>
              </a:ext>
            </a:extLst>
          </p:cNvPr>
          <p:cNvCxnSpPr>
            <a:cxnSpLocks/>
          </p:cNvCxnSpPr>
          <p:nvPr/>
        </p:nvCxnSpPr>
        <p:spPr>
          <a:xfrm>
            <a:off x="2835576" y="411157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C92069F0-58E7-7742-911E-CB43B05893BB}"/>
              </a:ext>
            </a:extLst>
          </p:cNvPr>
          <p:cNvSpPr txBox="1"/>
          <p:nvPr/>
        </p:nvSpPr>
        <p:spPr>
          <a:xfrm>
            <a:off x="2444116" y="47419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A02B72B-4F89-2B47-9026-D80DD5C7F4BC}"/>
              </a:ext>
            </a:extLst>
          </p:cNvPr>
          <p:cNvSpPr txBox="1"/>
          <p:nvPr/>
        </p:nvSpPr>
        <p:spPr>
          <a:xfrm>
            <a:off x="2444116" y="55166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AE9EC14-0618-1C4B-8C99-2BB1864CEBC5}"/>
              </a:ext>
            </a:extLst>
          </p:cNvPr>
          <p:cNvSpPr txBox="1"/>
          <p:nvPr/>
        </p:nvSpPr>
        <p:spPr>
          <a:xfrm>
            <a:off x="2444117" y="3955008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71C9621-C8D0-614A-B6C0-156411EFD909}"/>
              </a:ext>
            </a:extLst>
          </p:cNvPr>
          <p:cNvSpPr txBox="1"/>
          <p:nvPr/>
        </p:nvSpPr>
        <p:spPr>
          <a:xfrm>
            <a:off x="2444116" y="629457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grpSp>
        <p:nvGrpSpPr>
          <p:cNvPr id="211" name="Google Shape;810;p40">
            <a:extLst>
              <a:ext uri="{FF2B5EF4-FFF2-40B4-BE49-F238E27FC236}">
                <a16:creationId xmlns:a16="http://schemas.microsoft.com/office/drawing/2014/main" id="{74C4E1D5-0E5F-0F44-86B9-F72B8B80FEC7}"/>
              </a:ext>
            </a:extLst>
          </p:cNvPr>
          <p:cNvGrpSpPr/>
          <p:nvPr/>
        </p:nvGrpSpPr>
        <p:grpSpPr>
          <a:xfrm rot="21432794" flipH="1">
            <a:off x="2180427" y="6068545"/>
            <a:ext cx="1158598" cy="399197"/>
            <a:chOff x="2467225" y="2500013"/>
            <a:chExt cx="261325" cy="96525"/>
          </a:xfrm>
          <a:solidFill>
            <a:schemeClr val="accent6"/>
          </a:solidFill>
        </p:grpSpPr>
        <p:sp>
          <p:nvSpPr>
            <p:cNvPr id="215" name="Google Shape;811;p40">
              <a:extLst>
                <a:ext uri="{FF2B5EF4-FFF2-40B4-BE49-F238E27FC236}">
                  <a16:creationId xmlns:a16="http://schemas.microsoft.com/office/drawing/2014/main" id="{E38BB5FC-89C7-DD4D-9B69-D4614BAC9BE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  <p:sp>
          <p:nvSpPr>
            <p:cNvPr id="216" name="Google Shape;812;p40">
              <a:extLst>
                <a:ext uri="{FF2B5EF4-FFF2-40B4-BE49-F238E27FC236}">
                  <a16:creationId xmlns:a16="http://schemas.microsoft.com/office/drawing/2014/main" id="{B6A5A04B-2661-D647-B0B3-990FBE9BC3A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B916FE-C427-8C4D-94F6-7FCBFA3A95CB}"/>
              </a:ext>
            </a:extLst>
          </p:cNvPr>
          <p:cNvSpPr txBox="1"/>
          <p:nvPr/>
        </p:nvSpPr>
        <p:spPr>
          <a:xfrm>
            <a:off x="689746" y="5230303"/>
            <a:ext cx="1519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6"/>
                </a:solidFill>
              </a:rPr>
              <a:t>LOW VALUE</a:t>
            </a:r>
          </a:p>
          <a:p>
            <a:pPr algn="ctr"/>
            <a:r>
              <a:rPr lang="en-GB" dirty="0">
                <a:solidFill>
                  <a:schemeClr val="accent6"/>
                </a:solidFill>
              </a:rPr>
              <a:t>Conserved subsequence</a:t>
            </a:r>
          </a:p>
        </p:txBody>
      </p:sp>
      <p:sp>
        <p:nvSpPr>
          <p:cNvPr id="165" name="Google Shape;3440;p41">
            <a:extLst>
              <a:ext uri="{FF2B5EF4-FFF2-40B4-BE49-F238E27FC236}">
                <a16:creationId xmlns:a16="http://schemas.microsoft.com/office/drawing/2014/main" id="{B8CDCDBF-1539-B741-B4C0-56B18DCC75FA}"/>
              </a:ext>
            </a:extLst>
          </p:cNvPr>
          <p:cNvSpPr/>
          <p:nvPr/>
        </p:nvSpPr>
        <p:spPr>
          <a:xfrm>
            <a:off x="4750058" y="540021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6" name="Google Shape;3441;p41">
            <a:extLst>
              <a:ext uri="{FF2B5EF4-FFF2-40B4-BE49-F238E27FC236}">
                <a16:creationId xmlns:a16="http://schemas.microsoft.com/office/drawing/2014/main" id="{270DE878-0019-6740-8500-B41E02C30361}"/>
              </a:ext>
            </a:extLst>
          </p:cNvPr>
          <p:cNvSpPr/>
          <p:nvPr/>
        </p:nvSpPr>
        <p:spPr>
          <a:xfrm>
            <a:off x="5192521" y="534629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7" name="Google Shape;3442;p41">
            <a:extLst>
              <a:ext uri="{FF2B5EF4-FFF2-40B4-BE49-F238E27FC236}">
                <a16:creationId xmlns:a16="http://schemas.microsoft.com/office/drawing/2014/main" id="{E49C31B5-D5AB-6C44-89DF-62627D342B38}"/>
              </a:ext>
            </a:extLst>
          </p:cNvPr>
          <p:cNvSpPr/>
          <p:nvPr/>
        </p:nvSpPr>
        <p:spPr>
          <a:xfrm>
            <a:off x="5670448" y="495372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8" name="Google Shape;3443;p41">
            <a:extLst>
              <a:ext uri="{FF2B5EF4-FFF2-40B4-BE49-F238E27FC236}">
                <a16:creationId xmlns:a16="http://schemas.microsoft.com/office/drawing/2014/main" id="{EE6851A2-CCF0-D44F-B100-71B41CF91752}"/>
              </a:ext>
            </a:extLst>
          </p:cNvPr>
          <p:cNvSpPr/>
          <p:nvPr/>
        </p:nvSpPr>
        <p:spPr>
          <a:xfrm>
            <a:off x="6080223" y="4066117"/>
            <a:ext cx="211650" cy="21165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9" name="Google Shape;3444;p41">
            <a:extLst>
              <a:ext uri="{FF2B5EF4-FFF2-40B4-BE49-F238E27FC236}">
                <a16:creationId xmlns:a16="http://schemas.microsoft.com/office/drawing/2014/main" id="{50AA7029-DB0D-1B45-8E6E-683EF8F7B7B0}"/>
              </a:ext>
            </a:extLst>
          </p:cNvPr>
          <p:cNvSpPr/>
          <p:nvPr/>
        </p:nvSpPr>
        <p:spPr>
          <a:xfrm>
            <a:off x="6550174" y="4233027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0" name="Google Shape;3445;p41">
            <a:extLst>
              <a:ext uri="{FF2B5EF4-FFF2-40B4-BE49-F238E27FC236}">
                <a16:creationId xmlns:a16="http://schemas.microsoft.com/office/drawing/2014/main" id="{56DB7CA5-548F-3E42-8403-844210808296}"/>
              </a:ext>
            </a:extLst>
          </p:cNvPr>
          <p:cNvSpPr/>
          <p:nvPr/>
        </p:nvSpPr>
        <p:spPr>
          <a:xfrm>
            <a:off x="4307779" y="516046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1" name="Google Shape;3507;p41">
            <a:extLst>
              <a:ext uri="{FF2B5EF4-FFF2-40B4-BE49-F238E27FC236}">
                <a16:creationId xmlns:a16="http://schemas.microsoft.com/office/drawing/2014/main" id="{A97717D1-BC2C-754A-869F-27A7646C3FAD}"/>
              </a:ext>
            </a:extLst>
          </p:cNvPr>
          <p:cNvSpPr/>
          <p:nvPr/>
        </p:nvSpPr>
        <p:spPr>
          <a:xfrm>
            <a:off x="3860512" y="6254422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3444;p41">
            <a:extLst>
              <a:ext uri="{FF2B5EF4-FFF2-40B4-BE49-F238E27FC236}">
                <a16:creationId xmlns:a16="http://schemas.microsoft.com/office/drawing/2014/main" id="{20BEED81-5CA7-F746-98AA-B4B04DB3201B}"/>
              </a:ext>
            </a:extLst>
          </p:cNvPr>
          <p:cNvSpPr/>
          <p:nvPr/>
        </p:nvSpPr>
        <p:spPr>
          <a:xfrm>
            <a:off x="7409556" y="587944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6" name="Google Shape;3444;p41">
            <a:extLst>
              <a:ext uri="{FF2B5EF4-FFF2-40B4-BE49-F238E27FC236}">
                <a16:creationId xmlns:a16="http://schemas.microsoft.com/office/drawing/2014/main" id="{93468F0D-51DF-614E-A6E6-B12D54B74103}"/>
              </a:ext>
            </a:extLst>
          </p:cNvPr>
          <p:cNvSpPr/>
          <p:nvPr/>
        </p:nvSpPr>
        <p:spPr>
          <a:xfrm>
            <a:off x="3379109" y="593266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8" name="Google Shape;3444;p41">
            <a:extLst>
              <a:ext uri="{FF2B5EF4-FFF2-40B4-BE49-F238E27FC236}">
                <a16:creationId xmlns:a16="http://schemas.microsoft.com/office/drawing/2014/main" id="{B3E28E0D-291C-4E44-8EB2-56D822438193}"/>
              </a:ext>
            </a:extLst>
          </p:cNvPr>
          <p:cNvSpPr/>
          <p:nvPr/>
        </p:nvSpPr>
        <p:spPr>
          <a:xfrm>
            <a:off x="6966445" y="625004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59" name="Google Shape;3508;p41">
            <a:extLst>
              <a:ext uri="{FF2B5EF4-FFF2-40B4-BE49-F238E27FC236}">
                <a16:creationId xmlns:a16="http://schemas.microsoft.com/office/drawing/2014/main" id="{DDD67B83-BA50-4E46-9D87-6802EAE0D9F2}"/>
              </a:ext>
            </a:extLst>
          </p:cNvPr>
          <p:cNvCxnSpPr>
            <a:cxnSpLocks/>
          </p:cNvCxnSpPr>
          <p:nvPr/>
        </p:nvCxnSpPr>
        <p:spPr>
          <a:xfrm>
            <a:off x="3601038" y="6130850"/>
            <a:ext cx="220387" cy="163723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3509;p41">
            <a:extLst>
              <a:ext uri="{FF2B5EF4-FFF2-40B4-BE49-F238E27FC236}">
                <a16:creationId xmlns:a16="http://schemas.microsoft.com/office/drawing/2014/main" id="{09B04A08-D6E7-6E43-A745-3A4E35156122}"/>
              </a:ext>
            </a:extLst>
          </p:cNvPr>
          <p:cNvCxnSpPr>
            <a:cxnSpLocks/>
          </p:cNvCxnSpPr>
          <p:nvPr/>
        </p:nvCxnSpPr>
        <p:spPr>
          <a:xfrm flipV="1">
            <a:off x="4027466" y="5390087"/>
            <a:ext cx="279247" cy="82796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3510;p41">
            <a:extLst>
              <a:ext uri="{FF2B5EF4-FFF2-40B4-BE49-F238E27FC236}">
                <a16:creationId xmlns:a16="http://schemas.microsoft.com/office/drawing/2014/main" id="{75AF5F3C-5CD0-CA44-991D-A1C57FDC4DBA}"/>
              </a:ext>
            </a:extLst>
          </p:cNvPr>
          <p:cNvCxnSpPr>
            <a:cxnSpLocks/>
          </p:cNvCxnSpPr>
          <p:nvPr/>
        </p:nvCxnSpPr>
        <p:spPr>
          <a:xfrm>
            <a:off x="4568168" y="5322528"/>
            <a:ext cx="139065" cy="12536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3511;p41">
            <a:extLst>
              <a:ext uri="{FF2B5EF4-FFF2-40B4-BE49-F238E27FC236}">
                <a16:creationId xmlns:a16="http://schemas.microsoft.com/office/drawing/2014/main" id="{FA0AF926-14E3-A748-B5CF-DEA919702B38}"/>
              </a:ext>
            </a:extLst>
          </p:cNvPr>
          <p:cNvCxnSpPr>
            <a:cxnSpLocks/>
          </p:cNvCxnSpPr>
          <p:nvPr/>
        </p:nvCxnSpPr>
        <p:spPr>
          <a:xfrm flipV="1">
            <a:off x="5000342" y="5471791"/>
            <a:ext cx="169882" cy="3424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3512;p41">
            <a:extLst>
              <a:ext uri="{FF2B5EF4-FFF2-40B4-BE49-F238E27FC236}">
                <a16:creationId xmlns:a16="http://schemas.microsoft.com/office/drawing/2014/main" id="{E9A9D196-B387-084B-9809-406FC6D4EE5F}"/>
              </a:ext>
            </a:extLst>
          </p:cNvPr>
          <p:cNvCxnSpPr>
            <a:cxnSpLocks/>
          </p:cNvCxnSpPr>
          <p:nvPr/>
        </p:nvCxnSpPr>
        <p:spPr>
          <a:xfrm flipH="1">
            <a:off x="5444390" y="5151307"/>
            <a:ext cx="203473" cy="20485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3513;p41">
            <a:extLst>
              <a:ext uri="{FF2B5EF4-FFF2-40B4-BE49-F238E27FC236}">
                <a16:creationId xmlns:a16="http://schemas.microsoft.com/office/drawing/2014/main" id="{944026EE-8252-5B43-B03F-14DEC24B502F}"/>
              </a:ext>
            </a:extLst>
          </p:cNvPr>
          <p:cNvCxnSpPr>
            <a:cxnSpLocks/>
          </p:cNvCxnSpPr>
          <p:nvPr/>
        </p:nvCxnSpPr>
        <p:spPr>
          <a:xfrm flipV="1">
            <a:off x="5832374" y="4293563"/>
            <a:ext cx="233462" cy="62709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3513;p41">
            <a:extLst>
              <a:ext uri="{FF2B5EF4-FFF2-40B4-BE49-F238E27FC236}">
                <a16:creationId xmlns:a16="http://schemas.microsoft.com/office/drawing/2014/main" id="{3D59C109-E519-4B4D-A039-ADF2FD4B4C6D}"/>
              </a:ext>
            </a:extLst>
          </p:cNvPr>
          <p:cNvCxnSpPr>
            <a:cxnSpLocks/>
          </p:cNvCxnSpPr>
          <p:nvPr/>
        </p:nvCxnSpPr>
        <p:spPr>
          <a:xfrm flipH="1" flipV="1">
            <a:off x="6707229" y="4467700"/>
            <a:ext cx="268320" cy="171044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3510;p41">
            <a:extLst>
              <a:ext uri="{FF2B5EF4-FFF2-40B4-BE49-F238E27FC236}">
                <a16:creationId xmlns:a16="http://schemas.microsoft.com/office/drawing/2014/main" id="{EDFA7A1C-7060-4440-A859-8BABE303977B}"/>
              </a:ext>
            </a:extLst>
          </p:cNvPr>
          <p:cNvCxnSpPr>
            <a:cxnSpLocks/>
          </p:cNvCxnSpPr>
          <p:nvPr/>
        </p:nvCxnSpPr>
        <p:spPr>
          <a:xfrm flipH="1" flipV="1">
            <a:off x="6311210" y="4230656"/>
            <a:ext cx="199599" cy="5869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3510;p41">
            <a:extLst>
              <a:ext uri="{FF2B5EF4-FFF2-40B4-BE49-F238E27FC236}">
                <a16:creationId xmlns:a16="http://schemas.microsoft.com/office/drawing/2014/main" id="{5832616C-1EB7-2C4C-BF42-18565ED77282}"/>
              </a:ext>
            </a:extLst>
          </p:cNvPr>
          <p:cNvCxnSpPr>
            <a:cxnSpLocks/>
          </p:cNvCxnSpPr>
          <p:nvPr/>
        </p:nvCxnSpPr>
        <p:spPr>
          <a:xfrm flipH="1">
            <a:off x="7184614" y="6062505"/>
            <a:ext cx="202545" cy="18225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152584" y="2810299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595047" y="2999443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072974" y="1657745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482749" y="318925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5952700" y="6476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3710305" y="3184005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263038" y="339828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7702278" y="2996372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6812082" y="319692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259662" y="298975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137198" y="142303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601209" y="164084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368971" y="442362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39A696-D300-8A47-85DF-CC56DCFEE98D}"/>
              </a:ext>
            </a:extLst>
          </p:cNvPr>
          <p:cNvSpPr/>
          <p:nvPr/>
        </p:nvSpPr>
        <p:spPr>
          <a:xfrm>
            <a:off x="452510" y="2996372"/>
            <a:ext cx="1647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Matrix profile</a:t>
            </a:r>
            <a:endParaRPr lang="en-GB" sz="2000" dirty="0"/>
          </a:p>
        </p:txBody>
      </p:sp>
      <p:grpSp>
        <p:nvGrpSpPr>
          <p:cNvPr id="105" name="Google Shape;804;p40">
            <a:extLst>
              <a:ext uri="{FF2B5EF4-FFF2-40B4-BE49-F238E27FC236}">
                <a16:creationId xmlns:a16="http://schemas.microsoft.com/office/drawing/2014/main" id="{F080F72B-BBA7-7543-85C2-8507CD990104}"/>
              </a:ext>
            </a:extLst>
          </p:cNvPr>
          <p:cNvGrpSpPr/>
          <p:nvPr/>
        </p:nvGrpSpPr>
        <p:grpSpPr>
          <a:xfrm rot="14393044">
            <a:off x="1541708" y="3489837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Google Shape;805;p40">
              <a:extLst>
                <a:ext uri="{FF2B5EF4-FFF2-40B4-BE49-F238E27FC236}">
                  <a16:creationId xmlns:a16="http://schemas.microsoft.com/office/drawing/2014/main" id="{91BE1DFC-FAC4-A247-838D-3476BE481E91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806;p40">
              <a:extLst>
                <a:ext uri="{FF2B5EF4-FFF2-40B4-BE49-F238E27FC236}">
                  <a16:creationId xmlns:a16="http://schemas.microsoft.com/office/drawing/2014/main" id="{6C464FB1-59A1-704F-A17E-240679EB3CD6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12555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392020" y="598259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019439" y="1870240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221277" y="3089994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424601" y="1463670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228907" y="1870240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432231" y="2683423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495527" y="3340163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3938637" y="3021950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381049" y="2981548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4752511" y="1883812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244895" y="1883812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653869" y="878138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510809" y="683452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180792" y="624583"/>
            <a:ext cx="188179" cy="7981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048190" y="3171185"/>
            <a:ext cx="188179" cy="7981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497412" y="3103566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7855866" y="1667334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374080" y="1582468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3438;p41">
            <a:extLst>
              <a:ext uri="{FF2B5EF4-FFF2-40B4-BE49-F238E27FC236}">
                <a16:creationId xmlns:a16="http://schemas.microsoft.com/office/drawing/2014/main" id="{DD294B31-C9B3-8040-8F84-EF4085C2E974}"/>
              </a:ext>
            </a:extLst>
          </p:cNvPr>
          <p:cNvCxnSpPr>
            <a:cxnSpLocks/>
          </p:cNvCxnSpPr>
          <p:nvPr/>
        </p:nvCxnSpPr>
        <p:spPr>
          <a:xfrm>
            <a:off x="2835576" y="606662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3469;p41">
            <a:extLst>
              <a:ext uri="{FF2B5EF4-FFF2-40B4-BE49-F238E27FC236}">
                <a16:creationId xmlns:a16="http://schemas.microsoft.com/office/drawing/2014/main" id="{5290C033-1BAB-A74B-9456-CB7998B11084}"/>
              </a:ext>
            </a:extLst>
          </p:cNvPr>
          <p:cNvSpPr/>
          <p:nvPr/>
        </p:nvSpPr>
        <p:spPr>
          <a:xfrm>
            <a:off x="8019439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5" name="Google Shape;3470;p41">
            <a:extLst>
              <a:ext uri="{FF2B5EF4-FFF2-40B4-BE49-F238E27FC236}">
                <a16:creationId xmlns:a16="http://schemas.microsoft.com/office/drawing/2014/main" id="{956EB231-9FC4-7B49-9D46-B09E2BBDE0B1}"/>
              </a:ext>
            </a:extLst>
          </p:cNvPr>
          <p:cNvSpPr/>
          <p:nvPr/>
        </p:nvSpPr>
        <p:spPr>
          <a:xfrm>
            <a:off x="7221277" y="6057045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6" name="Google Shape;3471;p41">
            <a:extLst>
              <a:ext uri="{FF2B5EF4-FFF2-40B4-BE49-F238E27FC236}">
                <a16:creationId xmlns:a16="http://schemas.microsoft.com/office/drawing/2014/main" id="{BBC6974E-E46F-3043-99FC-8311A8E70D75}"/>
              </a:ext>
            </a:extLst>
          </p:cNvPr>
          <p:cNvSpPr/>
          <p:nvPr/>
        </p:nvSpPr>
        <p:spPr>
          <a:xfrm>
            <a:off x="6424601" y="4430721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7" name="Google Shape;3472;p41">
            <a:extLst>
              <a:ext uri="{FF2B5EF4-FFF2-40B4-BE49-F238E27FC236}">
                <a16:creationId xmlns:a16="http://schemas.microsoft.com/office/drawing/2014/main" id="{B938B775-4A9A-BB4B-B014-D4C74DAF0823}"/>
              </a:ext>
            </a:extLst>
          </p:cNvPr>
          <p:cNvSpPr/>
          <p:nvPr/>
        </p:nvSpPr>
        <p:spPr>
          <a:xfrm>
            <a:off x="5228907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8" name="Google Shape;3473;p41">
            <a:extLst>
              <a:ext uri="{FF2B5EF4-FFF2-40B4-BE49-F238E27FC236}">
                <a16:creationId xmlns:a16="http://schemas.microsoft.com/office/drawing/2014/main" id="{D52BAF8E-9D40-954B-9E4A-AFF208729B69}"/>
              </a:ext>
            </a:extLst>
          </p:cNvPr>
          <p:cNvSpPr/>
          <p:nvPr/>
        </p:nvSpPr>
        <p:spPr>
          <a:xfrm>
            <a:off x="4432231" y="5650474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2" name="Google Shape;3434;p41">
            <a:extLst>
              <a:ext uri="{FF2B5EF4-FFF2-40B4-BE49-F238E27FC236}">
                <a16:creationId xmlns:a16="http://schemas.microsoft.com/office/drawing/2014/main" id="{DC292E26-1865-D547-849E-668823597AD0}"/>
              </a:ext>
            </a:extLst>
          </p:cNvPr>
          <p:cNvCxnSpPr>
            <a:cxnSpLocks/>
          </p:cNvCxnSpPr>
          <p:nvPr/>
        </p:nvCxnSpPr>
        <p:spPr>
          <a:xfrm>
            <a:off x="2835576" y="450258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3435;p41">
            <a:extLst>
              <a:ext uri="{FF2B5EF4-FFF2-40B4-BE49-F238E27FC236}">
                <a16:creationId xmlns:a16="http://schemas.microsoft.com/office/drawing/2014/main" id="{10F8BEE9-4EE1-8849-8488-81C891C334E2}"/>
              </a:ext>
            </a:extLst>
          </p:cNvPr>
          <p:cNvCxnSpPr>
            <a:cxnSpLocks/>
          </p:cNvCxnSpPr>
          <p:nvPr/>
        </p:nvCxnSpPr>
        <p:spPr>
          <a:xfrm>
            <a:off x="2835576" y="489359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3436;p41">
            <a:extLst>
              <a:ext uri="{FF2B5EF4-FFF2-40B4-BE49-F238E27FC236}">
                <a16:creationId xmlns:a16="http://schemas.microsoft.com/office/drawing/2014/main" id="{5467FB99-AA32-3F49-87F2-780E6246EDD4}"/>
              </a:ext>
            </a:extLst>
          </p:cNvPr>
          <p:cNvCxnSpPr>
            <a:cxnSpLocks/>
          </p:cNvCxnSpPr>
          <p:nvPr/>
        </p:nvCxnSpPr>
        <p:spPr>
          <a:xfrm>
            <a:off x="2835576" y="528460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3437;p41">
            <a:extLst>
              <a:ext uri="{FF2B5EF4-FFF2-40B4-BE49-F238E27FC236}">
                <a16:creationId xmlns:a16="http://schemas.microsoft.com/office/drawing/2014/main" id="{9DE575EC-9CC0-4C43-B7EF-2FC6061BCBE9}"/>
              </a:ext>
            </a:extLst>
          </p:cNvPr>
          <p:cNvCxnSpPr>
            <a:cxnSpLocks/>
          </p:cNvCxnSpPr>
          <p:nvPr/>
        </p:nvCxnSpPr>
        <p:spPr>
          <a:xfrm>
            <a:off x="2835576" y="567561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3439;p41">
            <a:extLst>
              <a:ext uri="{FF2B5EF4-FFF2-40B4-BE49-F238E27FC236}">
                <a16:creationId xmlns:a16="http://schemas.microsoft.com/office/drawing/2014/main" id="{C88675B4-4CA2-E640-BBDF-0FDEAA9CE052}"/>
              </a:ext>
            </a:extLst>
          </p:cNvPr>
          <p:cNvSpPr/>
          <p:nvPr/>
        </p:nvSpPr>
        <p:spPr>
          <a:xfrm>
            <a:off x="2835576" y="6457635"/>
            <a:ext cx="6282134" cy="27061"/>
          </a:xfrm>
          <a:custGeom>
            <a:avLst/>
            <a:gdLst/>
            <a:ahLst/>
            <a:cxnLst/>
            <a:rect l="l" t="t" r="r" b="b"/>
            <a:pathLst>
              <a:path w="117796" h="638" extrusionOk="0">
                <a:moveTo>
                  <a:pt x="319" y="1"/>
                </a:moveTo>
                <a:cubicBezTo>
                  <a:pt x="142" y="1"/>
                  <a:pt x="1" y="142"/>
                  <a:pt x="1" y="319"/>
                </a:cubicBezTo>
                <a:cubicBezTo>
                  <a:pt x="1" y="496"/>
                  <a:pt x="142" y="637"/>
                  <a:pt x="319" y="637"/>
                </a:cubicBezTo>
                <a:lnTo>
                  <a:pt x="117477" y="637"/>
                </a:lnTo>
                <a:cubicBezTo>
                  <a:pt x="117654" y="637"/>
                  <a:pt x="117796" y="496"/>
                  <a:pt x="117796" y="319"/>
                </a:cubicBezTo>
                <a:cubicBezTo>
                  <a:pt x="117796" y="142"/>
                  <a:pt x="117654" y="1"/>
                  <a:pt x="117477" y="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9" name="Google Shape;3434;p41">
            <a:extLst>
              <a:ext uri="{FF2B5EF4-FFF2-40B4-BE49-F238E27FC236}">
                <a16:creationId xmlns:a16="http://schemas.microsoft.com/office/drawing/2014/main" id="{D6A24232-2001-A14E-A6E5-2E6E64FCB83C}"/>
              </a:ext>
            </a:extLst>
          </p:cNvPr>
          <p:cNvCxnSpPr>
            <a:cxnSpLocks/>
          </p:cNvCxnSpPr>
          <p:nvPr/>
        </p:nvCxnSpPr>
        <p:spPr>
          <a:xfrm>
            <a:off x="2835576" y="411157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C92069F0-58E7-7742-911E-CB43B05893BB}"/>
              </a:ext>
            </a:extLst>
          </p:cNvPr>
          <p:cNvSpPr txBox="1"/>
          <p:nvPr/>
        </p:nvSpPr>
        <p:spPr>
          <a:xfrm>
            <a:off x="2444116" y="47419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A02B72B-4F89-2B47-9026-D80DD5C7F4BC}"/>
              </a:ext>
            </a:extLst>
          </p:cNvPr>
          <p:cNvSpPr txBox="1"/>
          <p:nvPr/>
        </p:nvSpPr>
        <p:spPr>
          <a:xfrm>
            <a:off x="2444116" y="55166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AE9EC14-0618-1C4B-8C99-2BB1864CEBC5}"/>
              </a:ext>
            </a:extLst>
          </p:cNvPr>
          <p:cNvSpPr txBox="1"/>
          <p:nvPr/>
        </p:nvSpPr>
        <p:spPr>
          <a:xfrm>
            <a:off x="2444117" y="3955008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71C9621-C8D0-614A-B6C0-156411EFD909}"/>
              </a:ext>
            </a:extLst>
          </p:cNvPr>
          <p:cNvSpPr txBox="1"/>
          <p:nvPr/>
        </p:nvSpPr>
        <p:spPr>
          <a:xfrm>
            <a:off x="2444116" y="629457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grpSp>
        <p:nvGrpSpPr>
          <p:cNvPr id="211" name="Google Shape;810;p40">
            <a:extLst>
              <a:ext uri="{FF2B5EF4-FFF2-40B4-BE49-F238E27FC236}">
                <a16:creationId xmlns:a16="http://schemas.microsoft.com/office/drawing/2014/main" id="{74C4E1D5-0E5F-0F44-86B9-F72B8B80FEC7}"/>
              </a:ext>
            </a:extLst>
          </p:cNvPr>
          <p:cNvGrpSpPr/>
          <p:nvPr/>
        </p:nvGrpSpPr>
        <p:grpSpPr>
          <a:xfrm rot="21432794" flipH="1">
            <a:off x="2180427" y="6068545"/>
            <a:ext cx="1158598" cy="399197"/>
            <a:chOff x="2467225" y="2500013"/>
            <a:chExt cx="261325" cy="96525"/>
          </a:xfrm>
          <a:solidFill>
            <a:schemeClr val="accent6"/>
          </a:solidFill>
        </p:grpSpPr>
        <p:sp>
          <p:nvSpPr>
            <p:cNvPr id="215" name="Google Shape;811;p40">
              <a:extLst>
                <a:ext uri="{FF2B5EF4-FFF2-40B4-BE49-F238E27FC236}">
                  <a16:creationId xmlns:a16="http://schemas.microsoft.com/office/drawing/2014/main" id="{E38BB5FC-89C7-DD4D-9B69-D4614BAC9BE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  <p:sp>
          <p:nvSpPr>
            <p:cNvPr id="216" name="Google Shape;812;p40">
              <a:extLst>
                <a:ext uri="{FF2B5EF4-FFF2-40B4-BE49-F238E27FC236}">
                  <a16:creationId xmlns:a16="http://schemas.microsoft.com/office/drawing/2014/main" id="{B6A5A04B-2661-D647-B0B3-990FBE9BC3A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</p:grpSp>
      <p:sp>
        <p:nvSpPr>
          <p:cNvPr id="165" name="Google Shape;3440;p41">
            <a:extLst>
              <a:ext uri="{FF2B5EF4-FFF2-40B4-BE49-F238E27FC236}">
                <a16:creationId xmlns:a16="http://schemas.microsoft.com/office/drawing/2014/main" id="{B8CDCDBF-1539-B741-B4C0-56B18DCC75FA}"/>
              </a:ext>
            </a:extLst>
          </p:cNvPr>
          <p:cNvSpPr/>
          <p:nvPr/>
        </p:nvSpPr>
        <p:spPr>
          <a:xfrm>
            <a:off x="4750058" y="540021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6" name="Google Shape;3441;p41">
            <a:extLst>
              <a:ext uri="{FF2B5EF4-FFF2-40B4-BE49-F238E27FC236}">
                <a16:creationId xmlns:a16="http://schemas.microsoft.com/office/drawing/2014/main" id="{270DE878-0019-6740-8500-B41E02C30361}"/>
              </a:ext>
            </a:extLst>
          </p:cNvPr>
          <p:cNvSpPr/>
          <p:nvPr/>
        </p:nvSpPr>
        <p:spPr>
          <a:xfrm>
            <a:off x="5192521" y="534629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7" name="Google Shape;3442;p41">
            <a:extLst>
              <a:ext uri="{FF2B5EF4-FFF2-40B4-BE49-F238E27FC236}">
                <a16:creationId xmlns:a16="http://schemas.microsoft.com/office/drawing/2014/main" id="{E49C31B5-D5AB-6C44-89DF-62627D342B38}"/>
              </a:ext>
            </a:extLst>
          </p:cNvPr>
          <p:cNvSpPr/>
          <p:nvPr/>
        </p:nvSpPr>
        <p:spPr>
          <a:xfrm>
            <a:off x="5670448" y="495372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8" name="Google Shape;3443;p41">
            <a:extLst>
              <a:ext uri="{FF2B5EF4-FFF2-40B4-BE49-F238E27FC236}">
                <a16:creationId xmlns:a16="http://schemas.microsoft.com/office/drawing/2014/main" id="{EE6851A2-CCF0-D44F-B100-71B41CF91752}"/>
              </a:ext>
            </a:extLst>
          </p:cNvPr>
          <p:cNvSpPr/>
          <p:nvPr/>
        </p:nvSpPr>
        <p:spPr>
          <a:xfrm>
            <a:off x="6080223" y="4066117"/>
            <a:ext cx="211650" cy="211650"/>
          </a:xfrm>
          <a:prstGeom prst="ellipse">
            <a:avLst/>
          </a:prstGeom>
          <a:solidFill>
            <a:srgbClr val="FF0000">
              <a:alpha val="20000"/>
            </a:srgbClr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9" name="Google Shape;3444;p41">
            <a:extLst>
              <a:ext uri="{FF2B5EF4-FFF2-40B4-BE49-F238E27FC236}">
                <a16:creationId xmlns:a16="http://schemas.microsoft.com/office/drawing/2014/main" id="{50AA7029-DB0D-1B45-8E6E-683EF8F7B7B0}"/>
              </a:ext>
            </a:extLst>
          </p:cNvPr>
          <p:cNvSpPr/>
          <p:nvPr/>
        </p:nvSpPr>
        <p:spPr>
          <a:xfrm>
            <a:off x="6550174" y="4233027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0" name="Google Shape;3445;p41">
            <a:extLst>
              <a:ext uri="{FF2B5EF4-FFF2-40B4-BE49-F238E27FC236}">
                <a16:creationId xmlns:a16="http://schemas.microsoft.com/office/drawing/2014/main" id="{56DB7CA5-548F-3E42-8403-844210808296}"/>
              </a:ext>
            </a:extLst>
          </p:cNvPr>
          <p:cNvSpPr/>
          <p:nvPr/>
        </p:nvSpPr>
        <p:spPr>
          <a:xfrm>
            <a:off x="4307779" y="516046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1" name="Google Shape;3507;p41">
            <a:extLst>
              <a:ext uri="{FF2B5EF4-FFF2-40B4-BE49-F238E27FC236}">
                <a16:creationId xmlns:a16="http://schemas.microsoft.com/office/drawing/2014/main" id="{A97717D1-BC2C-754A-869F-27A7646C3FAD}"/>
              </a:ext>
            </a:extLst>
          </p:cNvPr>
          <p:cNvSpPr/>
          <p:nvPr/>
        </p:nvSpPr>
        <p:spPr>
          <a:xfrm>
            <a:off x="3860512" y="6254422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3444;p41">
            <a:extLst>
              <a:ext uri="{FF2B5EF4-FFF2-40B4-BE49-F238E27FC236}">
                <a16:creationId xmlns:a16="http://schemas.microsoft.com/office/drawing/2014/main" id="{20BEED81-5CA7-F746-98AA-B4B04DB3201B}"/>
              </a:ext>
            </a:extLst>
          </p:cNvPr>
          <p:cNvSpPr/>
          <p:nvPr/>
        </p:nvSpPr>
        <p:spPr>
          <a:xfrm>
            <a:off x="7409556" y="587944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6" name="Google Shape;3444;p41">
            <a:extLst>
              <a:ext uri="{FF2B5EF4-FFF2-40B4-BE49-F238E27FC236}">
                <a16:creationId xmlns:a16="http://schemas.microsoft.com/office/drawing/2014/main" id="{93468F0D-51DF-614E-A6E6-B12D54B74103}"/>
              </a:ext>
            </a:extLst>
          </p:cNvPr>
          <p:cNvSpPr/>
          <p:nvPr/>
        </p:nvSpPr>
        <p:spPr>
          <a:xfrm>
            <a:off x="3379109" y="593266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8" name="Google Shape;3444;p41">
            <a:extLst>
              <a:ext uri="{FF2B5EF4-FFF2-40B4-BE49-F238E27FC236}">
                <a16:creationId xmlns:a16="http://schemas.microsoft.com/office/drawing/2014/main" id="{B3E28E0D-291C-4E44-8EB2-56D822438193}"/>
              </a:ext>
            </a:extLst>
          </p:cNvPr>
          <p:cNvSpPr/>
          <p:nvPr/>
        </p:nvSpPr>
        <p:spPr>
          <a:xfrm>
            <a:off x="6966445" y="625004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59" name="Google Shape;3508;p41">
            <a:extLst>
              <a:ext uri="{FF2B5EF4-FFF2-40B4-BE49-F238E27FC236}">
                <a16:creationId xmlns:a16="http://schemas.microsoft.com/office/drawing/2014/main" id="{DDD67B83-BA50-4E46-9D87-6802EAE0D9F2}"/>
              </a:ext>
            </a:extLst>
          </p:cNvPr>
          <p:cNvCxnSpPr>
            <a:cxnSpLocks/>
          </p:cNvCxnSpPr>
          <p:nvPr/>
        </p:nvCxnSpPr>
        <p:spPr>
          <a:xfrm>
            <a:off x="3601038" y="6130850"/>
            <a:ext cx="220387" cy="163723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3509;p41">
            <a:extLst>
              <a:ext uri="{FF2B5EF4-FFF2-40B4-BE49-F238E27FC236}">
                <a16:creationId xmlns:a16="http://schemas.microsoft.com/office/drawing/2014/main" id="{09B04A08-D6E7-6E43-A745-3A4E35156122}"/>
              </a:ext>
            </a:extLst>
          </p:cNvPr>
          <p:cNvCxnSpPr>
            <a:cxnSpLocks/>
          </p:cNvCxnSpPr>
          <p:nvPr/>
        </p:nvCxnSpPr>
        <p:spPr>
          <a:xfrm flipV="1">
            <a:off x="4027466" y="5390087"/>
            <a:ext cx="279247" cy="82796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3510;p41">
            <a:extLst>
              <a:ext uri="{FF2B5EF4-FFF2-40B4-BE49-F238E27FC236}">
                <a16:creationId xmlns:a16="http://schemas.microsoft.com/office/drawing/2014/main" id="{75AF5F3C-5CD0-CA44-991D-A1C57FDC4DBA}"/>
              </a:ext>
            </a:extLst>
          </p:cNvPr>
          <p:cNvCxnSpPr>
            <a:cxnSpLocks/>
          </p:cNvCxnSpPr>
          <p:nvPr/>
        </p:nvCxnSpPr>
        <p:spPr>
          <a:xfrm>
            <a:off x="4568168" y="5322528"/>
            <a:ext cx="139065" cy="12536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3511;p41">
            <a:extLst>
              <a:ext uri="{FF2B5EF4-FFF2-40B4-BE49-F238E27FC236}">
                <a16:creationId xmlns:a16="http://schemas.microsoft.com/office/drawing/2014/main" id="{FA0AF926-14E3-A748-B5CF-DEA919702B38}"/>
              </a:ext>
            </a:extLst>
          </p:cNvPr>
          <p:cNvCxnSpPr>
            <a:cxnSpLocks/>
          </p:cNvCxnSpPr>
          <p:nvPr/>
        </p:nvCxnSpPr>
        <p:spPr>
          <a:xfrm flipV="1">
            <a:off x="5000342" y="5471791"/>
            <a:ext cx="169882" cy="3424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3512;p41">
            <a:extLst>
              <a:ext uri="{FF2B5EF4-FFF2-40B4-BE49-F238E27FC236}">
                <a16:creationId xmlns:a16="http://schemas.microsoft.com/office/drawing/2014/main" id="{E9A9D196-B387-084B-9809-406FC6D4EE5F}"/>
              </a:ext>
            </a:extLst>
          </p:cNvPr>
          <p:cNvCxnSpPr>
            <a:cxnSpLocks/>
          </p:cNvCxnSpPr>
          <p:nvPr/>
        </p:nvCxnSpPr>
        <p:spPr>
          <a:xfrm flipH="1">
            <a:off x="5444390" y="5151307"/>
            <a:ext cx="203473" cy="20485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3513;p41">
            <a:extLst>
              <a:ext uri="{FF2B5EF4-FFF2-40B4-BE49-F238E27FC236}">
                <a16:creationId xmlns:a16="http://schemas.microsoft.com/office/drawing/2014/main" id="{944026EE-8252-5B43-B03F-14DEC24B502F}"/>
              </a:ext>
            </a:extLst>
          </p:cNvPr>
          <p:cNvCxnSpPr>
            <a:cxnSpLocks/>
          </p:cNvCxnSpPr>
          <p:nvPr/>
        </p:nvCxnSpPr>
        <p:spPr>
          <a:xfrm flipV="1">
            <a:off x="5832374" y="4293563"/>
            <a:ext cx="233462" cy="62709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3513;p41">
            <a:extLst>
              <a:ext uri="{FF2B5EF4-FFF2-40B4-BE49-F238E27FC236}">
                <a16:creationId xmlns:a16="http://schemas.microsoft.com/office/drawing/2014/main" id="{3D59C109-E519-4B4D-A039-ADF2FD4B4C6D}"/>
              </a:ext>
            </a:extLst>
          </p:cNvPr>
          <p:cNvCxnSpPr>
            <a:cxnSpLocks/>
          </p:cNvCxnSpPr>
          <p:nvPr/>
        </p:nvCxnSpPr>
        <p:spPr>
          <a:xfrm flipH="1" flipV="1">
            <a:off x="6707229" y="4467700"/>
            <a:ext cx="268320" cy="171044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3510;p41">
            <a:extLst>
              <a:ext uri="{FF2B5EF4-FFF2-40B4-BE49-F238E27FC236}">
                <a16:creationId xmlns:a16="http://schemas.microsoft.com/office/drawing/2014/main" id="{EDFA7A1C-7060-4440-A859-8BABE303977B}"/>
              </a:ext>
            </a:extLst>
          </p:cNvPr>
          <p:cNvCxnSpPr>
            <a:cxnSpLocks/>
          </p:cNvCxnSpPr>
          <p:nvPr/>
        </p:nvCxnSpPr>
        <p:spPr>
          <a:xfrm flipH="1" flipV="1">
            <a:off x="6311210" y="4230656"/>
            <a:ext cx="199599" cy="5869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3510;p41">
            <a:extLst>
              <a:ext uri="{FF2B5EF4-FFF2-40B4-BE49-F238E27FC236}">
                <a16:creationId xmlns:a16="http://schemas.microsoft.com/office/drawing/2014/main" id="{5832616C-1EB7-2C4C-BF42-18565ED77282}"/>
              </a:ext>
            </a:extLst>
          </p:cNvPr>
          <p:cNvCxnSpPr>
            <a:cxnSpLocks/>
          </p:cNvCxnSpPr>
          <p:nvPr/>
        </p:nvCxnSpPr>
        <p:spPr>
          <a:xfrm flipH="1">
            <a:off x="7184614" y="6062505"/>
            <a:ext cx="202545" cy="18225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152584" y="2810299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595047" y="2999443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072974" y="1657745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482749" y="318925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5952700" y="647688"/>
            <a:ext cx="211650" cy="211650"/>
          </a:xfrm>
          <a:prstGeom prst="ellipse">
            <a:avLst/>
          </a:prstGeom>
          <a:solidFill>
            <a:srgbClr val="FF0000">
              <a:alpha val="20000"/>
            </a:srgbClr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3710305" y="3184005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263038" y="339828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7702278" y="2996372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6812082" y="3196926"/>
            <a:ext cx="211650" cy="211650"/>
          </a:xfrm>
          <a:prstGeom prst="ellipse">
            <a:avLst/>
          </a:prstGeom>
          <a:solidFill>
            <a:srgbClr val="FF0000">
              <a:alpha val="20000"/>
            </a:srgbClr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259662" y="2989757"/>
            <a:ext cx="211650" cy="211650"/>
          </a:xfrm>
          <a:prstGeom prst="ellipse">
            <a:avLst/>
          </a:prstGeom>
          <a:solidFill>
            <a:srgbClr val="FF0000">
              <a:alpha val="20000"/>
            </a:srgbClr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137198" y="142303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601209" y="164084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368971" y="442362"/>
            <a:ext cx="211650" cy="211650"/>
          </a:xfrm>
          <a:prstGeom prst="ellipse">
            <a:avLst/>
          </a:prstGeom>
          <a:solidFill>
            <a:srgbClr val="FF0000">
              <a:alpha val="20000"/>
            </a:srgbClr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39A696-D300-8A47-85DF-CC56DCFEE98D}"/>
              </a:ext>
            </a:extLst>
          </p:cNvPr>
          <p:cNvSpPr/>
          <p:nvPr/>
        </p:nvSpPr>
        <p:spPr>
          <a:xfrm>
            <a:off x="452510" y="2996372"/>
            <a:ext cx="1647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Matrix profile</a:t>
            </a:r>
            <a:endParaRPr lang="en-GB" sz="2000" dirty="0"/>
          </a:p>
        </p:txBody>
      </p:sp>
      <p:grpSp>
        <p:nvGrpSpPr>
          <p:cNvPr id="105" name="Google Shape;804;p40">
            <a:extLst>
              <a:ext uri="{FF2B5EF4-FFF2-40B4-BE49-F238E27FC236}">
                <a16:creationId xmlns:a16="http://schemas.microsoft.com/office/drawing/2014/main" id="{F080F72B-BBA7-7543-85C2-8507CD990104}"/>
              </a:ext>
            </a:extLst>
          </p:cNvPr>
          <p:cNvGrpSpPr/>
          <p:nvPr/>
        </p:nvGrpSpPr>
        <p:grpSpPr>
          <a:xfrm rot="14393044">
            <a:off x="1541708" y="3489837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Google Shape;805;p40">
              <a:extLst>
                <a:ext uri="{FF2B5EF4-FFF2-40B4-BE49-F238E27FC236}">
                  <a16:creationId xmlns:a16="http://schemas.microsoft.com/office/drawing/2014/main" id="{91BE1DFC-FAC4-A247-838D-3476BE481E91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806;p40">
              <a:extLst>
                <a:ext uri="{FF2B5EF4-FFF2-40B4-BE49-F238E27FC236}">
                  <a16:creationId xmlns:a16="http://schemas.microsoft.com/office/drawing/2014/main" id="{6C464FB1-59A1-704F-A17E-240679EB3CD6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7EF43F6A-8381-1E4B-A347-CDD1325C4403}"/>
              </a:ext>
            </a:extLst>
          </p:cNvPr>
          <p:cNvSpPr txBox="1"/>
          <p:nvPr/>
        </p:nvSpPr>
        <p:spPr>
          <a:xfrm>
            <a:off x="9793762" y="3365742"/>
            <a:ext cx="1519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HIGH VALUE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Discord subsequence</a:t>
            </a:r>
          </a:p>
        </p:txBody>
      </p:sp>
      <p:grpSp>
        <p:nvGrpSpPr>
          <p:cNvPr id="101" name="Google Shape;810;p40">
            <a:extLst>
              <a:ext uri="{FF2B5EF4-FFF2-40B4-BE49-F238E27FC236}">
                <a16:creationId xmlns:a16="http://schemas.microsoft.com/office/drawing/2014/main" id="{1084225C-A2C7-D345-93DA-98503EA538E3}"/>
              </a:ext>
            </a:extLst>
          </p:cNvPr>
          <p:cNvGrpSpPr/>
          <p:nvPr/>
        </p:nvGrpSpPr>
        <p:grpSpPr>
          <a:xfrm rot="10041470" flipH="1">
            <a:off x="6464585" y="3524117"/>
            <a:ext cx="3376320" cy="491927"/>
            <a:chOff x="2467225" y="2477591"/>
            <a:chExt cx="761538" cy="118947"/>
          </a:xfrm>
          <a:solidFill>
            <a:srgbClr val="FF0000"/>
          </a:solidFill>
        </p:grpSpPr>
        <p:sp>
          <p:nvSpPr>
            <p:cNvPr id="102" name="Google Shape;811;p40">
              <a:extLst>
                <a:ext uri="{FF2B5EF4-FFF2-40B4-BE49-F238E27FC236}">
                  <a16:creationId xmlns:a16="http://schemas.microsoft.com/office/drawing/2014/main" id="{4283D4B6-7F94-F648-A980-959EFF296B86}"/>
                </a:ext>
              </a:extLst>
            </p:cNvPr>
            <p:cNvSpPr/>
            <p:nvPr/>
          </p:nvSpPr>
          <p:spPr>
            <a:xfrm rot="21501415">
              <a:off x="2480418" y="2477591"/>
              <a:ext cx="748345" cy="79148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812;p40">
              <a:extLst>
                <a:ext uri="{FF2B5EF4-FFF2-40B4-BE49-F238E27FC236}">
                  <a16:creationId xmlns:a16="http://schemas.microsoft.com/office/drawing/2014/main" id="{46FBD8B4-17A9-324C-8AAB-3F1D91E94F64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3EC05816-9687-BA4A-AD2D-CD560B585980}"/>
              </a:ext>
            </a:extLst>
          </p:cNvPr>
          <p:cNvSpPr txBox="1"/>
          <p:nvPr/>
        </p:nvSpPr>
        <p:spPr>
          <a:xfrm>
            <a:off x="689746" y="5230303"/>
            <a:ext cx="1519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6"/>
                </a:solidFill>
              </a:rPr>
              <a:t>LOW VALUE</a:t>
            </a:r>
          </a:p>
          <a:p>
            <a:pPr algn="ctr"/>
            <a:r>
              <a:rPr lang="en-GB" dirty="0">
                <a:solidFill>
                  <a:schemeClr val="accent6"/>
                </a:solidFill>
              </a:rPr>
              <a:t>Conserved subsequence</a:t>
            </a:r>
          </a:p>
        </p:txBody>
      </p:sp>
    </p:spTree>
    <p:extLst>
      <p:ext uri="{BB962C8B-B14F-4D97-AF65-F5344CB8AC3E}">
        <p14:creationId xmlns:p14="http://schemas.microsoft.com/office/powerpoint/2010/main" val="1285381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392020" y="598259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019439" y="1870240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221277" y="3089994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424601" y="1463670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228907" y="1870240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432231" y="2683423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495527" y="3340163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3938637" y="3021950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381049" y="2981548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4752511" y="1883812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244895" y="1883812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653869" y="878138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510809" y="683452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180792" y="624583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048190" y="317118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497412" y="3103566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7855866" y="1667334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374080" y="1582468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3438;p41">
            <a:extLst>
              <a:ext uri="{FF2B5EF4-FFF2-40B4-BE49-F238E27FC236}">
                <a16:creationId xmlns:a16="http://schemas.microsoft.com/office/drawing/2014/main" id="{DD294B31-C9B3-8040-8F84-EF4085C2E974}"/>
              </a:ext>
            </a:extLst>
          </p:cNvPr>
          <p:cNvCxnSpPr>
            <a:cxnSpLocks/>
          </p:cNvCxnSpPr>
          <p:nvPr/>
        </p:nvCxnSpPr>
        <p:spPr>
          <a:xfrm>
            <a:off x="2835576" y="606662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3469;p41">
            <a:extLst>
              <a:ext uri="{FF2B5EF4-FFF2-40B4-BE49-F238E27FC236}">
                <a16:creationId xmlns:a16="http://schemas.microsoft.com/office/drawing/2014/main" id="{5290C033-1BAB-A74B-9456-CB7998B11084}"/>
              </a:ext>
            </a:extLst>
          </p:cNvPr>
          <p:cNvSpPr/>
          <p:nvPr/>
        </p:nvSpPr>
        <p:spPr>
          <a:xfrm>
            <a:off x="8019439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5" name="Google Shape;3470;p41">
            <a:extLst>
              <a:ext uri="{FF2B5EF4-FFF2-40B4-BE49-F238E27FC236}">
                <a16:creationId xmlns:a16="http://schemas.microsoft.com/office/drawing/2014/main" id="{956EB231-9FC4-7B49-9D46-B09E2BBDE0B1}"/>
              </a:ext>
            </a:extLst>
          </p:cNvPr>
          <p:cNvSpPr/>
          <p:nvPr/>
        </p:nvSpPr>
        <p:spPr>
          <a:xfrm>
            <a:off x="7221277" y="6057045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6" name="Google Shape;3471;p41">
            <a:extLst>
              <a:ext uri="{FF2B5EF4-FFF2-40B4-BE49-F238E27FC236}">
                <a16:creationId xmlns:a16="http://schemas.microsoft.com/office/drawing/2014/main" id="{BBC6974E-E46F-3043-99FC-8311A8E70D75}"/>
              </a:ext>
            </a:extLst>
          </p:cNvPr>
          <p:cNvSpPr/>
          <p:nvPr/>
        </p:nvSpPr>
        <p:spPr>
          <a:xfrm>
            <a:off x="6424601" y="4430721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7" name="Google Shape;3472;p41">
            <a:extLst>
              <a:ext uri="{FF2B5EF4-FFF2-40B4-BE49-F238E27FC236}">
                <a16:creationId xmlns:a16="http://schemas.microsoft.com/office/drawing/2014/main" id="{B938B775-4A9A-BB4B-B014-D4C74DAF0823}"/>
              </a:ext>
            </a:extLst>
          </p:cNvPr>
          <p:cNvSpPr/>
          <p:nvPr/>
        </p:nvSpPr>
        <p:spPr>
          <a:xfrm>
            <a:off x="5228907" y="4837291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8" name="Google Shape;3473;p41">
            <a:extLst>
              <a:ext uri="{FF2B5EF4-FFF2-40B4-BE49-F238E27FC236}">
                <a16:creationId xmlns:a16="http://schemas.microsoft.com/office/drawing/2014/main" id="{D52BAF8E-9D40-954B-9E4A-AFF208729B69}"/>
              </a:ext>
            </a:extLst>
          </p:cNvPr>
          <p:cNvSpPr/>
          <p:nvPr/>
        </p:nvSpPr>
        <p:spPr>
          <a:xfrm>
            <a:off x="4432231" y="5650474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2" name="Google Shape;3434;p41">
            <a:extLst>
              <a:ext uri="{FF2B5EF4-FFF2-40B4-BE49-F238E27FC236}">
                <a16:creationId xmlns:a16="http://schemas.microsoft.com/office/drawing/2014/main" id="{DC292E26-1865-D547-849E-668823597AD0}"/>
              </a:ext>
            </a:extLst>
          </p:cNvPr>
          <p:cNvCxnSpPr>
            <a:cxnSpLocks/>
          </p:cNvCxnSpPr>
          <p:nvPr/>
        </p:nvCxnSpPr>
        <p:spPr>
          <a:xfrm>
            <a:off x="2835576" y="450258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3435;p41">
            <a:extLst>
              <a:ext uri="{FF2B5EF4-FFF2-40B4-BE49-F238E27FC236}">
                <a16:creationId xmlns:a16="http://schemas.microsoft.com/office/drawing/2014/main" id="{10F8BEE9-4EE1-8849-8488-81C891C334E2}"/>
              </a:ext>
            </a:extLst>
          </p:cNvPr>
          <p:cNvCxnSpPr>
            <a:cxnSpLocks/>
          </p:cNvCxnSpPr>
          <p:nvPr/>
        </p:nvCxnSpPr>
        <p:spPr>
          <a:xfrm>
            <a:off x="2835576" y="489359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3436;p41">
            <a:extLst>
              <a:ext uri="{FF2B5EF4-FFF2-40B4-BE49-F238E27FC236}">
                <a16:creationId xmlns:a16="http://schemas.microsoft.com/office/drawing/2014/main" id="{5467FB99-AA32-3F49-87F2-780E6246EDD4}"/>
              </a:ext>
            </a:extLst>
          </p:cNvPr>
          <p:cNvCxnSpPr>
            <a:cxnSpLocks/>
          </p:cNvCxnSpPr>
          <p:nvPr/>
        </p:nvCxnSpPr>
        <p:spPr>
          <a:xfrm>
            <a:off x="2835576" y="528460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3437;p41">
            <a:extLst>
              <a:ext uri="{FF2B5EF4-FFF2-40B4-BE49-F238E27FC236}">
                <a16:creationId xmlns:a16="http://schemas.microsoft.com/office/drawing/2014/main" id="{9DE575EC-9CC0-4C43-B7EF-2FC6061BCBE9}"/>
              </a:ext>
            </a:extLst>
          </p:cNvPr>
          <p:cNvCxnSpPr>
            <a:cxnSpLocks/>
          </p:cNvCxnSpPr>
          <p:nvPr/>
        </p:nvCxnSpPr>
        <p:spPr>
          <a:xfrm>
            <a:off x="2835576" y="567561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3439;p41">
            <a:extLst>
              <a:ext uri="{FF2B5EF4-FFF2-40B4-BE49-F238E27FC236}">
                <a16:creationId xmlns:a16="http://schemas.microsoft.com/office/drawing/2014/main" id="{C88675B4-4CA2-E640-BBDF-0FDEAA9CE052}"/>
              </a:ext>
            </a:extLst>
          </p:cNvPr>
          <p:cNvSpPr/>
          <p:nvPr/>
        </p:nvSpPr>
        <p:spPr>
          <a:xfrm>
            <a:off x="2835576" y="6457635"/>
            <a:ext cx="6282134" cy="27061"/>
          </a:xfrm>
          <a:custGeom>
            <a:avLst/>
            <a:gdLst/>
            <a:ahLst/>
            <a:cxnLst/>
            <a:rect l="l" t="t" r="r" b="b"/>
            <a:pathLst>
              <a:path w="117796" h="638" extrusionOk="0">
                <a:moveTo>
                  <a:pt x="319" y="1"/>
                </a:moveTo>
                <a:cubicBezTo>
                  <a:pt x="142" y="1"/>
                  <a:pt x="1" y="142"/>
                  <a:pt x="1" y="319"/>
                </a:cubicBezTo>
                <a:cubicBezTo>
                  <a:pt x="1" y="496"/>
                  <a:pt x="142" y="637"/>
                  <a:pt x="319" y="637"/>
                </a:cubicBezTo>
                <a:lnTo>
                  <a:pt x="117477" y="637"/>
                </a:lnTo>
                <a:cubicBezTo>
                  <a:pt x="117654" y="637"/>
                  <a:pt x="117796" y="496"/>
                  <a:pt x="117796" y="319"/>
                </a:cubicBezTo>
                <a:cubicBezTo>
                  <a:pt x="117796" y="142"/>
                  <a:pt x="117654" y="1"/>
                  <a:pt x="117477" y="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09" name="Google Shape;3434;p41">
            <a:extLst>
              <a:ext uri="{FF2B5EF4-FFF2-40B4-BE49-F238E27FC236}">
                <a16:creationId xmlns:a16="http://schemas.microsoft.com/office/drawing/2014/main" id="{D6A24232-2001-A14E-A6E5-2E6E64FCB83C}"/>
              </a:ext>
            </a:extLst>
          </p:cNvPr>
          <p:cNvCxnSpPr>
            <a:cxnSpLocks/>
          </p:cNvCxnSpPr>
          <p:nvPr/>
        </p:nvCxnSpPr>
        <p:spPr>
          <a:xfrm>
            <a:off x="2835576" y="4111575"/>
            <a:ext cx="6282134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C92069F0-58E7-7742-911E-CB43B05893BB}"/>
              </a:ext>
            </a:extLst>
          </p:cNvPr>
          <p:cNvSpPr txBox="1"/>
          <p:nvPr/>
        </p:nvSpPr>
        <p:spPr>
          <a:xfrm>
            <a:off x="2444116" y="47419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A02B72B-4F89-2B47-9026-D80DD5C7F4BC}"/>
              </a:ext>
            </a:extLst>
          </p:cNvPr>
          <p:cNvSpPr txBox="1"/>
          <p:nvPr/>
        </p:nvSpPr>
        <p:spPr>
          <a:xfrm>
            <a:off x="2444116" y="55166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AE9EC14-0618-1C4B-8C99-2BB1864CEBC5}"/>
              </a:ext>
            </a:extLst>
          </p:cNvPr>
          <p:cNvSpPr txBox="1"/>
          <p:nvPr/>
        </p:nvSpPr>
        <p:spPr>
          <a:xfrm>
            <a:off x="2444117" y="3955008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71C9621-C8D0-614A-B6C0-156411EFD909}"/>
              </a:ext>
            </a:extLst>
          </p:cNvPr>
          <p:cNvSpPr txBox="1"/>
          <p:nvPr/>
        </p:nvSpPr>
        <p:spPr>
          <a:xfrm>
            <a:off x="2444116" y="629457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grpSp>
        <p:nvGrpSpPr>
          <p:cNvPr id="211" name="Google Shape;810;p40">
            <a:extLst>
              <a:ext uri="{FF2B5EF4-FFF2-40B4-BE49-F238E27FC236}">
                <a16:creationId xmlns:a16="http://schemas.microsoft.com/office/drawing/2014/main" id="{74C4E1D5-0E5F-0F44-86B9-F72B8B80FEC7}"/>
              </a:ext>
            </a:extLst>
          </p:cNvPr>
          <p:cNvGrpSpPr/>
          <p:nvPr/>
        </p:nvGrpSpPr>
        <p:grpSpPr>
          <a:xfrm rot="21432794" flipH="1">
            <a:off x="2180427" y="6068545"/>
            <a:ext cx="1158598" cy="399197"/>
            <a:chOff x="2467225" y="2500013"/>
            <a:chExt cx="261325" cy="96525"/>
          </a:xfrm>
          <a:solidFill>
            <a:schemeClr val="accent6"/>
          </a:solidFill>
        </p:grpSpPr>
        <p:sp>
          <p:nvSpPr>
            <p:cNvPr id="215" name="Google Shape;811;p40">
              <a:extLst>
                <a:ext uri="{FF2B5EF4-FFF2-40B4-BE49-F238E27FC236}">
                  <a16:creationId xmlns:a16="http://schemas.microsoft.com/office/drawing/2014/main" id="{E38BB5FC-89C7-DD4D-9B69-D4614BAC9BEF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  <p:sp>
          <p:nvSpPr>
            <p:cNvPr id="216" name="Google Shape;812;p40">
              <a:extLst>
                <a:ext uri="{FF2B5EF4-FFF2-40B4-BE49-F238E27FC236}">
                  <a16:creationId xmlns:a16="http://schemas.microsoft.com/office/drawing/2014/main" id="{B6A5A04B-2661-D647-B0B3-990FBE9BC3AC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</p:grpSp>
      <p:sp>
        <p:nvSpPr>
          <p:cNvPr id="165" name="Google Shape;3440;p41">
            <a:extLst>
              <a:ext uri="{FF2B5EF4-FFF2-40B4-BE49-F238E27FC236}">
                <a16:creationId xmlns:a16="http://schemas.microsoft.com/office/drawing/2014/main" id="{B8CDCDBF-1539-B741-B4C0-56B18DCC75FA}"/>
              </a:ext>
            </a:extLst>
          </p:cNvPr>
          <p:cNvSpPr/>
          <p:nvPr/>
        </p:nvSpPr>
        <p:spPr>
          <a:xfrm>
            <a:off x="4750058" y="540021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6" name="Google Shape;3441;p41">
            <a:extLst>
              <a:ext uri="{FF2B5EF4-FFF2-40B4-BE49-F238E27FC236}">
                <a16:creationId xmlns:a16="http://schemas.microsoft.com/office/drawing/2014/main" id="{270DE878-0019-6740-8500-B41E02C30361}"/>
              </a:ext>
            </a:extLst>
          </p:cNvPr>
          <p:cNvSpPr/>
          <p:nvPr/>
        </p:nvSpPr>
        <p:spPr>
          <a:xfrm>
            <a:off x="5192521" y="534629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7" name="Google Shape;3442;p41">
            <a:extLst>
              <a:ext uri="{FF2B5EF4-FFF2-40B4-BE49-F238E27FC236}">
                <a16:creationId xmlns:a16="http://schemas.microsoft.com/office/drawing/2014/main" id="{E49C31B5-D5AB-6C44-89DF-62627D342B38}"/>
              </a:ext>
            </a:extLst>
          </p:cNvPr>
          <p:cNvSpPr/>
          <p:nvPr/>
        </p:nvSpPr>
        <p:spPr>
          <a:xfrm>
            <a:off x="5670448" y="495372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8" name="Google Shape;3443;p41">
            <a:extLst>
              <a:ext uri="{FF2B5EF4-FFF2-40B4-BE49-F238E27FC236}">
                <a16:creationId xmlns:a16="http://schemas.microsoft.com/office/drawing/2014/main" id="{EE6851A2-CCF0-D44F-B100-71B41CF91752}"/>
              </a:ext>
            </a:extLst>
          </p:cNvPr>
          <p:cNvSpPr/>
          <p:nvPr/>
        </p:nvSpPr>
        <p:spPr>
          <a:xfrm>
            <a:off x="6080223" y="4066117"/>
            <a:ext cx="211650" cy="21165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9" name="Google Shape;3444;p41">
            <a:extLst>
              <a:ext uri="{FF2B5EF4-FFF2-40B4-BE49-F238E27FC236}">
                <a16:creationId xmlns:a16="http://schemas.microsoft.com/office/drawing/2014/main" id="{50AA7029-DB0D-1B45-8E6E-683EF8F7B7B0}"/>
              </a:ext>
            </a:extLst>
          </p:cNvPr>
          <p:cNvSpPr/>
          <p:nvPr/>
        </p:nvSpPr>
        <p:spPr>
          <a:xfrm>
            <a:off x="6550174" y="4233027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0" name="Google Shape;3445;p41">
            <a:extLst>
              <a:ext uri="{FF2B5EF4-FFF2-40B4-BE49-F238E27FC236}">
                <a16:creationId xmlns:a16="http://schemas.microsoft.com/office/drawing/2014/main" id="{56DB7CA5-548F-3E42-8403-844210808296}"/>
              </a:ext>
            </a:extLst>
          </p:cNvPr>
          <p:cNvSpPr/>
          <p:nvPr/>
        </p:nvSpPr>
        <p:spPr>
          <a:xfrm>
            <a:off x="4307779" y="516046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1" name="Google Shape;3507;p41">
            <a:extLst>
              <a:ext uri="{FF2B5EF4-FFF2-40B4-BE49-F238E27FC236}">
                <a16:creationId xmlns:a16="http://schemas.microsoft.com/office/drawing/2014/main" id="{A97717D1-BC2C-754A-869F-27A7646C3FAD}"/>
              </a:ext>
            </a:extLst>
          </p:cNvPr>
          <p:cNvSpPr/>
          <p:nvPr/>
        </p:nvSpPr>
        <p:spPr>
          <a:xfrm>
            <a:off x="3860512" y="6254422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6" name="Google Shape;3444;p41">
            <a:extLst>
              <a:ext uri="{FF2B5EF4-FFF2-40B4-BE49-F238E27FC236}">
                <a16:creationId xmlns:a16="http://schemas.microsoft.com/office/drawing/2014/main" id="{93468F0D-51DF-614E-A6E6-B12D54B74103}"/>
              </a:ext>
            </a:extLst>
          </p:cNvPr>
          <p:cNvSpPr/>
          <p:nvPr/>
        </p:nvSpPr>
        <p:spPr>
          <a:xfrm>
            <a:off x="3379109" y="5932663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8" name="Google Shape;3444;p41">
            <a:extLst>
              <a:ext uri="{FF2B5EF4-FFF2-40B4-BE49-F238E27FC236}">
                <a16:creationId xmlns:a16="http://schemas.microsoft.com/office/drawing/2014/main" id="{B3E28E0D-291C-4E44-8EB2-56D822438193}"/>
              </a:ext>
            </a:extLst>
          </p:cNvPr>
          <p:cNvSpPr/>
          <p:nvPr/>
        </p:nvSpPr>
        <p:spPr>
          <a:xfrm>
            <a:off x="6966445" y="6250045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59" name="Google Shape;3508;p41">
            <a:extLst>
              <a:ext uri="{FF2B5EF4-FFF2-40B4-BE49-F238E27FC236}">
                <a16:creationId xmlns:a16="http://schemas.microsoft.com/office/drawing/2014/main" id="{DDD67B83-BA50-4E46-9D87-6802EAE0D9F2}"/>
              </a:ext>
            </a:extLst>
          </p:cNvPr>
          <p:cNvCxnSpPr>
            <a:cxnSpLocks/>
          </p:cNvCxnSpPr>
          <p:nvPr/>
        </p:nvCxnSpPr>
        <p:spPr>
          <a:xfrm>
            <a:off x="3601038" y="6130850"/>
            <a:ext cx="220387" cy="163723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3509;p41">
            <a:extLst>
              <a:ext uri="{FF2B5EF4-FFF2-40B4-BE49-F238E27FC236}">
                <a16:creationId xmlns:a16="http://schemas.microsoft.com/office/drawing/2014/main" id="{09B04A08-D6E7-6E43-A745-3A4E35156122}"/>
              </a:ext>
            </a:extLst>
          </p:cNvPr>
          <p:cNvCxnSpPr>
            <a:cxnSpLocks/>
          </p:cNvCxnSpPr>
          <p:nvPr/>
        </p:nvCxnSpPr>
        <p:spPr>
          <a:xfrm flipV="1">
            <a:off x="4027466" y="5390087"/>
            <a:ext cx="279247" cy="82796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3510;p41">
            <a:extLst>
              <a:ext uri="{FF2B5EF4-FFF2-40B4-BE49-F238E27FC236}">
                <a16:creationId xmlns:a16="http://schemas.microsoft.com/office/drawing/2014/main" id="{75AF5F3C-5CD0-CA44-991D-A1C57FDC4DBA}"/>
              </a:ext>
            </a:extLst>
          </p:cNvPr>
          <p:cNvCxnSpPr>
            <a:cxnSpLocks/>
          </p:cNvCxnSpPr>
          <p:nvPr/>
        </p:nvCxnSpPr>
        <p:spPr>
          <a:xfrm>
            <a:off x="4568168" y="5322528"/>
            <a:ext cx="139065" cy="12536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3511;p41">
            <a:extLst>
              <a:ext uri="{FF2B5EF4-FFF2-40B4-BE49-F238E27FC236}">
                <a16:creationId xmlns:a16="http://schemas.microsoft.com/office/drawing/2014/main" id="{FA0AF926-14E3-A748-B5CF-DEA919702B38}"/>
              </a:ext>
            </a:extLst>
          </p:cNvPr>
          <p:cNvCxnSpPr>
            <a:cxnSpLocks/>
          </p:cNvCxnSpPr>
          <p:nvPr/>
        </p:nvCxnSpPr>
        <p:spPr>
          <a:xfrm flipV="1">
            <a:off x="5000342" y="5471791"/>
            <a:ext cx="169882" cy="3424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3512;p41">
            <a:extLst>
              <a:ext uri="{FF2B5EF4-FFF2-40B4-BE49-F238E27FC236}">
                <a16:creationId xmlns:a16="http://schemas.microsoft.com/office/drawing/2014/main" id="{E9A9D196-B387-084B-9809-406FC6D4EE5F}"/>
              </a:ext>
            </a:extLst>
          </p:cNvPr>
          <p:cNvCxnSpPr>
            <a:cxnSpLocks/>
          </p:cNvCxnSpPr>
          <p:nvPr/>
        </p:nvCxnSpPr>
        <p:spPr>
          <a:xfrm flipH="1">
            <a:off x="5444390" y="5151307"/>
            <a:ext cx="203473" cy="20485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3513;p41">
            <a:extLst>
              <a:ext uri="{FF2B5EF4-FFF2-40B4-BE49-F238E27FC236}">
                <a16:creationId xmlns:a16="http://schemas.microsoft.com/office/drawing/2014/main" id="{944026EE-8252-5B43-B03F-14DEC24B502F}"/>
              </a:ext>
            </a:extLst>
          </p:cNvPr>
          <p:cNvCxnSpPr>
            <a:cxnSpLocks/>
          </p:cNvCxnSpPr>
          <p:nvPr/>
        </p:nvCxnSpPr>
        <p:spPr>
          <a:xfrm flipV="1">
            <a:off x="5832374" y="4293563"/>
            <a:ext cx="233462" cy="62709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3513;p41">
            <a:extLst>
              <a:ext uri="{FF2B5EF4-FFF2-40B4-BE49-F238E27FC236}">
                <a16:creationId xmlns:a16="http://schemas.microsoft.com/office/drawing/2014/main" id="{3D59C109-E519-4B4D-A039-ADF2FD4B4C6D}"/>
              </a:ext>
            </a:extLst>
          </p:cNvPr>
          <p:cNvCxnSpPr>
            <a:cxnSpLocks/>
          </p:cNvCxnSpPr>
          <p:nvPr/>
        </p:nvCxnSpPr>
        <p:spPr>
          <a:xfrm flipH="1" flipV="1">
            <a:off x="6707229" y="4467700"/>
            <a:ext cx="268320" cy="171044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3510;p41">
            <a:extLst>
              <a:ext uri="{FF2B5EF4-FFF2-40B4-BE49-F238E27FC236}">
                <a16:creationId xmlns:a16="http://schemas.microsoft.com/office/drawing/2014/main" id="{EDFA7A1C-7060-4440-A859-8BABE303977B}"/>
              </a:ext>
            </a:extLst>
          </p:cNvPr>
          <p:cNvCxnSpPr>
            <a:cxnSpLocks/>
          </p:cNvCxnSpPr>
          <p:nvPr/>
        </p:nvCxnSpPr>
        <p:spPr>
          <a:xfrm flipH="1" flipV="1">
            <a:off x="6311210" y="4230656"/>
            <a:ext cx="199599" cy="5869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152584" y="2810299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595047" y="2999443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072974" y="1657745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482749" y="318925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5952700" y="6476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3710305" y="3184005"/>
            <a:ext cx="211650" cy="211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263038" y="339828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7702278" y="2996372"/>
            <a:ext cx="211650" cy="211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6812082" y="3196926"/>
            <a:ext cx="211650" cy="211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259662" y="2989757"/>
            <a:ext cx="211650" cy="211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137198" y="1423031"/>
            <a:ext cx="211650" cy="211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601209" y="164084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368971" y="442362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39A696-D300-8A47-85DF-CC56DCFEE98D}"/>
              </a:ext>
            </a:extLst>
          </p:cNvPr>
          <p:cNvSpPr/>
          <p:nvPr/>
        </p:nvSpPr>
        <p:spPr>
          <a:xfrm>
            <a:off x="452510" y="2996372"/>
            <a:ext cx="1647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Matrix profile</a:t>
            </a:r>
            <a:endParaRPr lang="en-GB" sz="2000" dirty="0"/>
          </a:p>
        </p:txBody>
      </p:sp>
      <p:grpSp>
        <p:nvGrpSpPr>
          <p:cNvPr id="105" name="Google Shape;804;p40">
            <a:extLst>
              <a:ext uri="{FF2B5EF4-FFF2-40B4-BE49-F238E27FC236}">
                <a16:creationId xmlns:a16="http://schemas.microsoft.com/office/drawing/2014/main" id="{F080F72B-BBA7-7543-85C2-8507CD990104}"/>
              </a:ext>
            </a:extLst>
          </p:cNvPr>
          <p:cNvGrpSpPr/>
          <p:nvPr/>
        </p:nvGrpSpPr>
        <p:grpSpPr>
          <a:xfrm rot="14393044">
            <a:off x="1541708" y="3489837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Google Shape;805;p40">
              <a:extLst>
                <a:ext uri="{FF2B5EF4-FFF2-40B4-BE49-F238E27FC236}">
                  <a16:creationId xmlns:a16="http://schemas.microsoft.com/office/drawing/2014/main" id="{91BE1DFC-FAC4-A247-838D-3476BE481E91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806;p40">
              <a:extLst>
                <a:ext uri="{FF2B5EF4-FFF2-40B4-BE49-F238E27FC236}">
                  <a16:creationId xmlns:a16="http://schemas.microsoft.com/office/drawing/2014/main" id="{6C464FB1-59A1-704F-A17E-240679EB3CD6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00" name="Google Shape;810;p40">
            <a:extLst>
              <a:ext uri="{FF2B5EF4-FFF2-40B4-BE49-F238E27FC236}">
                <a16:creationId xmlns:a16="http://schemas.microsoft.com/office/drawing/2014/main" id="{1ECDDA89-6095-8B4B-AB82-7F71918D3D08}"/>
              </a:ext>
            </a:extLst>
          </p:cNvPr>
          <p:cNvGrpSpPr/>
          <p:nvPr/>
        </p:nvGrpSpPr>
        <p:grpSpPr>
          <a:xfrm rot="9058272" flipH="1">
            <a:off x="8398162" y="1008963"/>
            <a:ext cx="1158598" cy="399197"/>
            <a:chOff x="2467225" y="2500013"/>
            <a:chExt cx="261325" cy="96525"/>
          </a:xfrm>
          <a:solidFill>
            <a:schemeClr val="accent1"/>
          </a:solidFill>
        </p:grpSpPr>
        <p:sp>
          <p:nvSpPr>
            <p:cNvPr id="101" name="Google Shape;811;p40">
              <a:extLst>
                <a:ext uri="{FF2B5EF4-FFF2-40B4-BE49-F238E27FC236}">
                  <a16:creationId xmlns:a16="http://schemas.microsoft.com/office/drawing/2014/main" id="{951A5CF0-995F-2745-93B9-C868BFEF8A2A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  <p:sp>
          <p:nvSpPr>
            <p:cNvPr id="102" name="Google Shape;812;p40">
              <a:extLst>
                <a:ext uri="{FF2B5EF4-FFF2-40B4-BE49-F238E27FC236}">
                  <a16:creationId xmlns:a16="http://schemas.microsoft.com/office/drawing/2014/main" id="{D484589E-BE75-D041-9125-946EEC27A566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6"/>
                </a:solidFill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E5875F6A-9CE5-5945-9CD4-CAD89D6B271D}"/>
              </a:ext>
            </a:extLst>
          </p:cNvPr>
          <p:cNvSpPr txBox="1"/>
          <p:nvPr/>
        </p:nvSpPr>
        <p:spPr>
          <a:xfrm>
            <a:off x="9251294" y="929165"/>
            <a:ext cx="2149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1</a:t>
            </a:r>
            <a:r>
              <a:rPr lang="en-GB" b="1" baseline="30000" dirty="0">
                <a:solidFill>
                  <a:schemeClr val="accent1"/>
                </a:solidFill>
              </a:rPr>
              <a:t>st</a:t>
            </a:r>
            <a:r>
              <a:rPr lang="en-GB" b="1" dirty="0">
                <a:solidFill>
                  <a:schemeClr val="accent1"/>
                </a:solidFill>
              </a:rPr>
              <a:t> NN</a:t>
            </a:r>
          </a:p>
          <a:p>
            <a:pPr algn="ctr"/>
            <a:r>
              <a:rPr lang="en-GB" b="1" dirty="0">
                <a:solidFill>
                  <a:schemeClr val="accent1"/>
                </a:solidFill>
              </a:rPr>
              <a:t>(Identified through matrix profile index)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5B6FA3-B7D2-D546-A4C6-EC58A63D1B82}"/>
              </a:ext>
            </a:extLst>
          </p:cNvPr>
          <p:cNvSpPr txBox="1"/>
          <p:nvPr/>
        </p:nvSpPr>
        <p:spPr>
          <a:xfrm>
            <a:off x="689746" y="5230303"/>
            <a:ext cx="1519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6"/>
                </a:solidFill>
              </a:rPr>
              <a:t>LOW VALUE</a:t>
            </a:r>
          </a:p>
          <a:p>
            <a:pPr algn="ctr"/>
            <a:r>
              <a:rPr lang="en-GB" dirty="0">
                <a:solidFill>
                  <a:schemeClr val="accent6"/>
                </a:solidFill>
              </a:rPr>
              <a:t>Conserved subsequence</a:t>
            </a:r>
          </a:p>
        </p:txBody>
      </p:sp>
      <p:sp>
        <p:nvSpPr>
          <p:cNvPr id="113" name="Google Shape;3444;p41">
            <a:extLst>
              <a:ext uri="{FF2B5EF4-FFF2-40B4-BE49-F238E27FC236}">
                <a16:creationId xmlns:a16="http://schemas.microsoft.com/office/drawing/2014/main" id="{710405D0-1FA2-664D-A36B-FBF22D35513A}"/>
              </a:ext>
            </a:extLst>
          </p:cNvPr>
          <p:cNvSpPr/>
          <p:nvPr/>
        </p:nvSpPr>
        <p:spPr>
          <a:xfrm>
            <a:off x="7409556" y="5879440"/>
            <a:ext cx="211650" cy="211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14" name="Google Shape;3510;p41">
            <a:extLst>
              <a:ext uri="{FF2B5EF4-FFF2-40B4-BE49-F238E27FC236}">
                <a16:creationId xmlns:a16="http://schemas.microsoft.com/office/drawing/2014/main" id="{CB6BCC89-D09D-3240-80BA-BFF97EDC60A1}"/>
              </a:ext>
            </a:extLst>
          </p:cNvPr>
          <p:cNvCxnSpPr>
            <a:cxnSpLocks/>
          </p:cNvCxnSpPr>
          <p:nvPr/>
        </p:nvCxnSpPr>
        <p:spPr>
          <a:xfrm flipH="1">
            <a:off x="7184614" y="6062505"/>
            <a:ext cx="202545" cy="18225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92695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D825-879B-B648-82B5-CC185E794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Matrix Profile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A126F-BB4D-0447-9DD9-761FAECAB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case study of MP on building energy dataset. Limits and possible improvements</a:t>
            </a:r>
          </a:p>
        </p:txBody>
      </p:sp>
    </p:spTree>
    <p:extLst>
      <p:ext uri="{BB962C8B-B14F-4D97-AF65-F5344CB8AC3E}">
        <p14:creationId xmlns:p14="http://schemas.microsoft.com/office/powerpoint/2010/main" val="172842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97D1-6ABF-4340-B4DE-CDCC6380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Profile: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E674-A87F-BE41-B225-61B194E3673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GB" dirty="0"/>
              <a:t>﻿It is </a:t>
            </a:r>
            <a:r>
              <a:rPr lang="en-GB" b="1" dirty="0">
                <a:solidFill>
                  <a:schemeClr val="accent6"/>
                </a:solidFill>
              </a:rPr>
              <a:t>exact</a:t>
            </a:r>
            <a:r>
              <a:rPr lang="en-GB" dirty="0"/>
              <a:t>: the Matrix Profile based methods provide no false positives or false dismissals. It can handle missing data: Even in the presence of missing data, we can provide answers which are guaranteed to have no false negatives. </a:t>
            </a:r>
          </a:p>
          <a:p>
            <a:r>
              <a:rPr lang="en-GB" dirty="0"/>
              <a:t>It is </a:t>
            </a:r>
            <a:r>
              <a:rPr lang="en-GB" b="1" dirty="0">
                <a:solidFill>
                  <a:schemeClr val="accent6"/>
                </a:solidFill>
              </a:rPr>
              <a:t>simple and parameter-free</a:t>
            </a:r>
            <a:r>
              <a:rPr lang="en-GB" dirty="0"/>
              <a:t>: In contrast, the more general algorithms in this space that typically require building and tuning spatial access methods and/or hash functions. </a:t>
            </a:r>
          </a:p>
          <a:p>
            <a:r>
              <a:rPr lang="en-GB" dirty="0"/>
              <a:t>It is </a:t>
            </a:r>
            <a:r>
              <a:rPr lang="en-GB" b="1" dirty="0">
                <a:solidFill>
                  <a:schemeClr val="accent6"/>
                </a:solidFill>
              </a:rPr>
              <a:t>space efficient</a:t>
            </a:r>
            <a:r>
              <a:rPr lang="en-GB" dirty="0"/>
              <a:t>: Matrix Profile construction algorithms requires an inconsequential space overhead, just linear in the time series length with a small constant factor, allowing massive datasets to be processed in main memory (for most data mining, disk is death). </a:t>
            </a:r>
          </a:p>
          <a:p>
            <a:r>
              <a:rPr lang="en-GB" dirty="0"/>
              <a:t>It </a:t>
            </a:r>
            <a:r>
              <a:rPr lang="en-GB" b="1" dirty="0">
                <a:solidFill>
                  <a:schemeClr val="accent6"/>
                </a:solidFill>
              </a:rPr>
              <a:t>is incrementally maintainable</a:t>
            </a:r>
            <a:r>
              <a:rPr lang="en-GB" dirty="0"/>
              <a:t>: Having computed the Matrix Profile for a dataset, we can incrementally update it very efficiently. In many domains this means we can effectively maintain exact joins/motifs/discords on streaming data forever. MP is extremely scalable, for extremely large datasets we can compute the Matrix Profile in an anytime fashion, allowing ultra-fast approximate solutions and </a:t>
            </a:r>
            <a:r>
              <a:rPr lang="en-GB" b="1" dirty="0">
                <a:solidFill>
                  <a:schemeClr val="accent6"/>
                </a:solidFill>
              </a:rPr>
              <a:t>real-time data interaction</a:t>
            </a:r>
            <a:r>
              <a:rPr lang="en-GB" dirty="0"/>
              <a:t>. </a:t>
            </a:r>
          </a:p>
          <a:p>
            <a:r>
              <a:rPr lang="en-GB" b="1" dirty="0">
                <a:solidFill>
                  <a:schemeClr val="accent6"/>
                </a:solidFill>
              </a:rPr>
              <a:t>Simplicity and Intuitiveness</a:t>
            </a:r>
            <a:r>
              <a:rPr lang="en-GB" dirty="0"/>
              <a:t>: Seeing the world through the MP lens often invites/suggests simple and elegant solutions.</a:t>
            </a:r>
          </a:p>
          <a:p>
            <a:r>
              <a:rPr lang="en-GB" dirty="0"/>
              <a:t>It can be constructed in </a:t>
            </a:r>
            <a:r>
              <a:rPr lang="en-GB" b="1" dirty="0">
                <a:solidFill>
                  <a:schemeClr val="accent6"/>
                </a:solidFill>
              </a:rPr>
              <a:t>deterministic time</a:t>
            </a:r>
            <a:r>
              <a:rPr lang="en-GB" dirty="0"/>
              <a:t>: given only the length of the time series, we can precisely predict in advance how long it will take to compute the Matrix Profile. (this allows resource planning) </a:t>
            </a:r>
          </a:p>
          <a:p>
            <a:r>
              <a:rPr lang="en-GB" dirty="0"/>
              <a:t>It can </a:t>
            </a:r>
            <a:r>
              <a:rPr lang="en-GB" b="1" dirty="0">
                <a:solidFill>
                  <a:schemeClr val="accent6"/>
                </a:solidFill>
              </a:rPr>
              <a:t>leverage hardware</a:t>
            </a:r>
            <a:r>
              <a:rPr lang="en-GB" dirty="0"/>
              <a:t>: Matrix Profile construction is embarrassingly parallelizable, both on multicore processors, GPUs, distributed systems etc.</a:t>
            </a:r>
          </a:p>
        </p:txBody>
      </p:sp>
    </p:spTree>
    <p:extLst>
      <p:ext uri="{BB962C8B-B14F-4D97-AF65-F5344CB8AC3E}">
        <p14:creationId xmlns:p14="http://schemas.microsoft.com/office/powerpoint/2010/main" val="3010122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AC25AC-FF68-9E40-B73F-22C380BC0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73"/>
          <a:stretch/>
        </p:blipFill>
        <p:spPr>
          <a:xfrm>
            <a:off x="0" y="3346761"/>
            <a:ext cx="6251943" cy="2948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C4A58F-BB00-E147-AEB2-80640A6477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46"/>
          <a:stretch/>
        </p:blipFill>
        <p:spPr>
          <a:xfrm>
            <a:off x="5935201" y="3346761"/>
            <a:ext cx="6256799" cy="29486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02CAE9-CEB3-A240-A2EC-5CDB014E8B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73"/>
          <a:stretch/>
        </p:blipFill>
        <p:spPr>
          <a:xfrm>
            <a:off x="0" y="303028"/>
            <a:ext cx="6251944" cy="29486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60DE62-A67C-3A44-B3BB-8F33018E2A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673"/>
          <a:stretch/>
        </p:blipFill>
        <p:spPr>
          <a:xfrm>
            <a:off x="5940056" y="303028"/>
            <a:ext cx="6251944" cy="29486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387551-7970-004A-9785-1E1C4EF84CD7}"/>
              </a:ext>
            </a:extLst>
          </p:cNvPr>
          <p:cNvSpPr/>
          <p:nvPr/>
        </p:nvSpPr>
        <p:spPr>
          <a:xfrm>
            <a:off x="4051407" y="279481"/>
            <a:ext cx="2358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Times" pitchFamily="2" charset="0"/>
                <a:cs typeface="Consolas" panose="020B0609020204030204" pitchFamily="49" charset="0"/>
              </a:rPr>
              <a:t>m = 96, n = 3765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7EDF14-1447-B444-985C-8596C739B6FF}"/>
              </a:ext>
            </a:extLst>
          </p:cNvPr>
          <p:cNvSpPr txBox="1"/>
          <p:nvPr/>
        </p:nvSpPr>
        <p:spPr>
          <a:xfrm>
            <a:off x="6928386" y="1181066"/>
            <a:ext cx="1215657" cy="3693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" pitchFamily="2" charset="0"/>
              </a:rPr>
              <a:t>1</a:t>
            </a:r>
            <a:r>
              <a:rPr lang="en-GB" baseline="30000" dirty="0">
                <a:latin typeface="Times" pitchFamily="2" charset="0"/>
              </a:rPr>
              <a:t>st</a:t>
            </a:r>
            <a:r>
              <a:rPr lang="en-GB" dirty="0">
                <a:latin typeface="Times" pitchFamily="2" charset="0"/>
              </a:rPr>
              <a:t> NN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7C563C-CD55-454A-9360-223DD8A229D9}"/>
              </a:ext>
            </a:extLst>
          </p:cNvPr>
          <p:cNvSpPr txBox="1"/>
          <p:nvPr/>
        </p:nvSpPr>
        <p:spPr>
          <a:xfrm>
            <a:off x="6932586" y="770270"/>
            <a:ext cx="121565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baseline="-25000" dirty="0" err="1">
                <a:latin typeface="Times" pitchFamily="2" charset="0"/>
                <a:cs typeface="Consolas" panose="020B0609020204030204" pitchFamily="49" charset="0"/>
              </a:rPr>
              <a:t>i,m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2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A097F6-59EF-2946-8825-398F2806A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3" r="7143" b="7490"/>
          <a:stretch/>
        </p:blipFill>
        <p:spPr>
          <a:xfrm>
            <a:off x="206827" y="356766"/>
            <a:ext cx="5889173" cy="6009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CBC0BA-D93E-1845-9C9C-CB8A14C372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26" r="7302" b="7490"/>
          <a:stretch/>
        </p:blipFill>
        <p:spPr>
          <a:xfrm>
            <a:off x="6150423" y="356766"/>
            <a:ext cx="5889173" cy="6009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30E9E7-B8ED-A141-A816-D44562400279}"/>
              </a:ext>
            </a:extLst>
          </p:cNvPr>
          <p:cNvSpPr txBox="1"/>
          <p:nvPr/>
        </p:nvSpPr>
        <p:spPr>
          <a:xfrm>
            <a:off x="8652510" y="1382996"/>
            <a:ext cx="1565910" cy="3693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" pitchFamily="2" charset="0"/>
                <a:cs typeface="Consolas" panose="020B0609020204030204" pitchFamily="49" charset="0"/>
              </a:rPr>
              <a:t>1</a:t>
            </a:r>
            <a:r>
              <a:rPr lang="en-GB" baseline="30000" dirty="0">
                <a:latin typeface="Times" pitchFamily="2" charset="0"/>
                <a:cs typeface="Consolas" panose="020B0609020204030204" pitchFamily="49" charset="0"/>
              </a:rPr>
              <a:t>st</a:t>
            </a:r>
            <a:r>
              <a:rPr lang="en-GB" dirty="0">
                <a:latin typeface="Times" pitchFamily="2" charset="0"/>
                <a:cs typeface="Consolas" panose="020B0609020204030204" pitchFamily="49" charset="0"/>
              </a:rPr>
              <a:t> NN z-score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CA80C-6CA1-0143-BF7E-61D839BC15DE}"/>
              </a:ext>
            </a:extLst>
          </p:cNvPr>
          <p:cNvSpPr txBox="1"/>
          <p:nvPr/>
        </p:nvSpPr>
        <p:spPr>
          <a:xfrm>
            <a:off x="8652510" y="972200"/>
            <a:ext cx="156591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baseline="-25000" dirty="0" err="1">
                <a:latin typeface="Times" pitchFamily="2" charset="0"/>
                <a:cs typeface="Consolas" panose="020B0609020204030204" pitchFamily="49" charset="0"/>
              </a:rPr>
              <a:t>i,m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FEA8D-285B-404B-9CD1-47709B56C89E}"/>
              </a:ext>
            </a:extLst>
          </p:cNvPr>
          <p:cNvSpPr txBox="1"/>
          <p:nvPr/>
        </p:nvSpPr>
        <p:spPr>
          <a:xfrm>
            <a:off x="8652510" y="1793792"/>
            <a:ext cx="1565910" cy="369332"/>
          </a:xfrm>
          <a:prstGeom prst="rect">
            <a:avLst/>
          </a:prstGeom>
          <a:solidFill>
            <a:srgbClr val="ADD8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" pitchFamily="2" charset="0"/>
                <a:cs typeface="Consolas" panose="020B0609020204030204" pitchFamily="49" charset="0"/>
              </a:rPr>
              <a:t>1</a:t>
            </a:r>
            <a:r>
              <a:rPr lang="en-GB" baseline="30000" dirty="0">
                <a:latin typeface="Times" pitchFamily="2" charset="0"/>
                <a:cs typeface="Consolas" panose="020B0609020204030204" pitchFamily="49" charset="0"/>
              </a:rPr>
              <a:t>st</a:t>
            </a:r>
            <a:r>
              <a:rPr lang="en-GB" dirty="0">
                <a:latin typeface="Times" pitchFamily="2" charset="0"/>
                <a:cs typeface="Consolas" panose="020B0609020204030204" pitchFamily="49" charset="0"/>
              </a:rPr>
              <a:t> NN </a:t>
            </a:r>
            <a:r>
              <a:rPr lang="en-GB" dirty="0" err="1">
                <a:latin typeface="Times" pitchFamily="2" charset="0"/>
                <a:cs typeface="Consolas" panose="020B0609020204030204" pitchFamily="49" charset="0"/>
              </a:rPr>
              <a:t>euclid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CE00E-28A8-9B49-BEF2-A2C91CC14250}"/>
              </a:ext>
            </a:extLst>
          </p:cNvPr>
          <p:cNvSpPr/>
          <p:nvPr/>
        </p:nvSpPr>
        <p:spPr>
          <a:xfrm>
            <a:off x="1972285" y="602868"/>
            <a:ext cx="2358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imes" pitchFamily="2" charset="0"/>
                <a:cs typeface="Consolas" panose="020B0609020204030204" pitchFamily="49" charset="0"/>
              </a:rPr>
              <a:t>m = 96, n = 3765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900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47A73D4-E50D-0743-B992-92633E369E0E}"/>
              </a:ext>
            </a:extLst>
          </p:cNvPr>
          <p:cNvGrpSpPr/>
          <p:nvPr/>
        </p:nvGrpSpPr>
        <p:grpSpPr>
          <a:xfrm>
            <a:off x="0" y="303027"/>
            <a:ext cx="12192000" cy="3125973"/>
            <a:chOff x="0" y="496184"/>
            <a:chExt cx="12192000" cy="312597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D391FCF-6383-4C42-ADCB-4212AF3B3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96184"/>
              <a:ext cx="6251944" cy="312597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C91420F-938C-E249-92FD-79542F623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0056" y="496185"/>
              <a:ext cx="6251944" cy="312597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95F0403-5B72-D74A-B40E-594BDA655C7E}"/>
              </a:ext>
            </a:extLst>
          </p:cNvPr>
          <p:cNvSpPr txBox="1"/>
          <p:nvPr/>
        </p:nvSpPr>
        <p:spPr>
          <a:xfrm>
            <a:off x="8258422" y="4270629"/>
            <a:ext cx="1215657" cy="369332"/>
          </a:xfrm>
          <a:prstGeom prst="rect">
            <a:avLst/>
          </a:prstGeom>
          <a:solidFill>
            <a:srgbClr val="D3D3D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" pitchFamily="2" charset="0"/>
              </a:rPr>
              <a:t>1</a:t>
            </a:r>
            <a:r>
              <a:rPr lang="en-GB" baseline="30000" dirty="0">
                <a:latin typeface="Times" pitchFamily="2" charset="0"/>
              </a:rPr>
              <a:t>st</a:t>
            </a:r>
            <a:r>
              <a:rPr lang="en-GB" dirty="0">
                <a:latin typeface="Times" pitchFamily="2" charset="0"/>
              </a:rPr>
              <a:t> 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F122F-3129-B24F-95B7-01B034AF9076}"/>
              </a:ext>
            </a:extLst>
          </p:cNvPr>
          <p:cNvSpPr txBox="1"/>
          <p:nvPr/>
        </p:nvSpPr>
        <p:spPr>
          <a:xfrm>
            <a:off x="8262622" y="3859833"/>
            <a:ext cx="121565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baseline="-25000" dirty="0" err="1">
                <a:latin typeface="Times" pitchFamily="2" charset="0"/>
                <a:cs typeface="Consolas" panose="020B0609020204030204" pitchFamily="49" charset="0"/>
              </a:rPr>
              <a:t>i,m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6C6AC5-3828-064A-99AA-C79AB4FE6CD1}"/>
              </a:ext>
            </a:extLst>
          </p:cNvPr>
          <p:cNvSpPr/>
          <p:nvPr/>
        </p:nvSpPr>
        <p:spPr>
          <a:xfrm>
            <a:off x="4051407" y="279481"/>
            <a:ext cx="2358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Times" pitchFamily="2" charset="0"/>
                <a:cs typeface="Consolas" panose="020B0609020204030204" pitchFamily="49" charset="0"/>
              </a:rPr>
              <a:t>m = 96, n = 3765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2CB23-32AF-CF45-8F5B-79F42FCAC4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93"/>
          <a:stretch/>
        </p:blipFill>
        <p:spPr>
          <a:xfrm>
            <a:off x="0" y="3346762"/>
            <a:ext cx="6251944" cy="2973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DBC1AA-A65A-014F-9E92-F24D248FA3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893"/>
          <a:stretch/>
        </p:blipFill>
        <p:spPr>
          <a:xfrm>
            <a:off x="5940056" y="3346762"/>
            <a:ext cx="6251944" cy="29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44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04C8-4820-254C-B594-DB56D4DD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Limits of MP in energy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BE11E-DFBF-1949-A09F-7CBBBB189AC7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energy field the time series presents different periodicity (day, week, month, year) resulting different set of window size. The most interesting period is the daily one.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.Apple Color Emoji UI"/>
              <a:buChar char="❌"/>
            </a:pPr>
            <a:r>
              <a:rPr lang="en-GB" dirty="0"/>
              <a:t> Problem: the MP does recognize weekend as discords (high values) -&gt; </a:t>
            </a:r>
            <a:r>
              <a:rPr lang="en-GB" dirty="0">
                <a:solidFill>
                  <a:srgbClr val="FF0000"/>
                </a:solidFill>
              </a:rPr>
              <a:t>discords will always be on weekend and motif during weekdays</a:t>
            </a:r>
            <a:r>
              <a:rPr lang="en-GB" dirty="0"/>
              <a:t>. </a:t>
            </a:r>
          </a:p>
          <a:p>
            <a:pPr>
              <a:buFont typeface=".Apple Color Emoji UI"/>
              <a:buChar char="✅"/>
            </a:pPr>
            <a:r>
              <a:rPr lang="en-GB" dirty="0"/>
              <a:t> Possible solution: introducing </a:t>
            </a:r>
            <a:r>
              <a:rPr lang="en-GB" dirty="0">
                <a:solidFill>
                  <a:schemeClr val="accent6"/>
                </a:solidFill>
              </a:rPr>
              <a:t>expert knowledge, i.e. annotation vector </a:t>
            </a:r>
            <a:r>
              <a:rPr lang="en-GB" dirty="0"/>
              <a:t>when searching motif/discords</a:t>
            </a:r>
          </a:p>
          <a:p>
            <a:pPr>
              <a:buFont typeface=".Apple Color Emoji UI"/>
              <a:buChar char="✅"/>
            </a:pPr>
            <a:endParaRPr lang="en-GB" dirty="0"/>
          </a:p>
          <a:p>
            <a:pPr>
              <a:buFont typeface=".Apple Color Emoji UI"/>
              <a:buChar char="✅"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 energy anomaly not only consists into a different load shape but also different magnitude (same profile but higher electrical load). 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.Apple Color Emoji UI"/>
              <a:buChar char="❌"/>
            </a:pPr>
            <a:r>
              <a:rPr lang="en-GB" dirty="0"/>
              <a:t> Problem: The classic MP (with z-score normalization) may fail to identify these kind of anomaly while is effective in identifying anomalous shapes. MP </a:t>
            </a:r>
            <a:r>
              <a:rPr lang="en-GB" dirty="0">
                <a:solidFill>
                  <a:srgbClr val="FF0000"/>
                </a:solidFill>
              </a:rPr>
              <a:t>searches NN based on shape similarity. </a:t>
            </a:r>
            <a:endParaRPr lang="en-GB" dirty="0"/>
          </a:p>
          <a:p>
            <a:pPr>
              <a:buFont typeface=".Apple Color Emoji UI"/>
              <a:buChar char="✅"/>
            </a:pPr>
            <a:r>
              <a:rPr lang="en-GB" dirty="0"/>
              <a:t> Possible solution: avoid </a:t>
            </a:r>
            <a:r>
              <a:rPr lang="en-GB" dirty="0">
                <a:solidFill>
                  <a:schemeClr val="accent6"/>
                </a:solidFill>
              </a:rPr>
              <a:t>z-score normalization of sub-sequences and use pure Euclidean distance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330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51DC-FA08-174A-9616-135E6A1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questions and possible research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6371D-B7CE-C14B-B223-0F5F0D456F7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Comparison with other techniques PAA SAX</a:t>
            </a:r>
            <a:r>
              <a:rPr lang="en-GB" dirty="0"/>
              <a:t>. MP does not loose information during the process, is it more effective in finding anomalies than dimensionality reduction methods?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Is there a way to overcame the z-score normalization issues in finding </a:t>
            </a:r>
            <a:r>
              <a:rPr lang="en-GB" b="1" dirty="0"/>
              <a:t>energy anomaly</a:t>
            </a:r>
            <a:r>
              <a:rPr lang="en-GB" dirty="0"/>
              <a:t>? Is the Euclidean distance more effective and which are the limitations?</a:t>
            </a:r>
          </a:p>
          <a:p>
            <a:pPr lvl="1"/>
            <a:r>
              <a:rPr lang="en-GB" dirty="0"/>
              <a:t>Incorporate </a:t>
            </a:r>
            <a:r>
              <a:rPr lang="en-GB" b="1" dirty="0"/>
              <a:t>domain knowledge </a:t>
            </a:r>
            <a:r>
              <a:rPr lang="en-GB" dirty="0"/>
              <a:t>in motif/discord/sequence discovery (could be combined with 2)</a:t>
            </a:r>
          </a:p>
          <a:p>
            <a:pPr lvl="1"/>
            <a:r>
              <a:rPr lang="en-GB" dirty="0"/>
              <a:t>To adapt the method in the energy field, makes sense to apply MP on detrended time series?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Automatic real time/streaming identification of motif discord. Fast and suitable for </a:t>
            </a:r>
            <a:r>
              <a:rPr lang="en-GB" b="1" dirty="0"/>
              <a:t>real time deployment online and continuous learning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25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E808-077E-2949-8248-3F26F91C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Planned schedule</a:t>
            </a:r>
          </a:p>
        </p:txBody>
      </p:sp>
      <p:grpSp>
        <p:nvGrpSpPr>
          <p:cNvPr id="4" name="Google Shape;690;p32">
            <a:extLst>
              <a:ext uri="{FF2B5EF4-FFF2-40B4-BE49-F238E27FC236}">
                <a16:creationId xmlns:a16="http://schemas.microsoft.com/office/drawing/2014/main" id="{3C909759-436F-F64F-BDE9-6C0F29894C7A}"/>
              </a:ext>
            </a:extLst>
          </p:cNvPr>
          <p:cNvGrpSpPr/>
          <p:nvPr/>
        </p:nvGrpSpPr>
        <p:grpSpPr>
          <a:xfrm>
            <a:off x="2995865" y="2027439"/>
            <a:ext cx="6664200" cy="2615298"/>
            <a:chOff x="1766575" y="1941950"/>
            <a:chExt cx="6664200" cy="2559000"/>
          </a:xfrm>
        </p:grpSpPr>
        <p:cxnSp>
          <p:nvCxnSpPr>
            <p:cNvPr id="5" name="Google Shape;691;p32">
              <a:extLst>
                <a:ext uri="{FF2B5EF4-FFF2-40B4-BE49-F238E27FC236}">
                  <a16:creationId xmlns:a16="http://schemas.microsoft.com/office/drawing/2014/main" id="{3D5CE7C0-D68B-5341-AAC2-38E1389B9D9E}"/>
                </a:ext>
              </a:extLst>
            </p:cNvPr>
            <p:cNvCxnSpPr/>
            <p:nvPr/>
          </p:nvCxnSpPr>
          <p:spPr>
            <a:xfrm>
              <a:off x="7320075" y="1941950"/>
              <a:ext cx="0" cy="25590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692;p32">
              <a:extLst>
                <a:ext uri="{FF2B5EF4-FFF2-40B4-BE49-F238E27FC236}">
                  <a16:creationId xmlns:a16="http://schemas.microsoft.com/office/drawing/2014/main" id="{79C6318C-3A54-7544-B54E-B8CBB8CB6578}"/>
                </a:ext>
              </a:extLst>
            </p:cNvPr>
            <p:cNvCxnSpPr/>
            <p:nvPr/>
          </p:nvCxnSpPr>
          <p:spPr>
            <a:xfrm>
              <a:off x="6209375" y="1941950"/>
              <a:ext cx="0" cy="25590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693;p32">
              <a:extLst>
                <a:ext uri="{FF2B5EF4-FFF2-40B4-BE49-F238E27FC236}">
                  <a16:creationId xmlns:a16="http://schemas.microsoft.com/office/drawing/2014/main" id="{FC14A0B8-BEA5-3F4C-AF90-D92008653E65}"/>
                </a:ext>
              </a:extLst>
            </p:cNvPr>
            <p:cNvCxnSpPr/>
            <p:nvPr/>
          </p:nvCxnSpPr>
          <p:spPr>
            <a:xfrm>
              <a:off x="5098675" y="1941950"/>
              <a:ext cx="0" cy="25590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694;p32">
              <a:extLst>
                <a:ext uri="{FF2B5EF4-FFF2-40B4-BE49-F238E27FC236}">
                  <a16:creationId xmlns:a16="http://schemas.microsoft.com/office/drawing/2014/main" id="{4E132A9E-75B6-F94F-AF02-6A57095D50D1}"/>
                </a:ext>
              </a:extLst>
            </p:cNvPr>
            <p:cNvCxnSpPr/>
            <p:nvPr/>
          </p:nvCxnSpPr>
          <p:spPr>
            <a:xfrm>
              <a:off x="3987975" y="1941950"/>
              <a:ext cx="0" cy="25590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695;p32">
              <a:extLst>
                <a:ext uri="{FF2B5EF4-FFF2-40B4-BE49-F238E27FC236}">
                  <a16:creationId xmlns:a16="http://schemas.microsoft.com/office/drawing/2014/main" id="{14979889-2750-0A4E-85E4-72AAA7997A2A}"/>
                </a:ext>
              </a:extLst>
            </p:cNvPr>
            <p:cNvCxnSpPr/>
            <p:nvPr/>
          </p:nvCxnSpPr>
          <p:spPr>
            <a:xfrm>
              <a:off x="1766575" y="1941950"/>
              <a:ext cx="0" cy="25590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696;p32">
              <a:extLst>
                <a:ext uri="{FF2B5EF4-FFF2-40B4-BE49-F238E27FC236}">
                  <a16:creationId xmlns:a16="http://schemas.microsoft.com/office/drawing/2014/main" id="{CD149FC6-EA78-D248-86D6-9F1564907B39}"/>
                </a:ext>
              </a:extLst>
            </p:cNvPr>
            <p:cNvCxnSpPr/>
            <p:nvPr/>
          </p:nvCxnSpPr>
          <p:spPr>
            <a:xfrm>
              <a:off x="2877275" y="1941950"/>
              <a:ext cx="0" cy="25590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697;p32">
              <a:extLst>
                <a:ext uri="{FF2B5EF4-FFF2-40B4-BE49-F238E27FC236}">
                  <a16:creationId xmlns:a16="http://schemas.microsoft.com/office/drawing/2014/main" id="{47AEDF2E-BFBE-F345-A09C-25E888BBD638}"/>
                </a:ext>
              </a:extLst>
            </p:cNvPr>
            <p:cNvCxnSpPr/>
            <p:nvPr/>
          </p:nvCxnSpPr>
          <p:spPr>
            <a:xfrm>
              <a:off x="8430775" y="1941950"/>
              <a:ext cx="0" cy="25590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3" name="Google Shape;699;p32">
            <a:extLst>
              <a:ext uri="{FF2B5EF4-FFF2-40B4-BE49-F238E27FC236}">
                <a16:creationId xmlns:a16="http://schemas.microsoft.com/office/drawing/2014/main" id="{EB8ACA4A-3ABA-AB4A-8992-68B6646BCE68}"/>
              </a:ext>
            </a:extLst>
          </p:cNvPr>
          <p:cNvSpPr txBox="1"/>
          <p:nvPr/>
        </p:nvSpPr>
        <p:spPr>
          <a:xfrm flipH="1">
            <a:off x="2995940" y="1544868"/>
            <a:ext cx="11118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April</a:t>
            </a:r>
            <a:endParaRPr b="1"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" name="Google Shape;700;p32">
            <a:extLst>
              <a:ext uri="{FF2B5EF4-FFF2-40B4-BE49-F238E27FC236}">
                <a16:creationId xmlns:a16="http://schemas.microsoft.com/office/drawing/2014/main" id="{2C4E76CC-49A9-E346-9E45-95535A07B7EF}"/>
              </a:ext>
            </a:extLst>
          </p:cNvPr>
          <p:cNvSpPr txBox="1"/>
          <p:nvPr/>
        </p:nvSpPr>
        <p:spPr>
          <a:xfrm flipH="1">
            <a:off x="4107590" y="1544843"/>
            <a:ext cx="1105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May</a:t>
            </a:r>
            <a:endParaRPr b="1"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" name="Google Shape;701;p32">
            <a:extLst>
              <a:ext uri="{FF2B5EF4-FFF2-40B4-BE49-F238E27FC236}">
                <a16:creationId xmlns:a16="http://schemas.microsoft.com/office/drawing/2014/main" id="{DC7AB7D4-0BBE-9F4F-B6BD-664ED4335603}"/>
              </a:ext>
            </a:extLst>
          </p:cNvPr>
          <p:cNvSpPr txBox="1"/>
          <p:nvPr/>
        </p:nvSpPr>
        <p:spPr>
          <a:xfrm flipH="1">
            <a:off x="5220165" y="1544843"/>
            <a:ext cx="1105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June</a:t>
            </a:r>
            <a:endParaRPr b="1"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" name="Google Shape;702;p32">
            <a:extLst>
              <a:ext uri="{FF2B5EF4-FFF2-40B4-BE49-F238E27FC236}">
                <a16:creationId xmlns:a16="http://schemas.microsoft.com/office/drawing/2014/main" id="{5B99C189-E21C-C44E-A2C7-581EF1C43836}"/>
              </a:ext>
            </a:extLst>
          </p:cNvPr>
          <p:cNvSpPr txBox="1"/>
          <p:nvPr/>
        </p:nvSpPr>
        <p:spPr>
          <a:xfrm flipH="1">
            <a:off x="6332615" y="1544868"/>
            <a:ext cx="1105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July</a:t>
            </a:r>
            <a:endParaRPr b="1"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703;p32">
            <a:extLst>
              <a:ext uri="{FF2B5EF4-FFF2-40B4-BE49-F238E27FC236}">
                <a16:creationId xmlns:a16="http://schemas.microsoft.com/office/drawing/2014/main" id="{23DD6A63-C6DC-B042-A310-79CF136ECF1E}"/>
              </a:ext>
            </a:extLst>
          </p:cNvPr>
          <p:cNvSpPr txBox="1"/>
          <p:nvPr/>
        </p:nvSpPr>
        <p:spPr>
          <a:xfrm flipH="1">
            <a:off x="7437865" y="1544868"/>
            <a:ext cx="11118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August</a:t>
            </a:r>
            <a:endParaRPr b="1"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704;p32">
            <a:extLst>
              <a:ext uri="{FF2B5EF4-FFF2-40B4-BE49-F238E27FC236}">
                <a16:creationId xmlns:a16="http://schemas.microsoft.com/office/drawing/2014/main" id="{5C7CBB56-C0F5-C643-8AA4-DEB290B122BC}"/>
              </a:ext>
            </a:extLst>
          </p:cNvPr>
          <p:cNvSpPr txBox="1"/>
          <p:nvPr/>
        </p:nvSpPr>
        <p:spPr>
          <a:xfrm flipH="1">
            <a:off x="8548215" y="1544868"/>
            <a:ext cx="11118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September</a:t>
            </a:r>
            <a:endParaRPr b="1"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" name="Google Shape;705;p32">
            <a:extLst>
              <a:ext uri="{FF2B5EF4-FFF2-40B4-BE49-F238E27FC236}">
                <a16:creationId xmlns:a16="http://schemas.microsoft.com/office/drawing/2014/main" id="{C7C1D965-EA97-C044-A094-5A8D1EB7EAEA}"/>
              </a:ext>
            </a:extLst>
          </p:cNvPr>
          <p:cNvSpPr txBox="1"/>
          <p:nvPr/>
        </p:nvSpPr>
        <p:spPr>
          <a:xfrm flipH="1">
            <a:off x="903274" y="2027439"/>
            <a:ext cx="1896029" cy="260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ea typeface="Source Code Pro Black"/>
                <a:cs typeface="Source Code Pro Black"/>
                <a:sym typeface="Source Code Pro Black"/>
              </a:rPr>
              <a:t>Conceptualization</a:t>
            </a:r>
            <a:endParaRPr dirty="0">
              <a:solidFill>
                <a:schemeClr val="dk1"/>
              </a:solidFill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0" name="Google Shape;706;p32">
            <a:extLst>
              <a:ext uri="{FF2B5EF4-FFF2-40B4-BE49-F238E27FC236}">
                <a16:creationId xmlns:a16="http://schemas.microsoft.com/office/drawing/2014/main" id="{971972C8-E4E4-CF4B-8C40-05D674304BCE}"/>
              </a:ext>
            </a:extLst>
          </p:cNvPr>
          <p:cNvSpPr txBox="1"/>
          <p:nvPr/>
        </p:nvSpPr>
        <p:spPr>
          <a:xfrm flipH="1">
            <a:off x="875396" y="3469393"/>
            <a:ext cx="1923917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ea typeface="Source Code Pro Black"/>
                <a:cs typeface="Source Code Pro Black"/>
                <a:sym typeface="Source Code Pro Black"/>
              </a:rPr>
              <a:t>Submission/revision</a:t>
            </a:r>
            <a:endParaRPr dirty="0">
              <a:solidFill>
                <a:schemeClr val="dk1"/>
              </a:solidFill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21" name="Google Shape;707;p32">
            <a:extLst>
              <a:ext uri="{FF2B5EF4-FFF2-40B4-BE49-F238E27FC236}">
                <a16:creationId xmlns:a16="http://schemas.microsoft.com/office/drawing/2014/main" id="{E6EDCFAC-9B0D-9C44-9065-B96986AF8CCB}"/>
              </a:ext>
            </a:extLst>
          </p:cNvPr>
          <p:cNvSpPr txBox="1"/>
          <p:nvPr/>
        </p:nvSpPr>
        <p:spPr>
          <a:xfrm flipH="1">
            <a:off x="635638" y="2508093"/>
            <a:ext cx="2135785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Experimental test</a:t>
            </a:r>
            <a:endParaRPr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" name="Google Shape;708;p32">
            <a:extLst>
              <a:ext uri="{FF2B5EF4-FFF2-40B4-BE49-F238E27FC236}">
                <a16:creationId xmlns:a16="http://schemas.microsoft.com/office/drawing/2014/main" id="{7A926357-09C5-8E4B-9C5D-4D82372560FC}"/>
              </a:ext>
            </a:extLst>
          </p:cNvPr>
          <p:cNvSpPr txBox="1"/>
          <p:nvPr/>
        </p:nvSpPr>
        <p:spPr>
          <a:xfrm flipH="1">
            <a:off x="875396" y="2988743"/>
            <a:ext cx="1896027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Paper writing</a:t>
            </a:r>
            <a:endParaRPr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" name="Google Shape;709;p32">
            <a:extLst>
              <a:ext uri="{FF2B5EF4-FFF2-40B4-BE49-F238E27FC236}">
                <a16:creationId xmlns:a16="http://schemas.microsoft.com/office/drawing/2014/main" id="{FE4CC2CB-BB14-8942-A171-0F42FF1EDCC5}"/>
              </a:ext>
            </a:extLst>
          </p:cNvPr>
          <p:cNvSpPr txBox="1"/>
          <p:nvPr/>
        </p:nvSpPr>
        <p:spPr>
          <a:xfrm flipH="1">
            <a:off x="875396" y="3950043"/>
            <a:ext cx="1896027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ea typeface="Source Code Pro"/>
                <a:cs typeface="Source Code Pro"/>
                <a:sym typeface="Source Code Pro"/>
              </a:rPr>
              <a:t>Periodical updates</a:t>
            </a:r>
            <a:endParaRPr dirty="0">
              <a:solidFill>
                <a:schemeClr val="dk1"/>
              </a:solidFill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" name="Google Shape;711;p32">
            <a:extLst>
              <a:ext uri="{FF2B5EF4-FFF2-40B4-BE49-F238E27FC236}">
                <a16:creationId xmlns:a16="http://schemas.microsoft.com/office/drawing/2014/main" id="{5C46F4D2-CA1E-9A41-B10C-EFF0743088ED}"/>
              </a:ext>
            </a:extLst>
          </p:cNvPr>
          <p:cNvSpPr/>
          <p:nvPr/>
        </p:nvSpPr>
        <p:spPr>
          <a:xfrm>
            <a:off x="2995844" y="2126743"/>
            <a:ext cx="6664243" cy="74136"/>
          </a:xfrm>
          <a:custGeom>
            <a:avLst/>
            <a:gdLst/>
            <a:ahLst/>
            <a:cxnLst/>
            <a:rect l="l" t="t" r="r" b="b"/>
            <a:pathLst>
              <a:path w="180762" h="2157" extrusionOk="0">
                <a:moveTo>
                  <a:pt x="1072" y="1"/>
                </a:moveTo>
                <a:cubicBezTo>
                  <a:pt x="477" y="1"/>
                  <a:pt x="1" y="477"/>
                  <a:pt x="1" y="1073"/>
                </a:cubicBezTo>
                <a:cubicBezTo>
                  <a:pt x="1" y="1668"/>
                  <a:pt x="477" y="2156"/>
                  <a:pt x="1072" y="2156"/>
                </a:cubicBezTo>
                <a:lnTo>
                  <a:pt x="179678" y="2156"/>
                </a:lnTo>
                <a:cubicBezTo>
                  <a:pt x="180273" y="2156"/>
                  <a:pt x="180761" y="1668"/>
                  <a:pt x="180761" y="1073"/>
                </a:cubicBezTo>
                <a:cubicBezTo>
                  <a:pt x="180761" y="477"/>
                  <a:pt x="180273" y="1"/>
                  <a:pt x="1796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712;p32">
            <a:extLst>
              <a:ext uri="{FF2B5EF4-FFF2-40B4-BE49-F238E27FC236}">
                <a16:creationId xmlns:a16="http://schemas.microsoft.com/office/drawing/2014/main" id="{B2690F86-2DCD-A344-B2E5-BD5E5B21AA5C}"/>
              </a:ext>
            </a:extLst>
          </p:cNvPr>
          <p:cNvSpPr/>
          <p:nvPr/>
        </p:nvSpPr>
        <p:spPr>
          <a:xfrm>
            <a:off x="2995839" y="2126755"/>
            <a:ext cx="1646061" cy="74102"/>
          </a:xfrm>
          <a:custGeom>
            <a:avLst/>
            <a:gdLst/>
            <a:ahLst/>
            <a:cxnLst/>
            <a:rect l="l" t="t" r="r" b="b"/>
            <a:pathLst>
              <a:path w="36851" h="2157" extrusionOk="0">
                <a:moveTo>
                  <a:pt x="1072" y="1"/>
                </a:moveTo>
                <a:cubicBezTo>
                  <a:pt x="477" y="1"/>
                  <a:pt x="1" y="477"/>
                  <a:pt x="1" y="1073"/>
                </a:cubicBezTo>
                <a:cubicBezTo>
                  <a:pt x="1" y="1668"/>
                  <a:pt x="477" y="2156"/>
                  <a:pt x="1072" y="2156"/>
                </a:cubicBezTo>
                <a:lnTo>
                  <a:pt x="35767" y="2156"/>
                </a:lnTo>
                <a:cubicBezTo>
                  <a:pt x="36362" y="2156"/>
                  <a:pt x="36851" y="1668"/>
                  <a:pt x="36851" y="1073"/>
                </a:cubicBezTo>
                <a:cubicBezTo>
                  <a:pt x="36851" y="477"/>
                  <a:pt x="36362" y="1"/>
                  <a:pt x="357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713;p32">
            <a:extLst>
              <a:ext uri="{FF2B5EF4-FFF2-40B4-BE49-F238E27FC236}">
                <a16:creationId xmlns:a16="http://schemas.microsoft.com/office/drawing/2014/main" id="{F85FB8B3-E7F1-AE49-91B6-56DF4E2FB7DF}"/>
              </a:ext>
            </a:extLst>
          </p:cNvPr>
          <p:cNvSpPr/>
          <p:nvPr/>
        </p:nvSpPr>
        <p:spPr>
          <a:xfrm>
            <a:off x="2995844" y="2601087"/>
            <a:ext cx="6664243" cy="74102"/>
          </a:xfrm>
          <a:custGeom>
            <a:avLst/>
            <a:gdLst/>
            <a:ahLst/>
            <a:cxnLst/>
            <a:rect l="l" t="t" r="r" b="b"/>
            <a:pathLst>
              <a:path w="180762" h="2156" extrusionOk="0">
                <a:moveTo>
                  <a:pt x="1072" y="1"/>
                </a:moveTo>
                <a:cubicBezTo>
                  <a:pt x="477" y="1"/>
                  <a:pt x="1" y="489"/>
                  <a:pt x="1" y="1084"/>
                </a:cubicBezTo>
                <a:cubicBezTo>
                  <a:pt x="1" y="1668"/>
                  <a:pt x="477" y="2156"/>
                  <a:pt x="1072" y="2156"/>
                </a:cubicBezTo>
                <a:lnTo>
                  <a:pt x="179678" y="2156"/>
                </a:lnTo>
                <a:cubicBezTo>
                  <a:pt x="180273" y="2156"/>
                  <a:pt x="180761" y="1668"/>
                  <a:pt x="180761" y="1084"/>
                </a:cubicBezTo>
                <a:cubicBezTo>
                  <a:pt x="180761" y="489"/>
                  <a:pt x="180273" y="1"/>
                  <a:pt x="1796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714;p32">
            <a:extLst>
              <a:ext uri="{FF2B5EF4-FFF2-40B4-BE49-F238E27FC236}">
                <a16:creationId xmlns:a16="http://schemas.microsoft.com/office/drawing/2014/main" id="{14657380-1D79-044E-ABE3-4942E657281F}"/>
              </a:ext>
            </a:extLst>
          </p:cNvPr>
          <p:cNvSpPr/>
          <p:nvPr/>
        </p:nvSpPr>
        <p:spPr>
          <a:xfrm>
            <a:off x="3627262" y="2596238"/>
            <a:ext cx="2389598" cy="76409"/>
          </a:xfrm>
          <a:custGeom>
            <a:avLst/>
            <a:gdLst/>
            <a:ahLst/>
            <a:cxnLst/>
            <a:rect l="l" t="t" r="r" b="b"/>
            <a:pathLst>
              <a:path w="81476" h="2156" extrusionOk="0">
                <a:moveTo>
                  <a:pt x="1084" y="1"/>
                </a:moveTo>
                <a:cubicBezTo>
                  <a:pt x="489" y="1"/>
                  <a:pt x="1" y="489"/>
                  <a:pt x="1" y="1084"/>
                </a:cubicBezTo>
                <a:cubicBezTo>
                  <a:pt x="1" y="1668"/>
                  <a:pt x="489" y="2156"/>
                  <a:pt x="1084" y="2156"/>
                </a:cubicBezTo>
                <a:lnTo>
                  <a:pt x="80392" y="2156"/>
                </a:lnTo>
                <a:cubicBezTo>
                  <a:pt x="80987" y="2156"/>
                  <a:pt x="81475" y="1668"/>
                  <a:pt x="81475" y="1084"/>
                </a:cubicBezTo>
                <a:cubicBezTo>
                  <a:pt x="81475" y="489"/>
                  <a:pt x="80987" y="1"/>
                  <a:pt x="803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715;p32">
            <a:extLst>
              <a:ext uri="{FF2B5EF4-FFF2-40B4-BE49-F238E27FC236}">
                <a16:creationId xmlns:a16="http://schemas.microsoft.com/office/drawing/2014/main" id="{BA8DFE6A-84C2-DC4D-9FC4-ED8DB54F8DA7}"/>
              </a:ext>
            </a:extLst>
          </p:cNvPr>
          <p:cNvSpPr/>
          <p:nvPr/>
        </p:nvSpPr>
        <p:spPr>
          <a:xfrm>
            <a:off x="2995844" y="3081738"/>
            <a:ext cx="6664243" cy="74102"/>
          </a:xfrm>
          <a:custGeom>
            <a:avLst/>
            <a:gdLst/>
            <a:ahLst/>
            <a:cxnLst/>
            <a:rect l="l" t="t" r="r" b="b"/>
            <a:pathLst>
              <a:path w="180762" h="2156" extrusionOk="0">
                <a:moveTo>
                  <a:pt x="1072" y="1"/>
                </a:moveTo>
                <a:cubicBezTo>
                  <a:pt x="477" y="1"/>
                  <a:pt x="1" y="489"/>
                  <a:pt x="1" y="1084"/>
                </a:cubicBezTo>
                <a:cubicBezTo>
                  <a:pt x="1" y="1680"/>
                  <a:pt x="477" y="2156"/>
                  <a:pt x="1072" y="2156"/>
                </a:cubicBezTo>
                <a:lnTo>
                  <a:pt x="179678" y="2156"/>
                </a:lnTo>
                <a:cubicBezTo>
                  <a:pt x="180273" y="2156"/>
                  <a:pt x="180761" y="1668"/>
                  <a:pt x="180761" y="1072"/>
                </a:cubicBezTo>
                <a:cubicBezTo>
                  <a:pt x="180761" y="477"/>
                  <a:pt x="180273" y="1"/>
                  <a:pt x="1796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716;p32">
            <a:extLst>
              <a:ext uri="{FF2B5EF4-FFF2-40B4-BE49-F238E27FC236}">
                <a16:creationId xmlns:a16="http://schemas.microsoft.com/office/drawing/2014/main" id="{F9319289-280C-354F-BF0E-5F57D11C3F9E}"/>
              </a:ext>
            </a:extLst>
          </p:cNvPr>
          <p:cNvSpPr/>
          <p:nvPr/>
        </p:nvSpPr>
        <p:spPr>
          <a:xfrm>
            <a:off x="4466436" y="3079190"/>
            <a:ext cx="1578951" cy="76657"/>
          </a:xfrm>
          <a:custGeom>
            <a:avLst/>
            <a:gdLst/>
            <a:ahLst/>
            <a:cxnLst/>
            <a:rect l="l" t="t" r="r" b="b"/>
            <a:pathLst>
              <a:path w="43280" h="2156" extrusionOk="0">
                <a:moveTo>
                  <a:pt x="1072" y="1"/>
                </a:moveTo>
                <a:cubicBezTo>
                  <a:pt x="477" y="1"/>
                  <a:pt x="0" y="477"/>
                  <a:pt x="0" y="1072"/>
                </a:cubicBezTo>
                <a:cubicBezTo>
                  <a:pt x="0" y="1668"/>
                  <a:pt x="477" y="2156"/>
                  <a:pt x="1072" y="2156"/>
                </a:cubicBezTo>
                <a:lnTo>
                  <a:pt x="42196" y="2156"/>
                </a:lnTo>
                <a:cubicBezTo>
                  <a:pt x="42791" y="2156"/>
                  <a:pt x="43280" y="1668"/>
                  <a:pt x="43280" y="1072"/>
                </a:cubicBezTo>
                <a:cubicBezTo>
                  <a:pt x="43280" y="477"/>
                  <a:pt x="42791" y="1"/>
                  <a:pt x="421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717;p32">
            <a:extLst>
              <a:ext uri="{FF2B5EF4-FFF2-40B4-BE49-F238E27FC236}">
                <a16:creationId xmlns:a16="http://schemas.microsoft.com/office/drawing/2014/main" id="{5599D1EC-5CC8-6A4D-971E-5006C8FAA222}"/>
              </a:ext>
            </a:extLst>
          </p:cNvPr>
          <p:cNvSpPr/>
          <p:nvPr/>
        </p:nvSpPr>
        <p:spPr>
          <a:xfrm>
            <a:off x="2995844" y="3564932"/>
            <a:ext cx="6664243" cy="74102"/>
          </a:xfrm>
          <a:custGeom>
            <a:avLst/>
            <a:gdLst/>
            <a:ahLst/>
            <a:cxnLst/>
            <a:rect l="l" t="t" r="r" b="b"/>
            <a:pathLst>
              <a:path w="180762" h="2156" extrusionOk="0">
                <a:moveTo>
                  <a:pt x="1072" y="1"/>
                </a:moveTo>
                <a:cubicBezTo>
                  <a:pt x="477" y="1"/>
                  <a:pt x="1" y="489"/>
                  <a:pt x="1" y="1084"/>
                </a:cubicBezTo>
                <a:cubicBezTo>
                  <a:pt x="1" y="1679"/>
                  <a:pt x="477" y="2156"/>
                  <a:pt x="1072" y="2156"/>
                </a:cubicBezTo>
                <a:lnTo>
                  <a:pt x="179678" y="2156"/>
                </a:lnTo>
                <a:cubicBezTo>
                  <a:pt x="180273" y="2156"/>
                  <a:pt x="180761" y="1679"/>
                  <a:pt x="180761" y="1084"/>
                </a:cubicBezTo>
                <a:cubicBezTo>
                  <a:pt x="180761" y="489"/>
                  <a:pt x="180273" y="1"/>
                  <a:pt x="1796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718;p32">
            <a:extLst>
              <a:ext uri="{FF2B5EF4-FFF2-40B4-BE49-F238E27FC236}">
                <a16:creationId xmlns:a16="http://schemas.microsoft.com/office/drawing/2014/main" id="{DC2CACEA-67FF-0043-85BC-0409D3D06FEA}"/>
              </a:ext>
            </a:extLst>
          </p:cNvPr>
          <p:cNvSpPr/>
          <p:nvPr/>
        </p:nvSpPr>
        <p:spPr>
          <a:xfrm>
            <a:off x="6037146" y="3554998"/>
            <a:ext cx="828116" cy="84043"/>
          </a:xfrm>
          <a:custGeom>
            <a:avLst/>
            <a:gdLst/>
            <a:ahLst/>
            <a:cxnLst/>
            <a:rect l="l" t="t" r="r" b="b"/>
            <a:pathLst>
              <a:path w="81797" h="2156" extrusionOk="0">
                <a:moveTo>
                  <a:pt x="1084" y="1"/>
                </a:moveTo>
                <a:cubicBezTo>
                  <a:pt x="488" y="1"/>
                  <a:pt x="0" y="489"/>
                  <a:pt x="12" y="1084"/>
                </a:cubicBezTo>
                <a:cubicBezTo>
                  <a:pt x="12" y="1679"/>
                  <a:pt x="488" y="2156"/>
                  <a:pt x="1084" y="2156"/>
                </a:cubicBezTo>
                <a:lnTo>
                  <a:pt x="80713" y="2156"/>
                </a:lnTo>
                <a:cubicBezTo>
                  <a:pt x="81308" y="2156"/>
                  <a:pt x="81796" y="1679"/>
                  <a:pt x="81796" y="1084"/>
                </a:cubicBezTo>
                <a:cubicBezTo>
                  <a:pt x="81796" y="489"/>
                  <a:pt x="81308" y="1"/>
                  <a:pt x="807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719;p32">
            <a:extLst>
              <a:ext uri="{FF2B5EF4-FFF2-40B4-BE49-F238E27FC236}">
                <a16:creationId xmlns:a16="http://schemas.microsoft.com/office/drawing/2014/main" id="{04D4839D-19E3-A649-BEE5-A14654BA94FE}"/>
              </a:ext>
            </a:extLst>
          </p:cNvPr>
          <p:cNvSpPr/>
          <p:nvPr/>
        </p:nvSpPr>
        <p:spPr>
          <a:xfrm>
            <a:off x="2995844" y="4043041"/>
            <a:ext cx="6664243" cy="74102"/>
          </a:xfrm>
          <a:custGeom>
            <a:avLst/>
            <a:gdLst/>
            <a:ahLst/>
            <a:cxnLst/>
            <a:rect l="l" t="t" r="r" b="b"/>
            <a:pathLst>
              <a:path w="180762" h="2156" extrusionOk="0">
                <a:moveTo>
                  <a:pt x="548" y="1"/>
                </a:moveTo>
                <a:cubicBezTo>
                  <a:pt x="251" y="1"/>
                  <a:pt x="1" y="251"/>
                  <a:pt x="1" y="560"/>
                </a:cubicBezTo>
                <a:lnTo>
                  <a:pt x="1" y="1608"/>
                </a:lnTo>
                <a:cubicBezTo>
                  <a:pt x="1" y="1917"/>
                  <a:pt x="251" y="2156"/>
                  <a:pt x="548" y="2156"/>
                </a:cubicBezTo>
                <a:lnTo>
                  <a:pt x="180202" y="2156"/>
                </a:lnTo>
                <a:cubicBezTo>
                  <a:pt x="180511" y="2156"/>
                  <a:pt x="180761" y="1917"/>
                  <a:pt x="180761" y="1608"/>
                </a:cubicBezTo>
                <a:lnTo>
                  <a:pt x="180761" y="560"/>
                </a:lnTo>
                <a:cubicBezTo>
                  <a:pt x="180761" y="251"/>
                  <a:pt x="180511" y="1"/>
                  <a:pt x="1802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720;p32">
            <a:extLst>
              <a:ext uri="{FF2B5EF4-FFF2-40B4-BE49-F238E27FC236}">
                <a16:creationId xmlns:a16="http://schemas.microsoft.com/office/drawing/2014/main" id="{A5B96ECC-CD12-1D4D-AAB4-55D8B983A5F6}"/>
              </a:ext>
            </a:extLst>
          </p:cNvPr>
          <p:cNvSpPr/>
          <p:nvPr/>
        </p:nvSpPr>
        <p:spPr>
          <a:xfrm>
            <a:off x="3833204" y="4043041"/>
            <a:ext cx="238480" cy="74102"/>
          </a:xfrm>
          <a:custGeom>
            <a:avLst/>
            <a:gdLst/>
            <a:ahLst/>
            <a:cxnLst/>
            <a:rect l="l" t="t" r="r" b="b"/>
            <a:pathLst>
              <a:path w="66033" h="2156" extrusionOk="0">
                <a:moveTo>
                  <a:pt x="548" y="1"/>
                </a:moveTo>
                <a:cubicBezTo>
                  <a:pt x="238" y="1"/>
                  <a:pt x="0" y="251"/>
                  <a:pt x="0" y="560"/>
                </a:cubicBezTo>
                <a:lnTo>
                  <a:pt x="0" y="1608"/>
                </a:lnTo>
                <a:cubicBezTo>
                  <a:pt x="0" y="1917"/>
                  <a:pt x="238" y="2156"/>
                  <a:pt x="548" y="2156"/>
                </a:cubicBezTo>
                <a:lnTo>
                  <a:pt x="65472" y="2156"/>
                </a:lnTo>
                <a:cubicBezTo>
                  <a:pt x="65782" y="2156"/>
                  <a:pt x="66032" y="1917"/>
                  <a:pt x="66032" y="1608"/>
                </a:cubicBezTo>
                <a:lnTo>
                  <a:pt x="66032" y="560"/>
                </a:lnTo>
                <a:cubicBezTo>
                  <a:pt x="66032" y="251"/>
                  <a:pt x="65782" y="1"/>
                  <a:pt x="654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721;p32">
            <a:extLst>
              <a:ext uri="{FF2B5EF4-FFF2-40B4-BE49-F238E27FC236}">
                <a16:creationId xmlns:a16="http://schemas.microsoft.com/office/drawing/2014/main" id="{9B9F6CBA-9567-9646-AD2A-0B6CB0253EB4}"/>
              </a:ext>
            </a:extLst>
          </p:cNvPr>
          <p:cNvSpPr/>
          <p:nvPr/>
        </p:nvSpPr>
        <p:spPr>
          <a:xfrm>
            <a:off x="2995844" y="4523692"/>
            <a:ext cx="6664243" cy="74102"/>
          </a:xfrm>
          <a:custGeom>
            <a:avLst/>
            <a:gdLst/>
            <a:ahLst/>
            <a:cxnLst/>
            <a:rect l="l" t="t" r="r" b="b"/>
            <a:pathLst>
              <a:path w="180762" h="2156" extrusionOk="0">
                <a:moveTo>
                  <a:pt x="1072" y="0"/>
                </a:moveTo>
                <a:cubicBezTo>
                  <a:pt x="477" y="0"/>
                  <a:pt x="1" y="489"/>
                  <a:pt x="1" y="1084"/>
                </a:cubicBezTo>
                <a:cubicBezTo>
                  <a:pt x="1" y="1679"/>
                  <a:pt x="477" y="2156"/>
                  <a:pt x="1072" y="2156"/>
                </a:cubicBezTo>
                <a:lnTo>
                  <a:pt x="179678" y="2156"/>
                </a:lnTo>
                <a:cubicBezTo>
                  <a:pt x="180273" y="2156"/>
                  <a:pt x="180761" y="1679"/>
                  <a:pt x="180761" y="1084"/>
                </a:cubicBezTo>
                <a:cubicBezTo>
                  <a:pt x="180761" y="489"/>
                  <a:pt x="180273" y="0"/>
                  <a:pt x="1796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720;p32">
            <a:extLst>
              <a:ext uri="{FF2B5EF4-FFF2-40B4-BE49-F238E27FC236}">
                <a16:creationId xmlns:a16="http://schemas.microsoft.com/office/drawing/2014/main" id="{848EDFB0-9AA6-8E43-AB17-7A63B0F7B192}"/>
              </a:ext>
            </a:extLst>
          </p:cNvPr>
          <p:cNvSpPr/>
          <p:nvPr/>
        </p:nvSpPr>
        <p:spPr>
          <a:xfrm>
            <a:off x="4421710" y="4043035"/>
            <a:ext cx="238480" cy="74102"/>
          </a:xfrm>
          <a:custGeom>
            <a:avLst/>
            <a:gdLst/>
            <a:ahLst/>
            <a:cxnLst/>
            <a:rect l="l" t="t" r="r" b="b"/>
            <a:pathLst>
              <a:path w="66033" h="2156" extrusionOk="0">
                <a:moveTo>
                  <a:pt x="548" y="1"/>
                </a:moveTo>
                <a:cubicBezTo>
                  <a:pt x="238" y="1"/>
                  <a:pt x="0" y="251"/>
                  <a:pt x="0" y="560"/>
                </a:cubicBezTo>
                <a:lnTo>
                  <a:pt x="0" y="1608"/>
                </a:lnTo>
                <a:cubicBezTo>
                  <a:pt x="0" y="1917"/>
                  <a:pt x="238" y="2156"/>
                  <a:pt x="548" y="2156"/>
                </a:cubicBezTo>
                <a:lnTo>
                  <a:pt x="65472" y="2156"/>
                </a:lnTo>
                <a:cubicBezTo>
                  <a:pt x="65782" y="2156"/>
                  <a:pt x="66032" y="1917"/>
                  <a:pt x="66032" y="1608"/>
                </a:cubicBezTo>
                <a:lnTo>
                  <a:pt x="66032" y="560"/>
                </a:lnTo>
                <a:cubicBezTo>
                  <a:pt x="66032" y="251"/>
                  <a:pt x="65782" y="1"/>
                  <a:pt x="654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720;p32">
            <a:extLst>
              <a:ext uri="{FF2B5EF4-FFF2-40B4-BE49-F238E27FC236}">
                <a16:creationId xmlns:a16="http://schemas.microsoft.com/office/drawing/2014/main" id="{738674DC-093F-644F-8367-9F31EADA17EA}"/>
              </a:ext>
            </a:extLst>
          </p:cNvPr>
          <p:cNvSpPr/>
          <p:nvPr/>
        </p:nvSpPr>
        <p:spPr>
          <a:xfrm>
            <a:off x="4974310" y="4043035"/>
            <a:ext cx="238480" cy="74102"/>
          </a:xfrm>
          <a:custGeom>
            <a:avLst/>
            <a:gdLst/>
            <a:ahLst/>
            <a:cxnLst/>
            <a:rect l="l" t="t" r="r" b="b"/>
            <a:pathLst>
              <a:path w="66033" h="2156" extrusionOk="0">
                <a:moveTo>
                  <a:pt x="548" y="1"/>
                </a:moveTo>
                <a:cubicBezTo>
                  <a:pt x="238" y="1"/>
                  <a:pt x="0" y="251"/>
                  <a:pt x="0" y="560"/>
                </a:cubicBezTo>
                <a:lnTo>
                  <a:pt x="0" y="1608"/>
                </a:lnTo>
                <a:cubicBezTo>
                  <a:pt x="0" y="1917"/>
                  <a:pt x="238" y="2156"/>
                  <a:pt x="548" y="2156"/>
                </a:cubicBezTo>
                <a:lnTo>
                  <a:pt x="65472" y="2156"/>
                </a:lnTo>
                <a:cubicBezTo>
                  <a:pt x="65782" y="2156"/>
                  <a:pt x="66032" y="1917"/>
                  <a:pt x="66032" y="1608"/>
                </a:cubicBezTo>
                <a:lnTo>
                  <a:pt x="66032" y="560"/>
                </a:lnTo>
                <a:cubicBezTo>
                  <a:pt x="66032" y="251"/>
                  <a:pt x="65782" y="1"/>
                  <a:pt x="654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720;p32">
            <a:extLst>
              <a:ext uri="{FF2B5EF4-FFF2-40B4-BE49-F238E27FC236}">
                <a16:creationId xmlns:a16="http://schemas.microsoft.com/office/drawing/2014/main" id="{62C81391-4434-C446-8690-9253AB86F112}"/>
              </a:ext>
            </a:extLst>
          </p:cNvPr>
          <p:cNvSpPr/>
          <p:nvPr/>
        </p:nvSpPr>
        <p:spPr>
          <a:xfrm>
            <a:off x="5492551" y="4038192"/>
            <a:ext cx="238480" cy="74102"/>
          </a:xfrm>
          <a:custGeom>
            <a:avLst/>
            <a:gdLst/>
            <a:ahLst/>
            <a:cxnLst/>
            <a:rect l="l" t="t" r="r" b="b"/>
            <a:pathLst>
              <a:path w="66033" h="2156" extrusionOk="0">
                <a:moveTo>
                  <a:pt x="548" y="1"/>
                </a:moveTo>
                <a:cubicBezTo>
                  <a:pt x="238" y="1"/>
                  <a:pt x="0" y="251"/>
                  <a:pt x="0" y="560"/>
                </a:cubicBezTo>
                <a:lnTo>
                  <a:pt x="0" y="1608"/>
                </a:lnTo>
                <a:cubicBezTo>
                  <a:pt x="0" y="1917"/>
                  <a:pt x="238" y="2156"/>
                  <a:pt x="548" y="2156"/>
                </a:cubicBezTo>
                <a:lnTo>
                  <a:pt x="65472" y="2156"/>
                </a:lnTo>
                <a:cubicBezTo>
                  <a:pt x="65782" y="2156"/>
                  <a:pt x="66032" y="1917"/>
                  <a:pt x="66032" y="1608"/>
                </a:cubicBezTo>
                <a:lnTo>
                  <a:pt x="66032" y="560"/>
                </a:lnTo>
                <a:cubicBezTo>
                  <a:pt x="66032" y="251"/>
                  <a:pt x="65782" y="1"/>
                  <a:pt x="654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720;p32">
            <a:extLst>
              <a:ext uri="{FF2B5EF4-FFF2-40B4-BE49-F238E27FC236}">
                <a16:creationId xmlns:a16="http://schemas.microsoft.com/office/drawing/2014/main" id="{DCE86790-A5D5-8043-BFA2-96F4E6337674}"/>
              </a:ext>
            </a:extLst>
          </p:cNvPr>
          <p:cNvSpPr/>
          <p:nvPr/>
        </p:nvSpPr>
        <p:spPr>
          <a:xfrm>
            <a:off x="6073951" y="4045582"/>
            <a:ext cx="258657" cy="66711"/>
          </a:xfrm>
          <a:custGeom>
            <a:avLst/>
            <a:gdLst/>
            <a:ahLst/>
            <a:cxnLst/>
            <a:rect l="l" t="t" r="r" b="b"/>
            <a:pathLst>
              <a:path w="66033" h="2156" extrusionOk="0">
                <a:moveTo>
                  <a:pt x="548" y="1"/>
                </a:moveTo>
                <a:cubicBezTo>
                  <a:pt x="238" y="1"/>
                  <a:pt x="0" y="251"/>
                  <a:pt x="0" y="560"/>
                </a:cubicBezTo>
                <a:lnTo>
                  <a:pt x="0" y="1608"/>
                </a:lnTo>
                <a:cubicBezTo>
                  <a:pt x="0" y="1917"/>
                  <a:pt x="238" y="2156"/>
                  <a:pt x="548" y="2156"/>
                </a:cubicBezTo>
                <a:lnTo>
                  <a:pt x="65472" y="2156"/>
                </a:lnTo>
                <a:cubicBezTo>
                  <a:pt x="65782" y="2156"/>
                  <a:pt x="66032" y="1917"/>
                  <a:pt x="66032" y="1608"/>
                </a:cubicBezTo>
                <a:lnTo>
                  <a:pt x="66032" y="560"/>
                </a:lnTo>
                <a:cubicBezTo>
                  <a:pt x="66032" y="251"/>
                  <a:pt x="65782" y="1"/>
                  <a:pt x="654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ea typeface="Roboto"/>
              <a:cs typeface="Roboto"/>
              <a:sym typeface="Roboto"/>
            </a:endParaRPr>
          </a:p>
        </p:txBody>
      </p:sp>
      <p:cxnSp>
        <p:nvCxnSpPr>
          <p:cNvPr id="41" name="Google Shape;692;p32">
            <a:extLst>
              <a:ext uri="{FF2B5EF4-FFF2-40B4-BE49-F238E27FC236}">
                <a16:creationId xmlns:a16="http://schemas.microsoft.com/office/drawing/2014/main" id="{822FEBE4-B0D8-6347-9A43-DA7AAE960769}"/>
              </a:ext>
            </a:extLst>
          </p:cNvPr>
          <p:cNvCxnSpPr/>
          <p:nvPr/>
        </p:nvCxnSpPr>
        <p:spPr>
          <a:xfrm>
            <a:off x="6045410" y="2027439"/>
            <a:ext cx="0" cy="261529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2" name="Google Shape;702;p32">
            <a:extLst>
              <a:ext uri="{FF2B5EF4-FFF2-40B4-BE49-F238E27FC236}">
                <a16:creationId xmlns:a16="http://schemas.microsoft.com/office/drawing/2014/main" id="{ADA2A62F-7139-DF4C-B79C-663F738F2441}"/>
              </a:ext>
            </a:extLst>
          </p:cNvPr>
          <p:cNvSpPr txBox="1"/>
          <p:nvPr/>
        </p:nvSpPr>
        <p:spPr>
          <a:xfrm flipH="1">
            <a:off x="5492551" y="4683894"/>
            <a:ext cx="1105200" cy="81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2"/>
                </a:solidFill>
                <a:ea typeface="Source Code Pro"/>
                <a:cs typeface="Source Code Pro"/>
                <a:sym typeface="Source Code Pro"/>
              </a:rPr>
              <a:t>30 June</a:t>
            </a:r>
          </a:p>
        </p:txBody>
      </p:sp>
      <p:cxnSp>
        <p:nvCxnSpPr>
          <p:cNvPr id="43" name="Google Shape;692;p32">
            <a:extLst>
              <a:ext uri="{FF2B5EF4-FFF2-40B4-BE49-F238E27FC236}">
                <a16:creationId xmlns:a16="http://schemas.microsoft.com/office/drawing/2014/main" id="{BE9E70C0-96AB-5E4C-A0BE-AD95F39734FB}"/>
              </a:ext>
            </a:extLst>
          </p:cNvPr>
          <p:cNvCxnSpPr/>
          <p:nvPr/>
        </p:nvCxnSpPr>
        <p:spPr>
          <a:xfrm>
            <a:off x="6865291" y="2040643"/>
            <a:ext cx="0" cy="261529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4" name="Google Shape;702;p32">
            <a:extLst>
              <a:ext uri="{FF2B5EF4-FFF2-40B4-BE49-F238E27FC236}">
                <a16:creationId xmlns:a16="http://schemas.microsoft.com/office/drawing/2014/main" id="{E1F8CE93-7A62-414C-B76A-1459F37A9DF8}"/>
              </a:ext>
            </a:extLst>
          </p:cNvPr>
          <p:cNvSpPr txBox="1"/>
          <p:nvPr/>
        </p:nvSpPr>
        <p:spPr>
          <a:xfrm flipH="1">
            <a:off x="6312432" y="4697098"/>
            <a:ext cx="1105200" cy="81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2"/>
                </a:solidFill>
                <a:ea typeface="Source Code Pro"/>
                <a:cs typeface="Source Code Pro"/>
                <a:sym typeface="Source Code Pro"/>
              </a:rPr>
              <a:t>15 July</a:t>
            </a:r>
          </a:p>
        </p:txBody>
      </p:sp>
    </p:spTree>
    <p:extLst>
      <p:ext uri="{BB962C8B-B14F-4D97-AF65-F5344CB8AC3E}">
        <p14:creationId xmlns:p14="http://schemas.microsoft.com/office/powerpoint/2010/main" val="1760383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51DC-FA08-174A-9616-135E6A14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6371D-B7CE-C14B-B223-0F5F0D456F7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sz="1600" dirty="0"/>
              <a:t>Matrix Profile I: All Pairs Similarity Joins for Time Series: A Unifying View that Includes Motifs, Discords and </a:t>
            </a:r>
            <a:r>
              <a:rPr lang="en-US" sz="1600" dirty="0" err="1"/>
              <a:t>Shapelets</a:t>
            </a:r>
            <a:r>
              <a:rPr lang="en-US" sz="1600" dirty="0"/>
              <a:t>. Chin-Chia Michael Yeh, Yan Zhu, </a:t>
            </a:r>
            <a:r>
              <a:rPr lang="en-US" sz="1600" dirty="0" err="1"/>
              <a:t>Liudmila</a:t>
            </a:r>
            <a:r>
              <a:rPr lang="en-US" sz="1600" dirty="0"/>
              <a:t> Ulanova, </a:t>
            </a:r>
            <a:r>
              <a:rPr lang="en-US" sz="1600" dirty="0" err="1"/>
              <a:t>Nurjahan</a:t>
            </a:r>
            <a:r>
              <a:rPr lang="en-US" sz="1600" dirty="0"/>
              <a:t> Begum, </a:t>
            </a:r>
            <a:r>
              <a:rPr lang="en-US" sz="1600" dirty="0" err="1"/>
              <a:t>Yifei</a:t>
            </a:r>
            <a:r>
              <a:rPr lang="en-US" sz="1600" dirty="0"/>
              <a:t> Ding, Hoang Anh </a:t>
            </a:r>
            <a:r>
              <a:rPr lang="en-US" sz="1600" dirty="0" err="1"/>
              <a:t>Dau</a:t>
            </a:r>
            <a:r>
              <a:rPr lang="en-US" sz="1600" dirty="0"/>
              <a:t>, Diego Furtado Silva, Abdullah </a:t>
            </a:r>
            <a:r>
              <a:rPr lang="en-US" sz="1600" dirty="0" err="1"/>
              <a:t>Mueen</a:t>
            </a:r>
            <a:r>
              <a:rPr lang="en-US" sz="1600" dirty="0"/>
              <a:t>, Eamonn Keogh (2016). IEEE ICDM 2016.</a:t>
            </a:r>
          </a:p>
          <a:p>
            <a:r>
              <a:rPr lang="en-US" sz="1600" dirty="0"/>
              <a:t>Matrix Profile IIII: Using Weakly Labeled Time Series to Predict Outcomes. Chin-Chia Michael Yeh, Nickolas </a:t>
            </a:r>
            <a:r>
              <a:rPr lang="en-US" sz="1600" dirty="0" err="1"/>
              <a:t>Kavantzas</a:t>
            </a:r>
            <a:r>
              <a:rPr lang="en-US" sz="1600" dirty="0"/>
              <a:t> and; Eamonn Keogh. VLDB 2017 [</a:t>
            </a:r>
            <a:r>
              <a:rPr lang="en-US" sz="1600" dirty="0">
                <a:hlinkClick r:id="rId2"/>
              </a:rPr>
              <a:t>pdf</a:t>
            </a:r>
            <a:r>
              <a:rPr lang="en-US" sz="1600" dirty="0"/>
              <a:t>] Munich Germany.</a:t>
            </a:r>
          </a:p>
          <a:p>
            <a:r>
              <a:rPr lang="en-US" sz="1600" dirty="0"/>
              <a:t>Matrix Profile V: A Generic Technique to Incorporate Domain Knowledge into Motif Discovery. Hoang Anh </a:t>
            </a:r>
            <a:r>
              <a:rPr lang="en-US" sz="1600" dirty="0" err="1"/>
              <a:t>Dau</a:t>
            </a:r>
            <a:r>
              <a:rPr lang="en-US" sz="1600" dirty="0"/>
              <a:t> and Eamonn Keogh. [</a:t>
            </a:r>
            <a:r>
              <a:rPr lang="en-US" sz="1600" dirty="0">
                <a:hlinkClick r:id="rId3"/>
              </a:rPr>
              <a:t>pdf</a:t>
            </a:r>
            <a:r>
              <a:rPr lang="en-US" sz="1600" dirty="0"/>
              <a:t>]  KDD'17, Halifax, Canada.</a:t>
            </a:r>
          </a:p>
          <a:p>
            <a:r>
              <a:rPr lang="en-US" sz="1600" dirty="0"/>
              <a:t>Matrix Profile VI: Meaningful Multidimensional Motif Discovery. Chin-Chia Michael Yeh, Nickolas </a:t>
            </a:r>
            <a:r>
              <a:rPr lang="en-US" sz="1600" dirty="0" err="1"/>
              <a:t>Kavantzas</a:t>
            </a:r>
            <a:r>
              <a:rPr lang="en-US" sz="1600" dirty="0"/>
              <a:t>, Eamonn Keogh. [</a:t>
            </a:r>
            <a:r>
              <a:rPr lang="en-US" sz="1600" dirty="0">
                <a:hlinkClick r:id="rId4"/>
              </a:rPr>
              <a:t>pdf</a:t>
            </a:r>
            <a:r>
              <a:rPr lang="en-US" sz="1600" dirty="0"/>
              <a:t>] ICDM 2017.</a:t>
            </a:r>
          </a:p>
          <a:p>
            <a:r>
              <a:rPr lang="en-US" sz="1600" dirty="0"/>
              <a:t>The Swiss Army Knife of Time Series Data Mining: Ten Useful Things you can do with the Matrix Profile and Ten Lines of Code. Yan Zhu, </a:t>
            </a:r>
            <a:r>
              <a:rPr lang="en-US" sz="1600" dirty="0" err="1"/>
              <a:t>Shaghayegh</a:t>
            </a:r>
            <a:r>
              <a:rPr lang="en-US" sz="1600" dirty="0"/>
              <a:t> </a:t>
            </a:r>
            <a:r>
              <a:rPr lang="en-US" sz="1600" dirty="0" err="1"/>
              <a:t>Gharghabi</a:t>
            </a:r>
            <a:r>
              <a:rPr lang="en-US" sz="1600" dirty="0"/>
              <a:t>, Diego Furtado Silva, Hoang Anh </a:t>
            </a:r>
            <a:r>
              <a:rPr lang="en-US" sz="1600" dirty="0" err="1"/>
              <a:t>Dau</a:t>
            </a:r>
            <a:r>
              <a:rPr lang="en-US" sz="1600" dirty="0"/>
              <a:t>, Chin-Chia Michael Yeh, Nader </a:t>
            </a:r>
            <a:r>
              <a:rPr lang="en-US" sz="1600" dirty="0" err="1"/>
              <a:t>Shakibay</a:t>
            </a:r>
            <a:r>
              <a:rPr lang="en-US" sz="1600" dirty="0"/>
              <a:t> </a:t>
            </a:r>
            <a:r>
              <a:rPr lang="en-US" sz="1600" dirty="0" err="1"/>
              <a:t>Senobari</a:t>
            </a:r>
            <a:r>
              <a:rPr lang="en-US" sz="1600" dirty="0"/>
              <a:t>, </a:t>
            </a:r>
            <a:r>
              <a:rPr lang="en-US" sz="1600" dirty="0" err="1"/>
              <a:t>Abdulaziz</a:t>
            </a:r>
            <a:r>
              <a:rPr lang="en-US" sz="1600" dirty="0"/>
              <a:t> </a:t>
            </a:r>
            <a:r>
              <a:rPr lang="en-US" sz="1600" dirty="0" err="1"/>
              <a:t>Almaslukh</a:t>
            </a:r>
            <a:r>
              <a:rPr lang="en-US" sz="1600" dirty="0"/>
              <a:t>, Kaveh </a:t>
            </a:r>
            <a:r>
              <a:rPr lang="en-US" sz="1600" dirty="0" err="1"/>
              <a:t>Kamgar</a:t>
            </a:r>
            <a:r>
              <a:rPr lang="en-US" sz="1600" dirty="0"/>
              <a:t>, Zachary Zimmerman, Gareth Funning, Abdullah </a:t>
            </a:r>
            <a:r>
              <a:rPr lang="en-US" sz="1600" dirty="0" err="1"/>
              <a:t>Mueen</a:t>
            </a:r>
            <a:r>
              <a:rPr lang="en-US" sz="1600" dirty="0"/>
              <a:t>, Eamonn </a:t>
            </a:r>
            <a:r>
              <a:rPr lang="en-US" sz="1600" dirty="0" err="1"/>
              <a:t>Keogh.Data</a:t>
            </a:r>
            <a:r>
              <a:rPr lang="en-US" sz="1600" dirty="0"/>
              <a:t> Mining and Knowledge Discovery </a:t>
            </a:r>
          </a:p>
          <a:p>
            <a:r>
              <a:rPr lang="en-US" sz="1600" dirty="0"/>
              <a:t>Discovering and Labeling Power System Events in </a:t>
            </a:r>
            <a:r>
              <a:rPr lang="en-US" sz="1600" dirty="0" err="1"/>
              <a:t>Synchrophasor</a:t>
            </a:r>
            <a:r>
              <a:rPr lang="en-US" sz="1600" dirty="0"/>
              <a:t> Data with Matrix Profile. </a:t>
            </a:r>
            <a:r>
              <a:rPr lang="en-US" sz="1600" dirty="0" err="1"/>
              <a:t>Jie</a:t>
            </a:r>
            <a:r>
              <a:rPr lang="en-US" sz="1600" dirty="0"/>
              <a:t> Shi, </a:t>
            </a:r>
            <a:r>
              <a:rPr lang="en-US" sz="1600" dirty="0" err="1"/>
              <a:t>Nanpeng</a:t>
            </a:r>
            <a:r>
              <a:rPr lang="en-US" sz="1600" dirty="0"/>
              <a:t> Yu, Eamonn Keogh, Heng (Kevin) Chen, Koji Yamashita. 2019 IEEE Sustainable Power &amp; Energy Conference.</a:t>
            </a:r>
          </a:p>
          <a:p>
            <a:r>
              <a:rPr lang="en-GB" sz="1600" dirty="0">
                <a:hlinkClick r:id="rId5"/>
              </a:rPr>
              <a:t>https://www.cs.ucr.edu/~eamonn/MatrixProfile.html</a:t>
            </a:r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7408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97D1-6ABF-4340-B4DE-CDCC6380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Profile: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E674-A87F-BE41-B225-61B194E3673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GB" sz="1400" dirty="0">
                <a:cs typeface="Consolas" panose="020B0609020204030204" pitchFamily="49" charset="0"/>
              </a:rPr>
              <a:t>﻿</a:t>
            </a:r>
            <a:r>
              <a:rPr lang="en-GB" sz="1400" b="1" dirty="0">
                <a:cs typeface="Consolas" panose="020B0609020204030204" pitchFamily="49" charset="0"/>
              </a:rPr>
              <a:t>Definition 1: </a:t>
            </a:r>
            <a:r>
              <a:rPr lang="en-GB" sz="1400" dirty="0">
                <a:cs typeface="Consolas" panose="020B0609020204030204" pitchFamily="49" charset="0"/>
              </a:rPr>
              <a:t>A </a:t>
            </a:r>
            <a:r>
              <a:rPr lang="en-GB" sz="1400" b="1" dirty="0">
                <a:cs typeface="Consolas" panose="020B0609020204030204" pitchFamily="49" charset="0"/>
              </a:rPr>
              <a:t>time series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T ∈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ℝ</a:t>
            </a:r>
            <a:r>
              <a:rPr lang="en-GB" sz="1400" baseline="30000" dirty="0" err="1">
                <a:latin typeface="Times" pitchFamily="2" charset="0"/>
                <a:cs typeface="Consolas" panose="020B0609020204030204" pitchFamily="49" charset="0"/>
              </a:rPr>
              <a:t>n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cs typeface="Consolas" panose="020B0609020204030204" pitchFamily="49" charset="0"/>
              </a:rPr>
              <a:t>is a sequence of real-valued numbers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baseline="-25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∈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ℝ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: T = {t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1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2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…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baseline="-25000" dirty="0" err="1">
                <a:latin typeface="Times" pitchFamily="2" charset="0"/>
                <a:cs typeface="Consolas" panose="020B0609020204030204" pitchFamily="49" charset="0"/>
              </a:rPr>
              <a:t>n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} </a:t>
            </a:r>
            <a:r>
              <a:rPr lang="en-GB" sz="1400" dirty="0">
                <a:cs typeface="Consolas" panose="020B0609020204030204" pitchFamily="49" charset="0"/>
              </a:rPr>
              <a:t>, where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n</a:t>
            </a:r>
            <a:r>
              <a:rPr lang="en-GB" sz="1400" dirty="0">
                <a:cs typeface="Consolas" panose="020B0609020204030204" pitchFamily="49" charset="0"/>
              </a:rPr>
              <a:t> is the length of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T</a:t>
            </a:r>
            <a:endParaRPr lang="en-GB" sz="1400" dirty="0"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1400" dirty="0">
                <a:cs typeface="Consolas" panose="020B0609020204030204" pitchFamily="49" charset="0"/>
              </a:rPr>
              <a:t>﻿</a:t>
            </a:r>
            <a:r>
              <a:rPr lang="en-GB" sz="1400" b="1" dirty="0">
                <a:cs typeface="Consolas" panose="020B0609020204030204" pitchFamily="49" charset="0"/>
              </a:rPr>
              <a:t>Definition 2: </a:t>
            </a:r>
            <a:r>
              <a:rPr lang="en-GB" sz="1400" dirty="0">
                <a:cs typeface="Consolas" panose="020B0609020204030204" pitchFamily="49" charset="0"/>
              </a:rPr>
              <a:t>A </a:t>
            </a:r>
            <a:r>
              <a:rPr lang="en-GB" sz="1400" b="1" dirty="0">
                <a:cs typeface="Consolas" panose="020B0609020204030204" pitchFamily="49" charset="0"/>
              </a:rPr>
              <a:t>subsequence</a:t>
            </a:r>
            <a:r>
              <a:rPr lang="en-GB" sz="1400" dirty="0"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baseline="-25000" dirty="0" err="1">
                <a:latin typeface="Times" pitchFamily="2" charset="0"/>
                <a:cs typeface="Consolas" panose="020B0609020204030204" pitchFamily="49" charset="0"/>
              </a:rPr>
              <a:t>i,m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∈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ℝ</a:t>
            </a:r>
            <a:r>
              <a:rPr lang="en-GB" sz="1400" baseline="30000" dirty="0" err="1">
                <a:latin typeface="Times" pitchFamily="2" charset="0"/>
                <a:cs typeface="Consolas" panose="020B0609020204030204" pitchFamily="49" charset="0"/>
              </a:rPr>
              <a:t>m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cs typeface="Consolas" panose="020B0609020204030204" pitchFamily="49" charset="0"/>
              </a:rPr>
              <a:t>is a continuous subset of values from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dirty="0">
                <a:cs typeface="Consolas" panose="020B0609020204030204" pitchFamily="49" charset="0"/>
              </a:rPr>
              <a:t> of length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m</a:t>
            </a:r>
            <a:r>
              <a:rPr lang="en-GB" sz="1400" dirty="0">
                <a:cs typeface="Consolas" panose="020B0609020204030204" pitchFamily="49" charset="0"/>
              </a:rPr>
              <a:t> starting from position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.</a:t>
            </a:r>
            <a:r>
              <a:rPr lang="en-GB" sz="1400" dirty="0">
                <a:cs typeface="Consolas" panose="020B0609020204030204" pitchFamily="49" charset="0"/>
              </a:rPr>
              <a:t> Formally defined as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baseline="-25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∈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ℝ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: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baseline="-25000" dirty="0" err="1">
                <a:latin typeface="Times" pitchFamily="2" charset="0"/>
                <a:cs typeface="Consolas" panose="020B0609020204030204" pitchFamily="49" charset="0"/>
              </a:rPr>
              <a:t>i,m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= {t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i+1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… 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i+m-1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} </a:t>
            </a:r>
            <a:endParaRPr lang="en-GB" sz="1400" dirty="0"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1400" b="1" dirty="0">
                <a:cs typeface="Consolas" panose="020B0609020204030204" pitchFamily="49" charset="0"/>
              </a:rPr>
              <a:t>Definition 3: </a:t>
            </a:r>
            <a:r>
              <a:rPr lang="en-GB" sz="1400" dirty="0">
                <a:cs typeface="Consolas" panose="020B0609020204030204" pitchFamily="49" charset="0"/>
              </a:rPr>
              <a:t>A </a:t>
            </a:r>
            <a:r>
              <a:rPr lang="en-GB" sz="1400" b="1" dirty="0">
                <a:cs typeface="Consolas" panose="020B0609020204030204" pitchFamily="49" charset="0"/>
              </a:rPr>
              <a:t>distance profile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D </a:t>
            </a:r>
            <a:r>
              <a:rPr lang="en-GB" sz="1400" dirty="0">
                <a:cs typeface="Consolas" panose="020B0609020204030204" pitchFamily="49" charset="0"/>
              </a:rPr>
              <a:t>is a vector of the Euclidean distances between a given query and each subsequence in an all subsequence length. In the original matrix profile formulation ﻿is assumed that the distance is measured using the Euclidean distance between the z-normalized </a:t>
            </a:r>
            <a:r>
              <a:rPr lang="en-GB" sz="1400" dirty="0" err="1">
                <a:cs typeface="Consolas" panose="020B0609020204030204" pitchFamily="49" charset="0"/>
              </a:rPr>
              <a:t>subsequences</a:t>
            </a:r>
            <a:endParaRPr lang="en-GB" sz="1400" dirty="0"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1400" b="1" dirty="0">
                <a:cs typeface="Consolas" panose="020B0609020204030204" pitchFamily="49" charset="0"/>
              </a:rPr>
              <a:t>Definition 4: </a:t>
            </a:r>
            <a:r>
              <a:rPr lang="en-GB" sz="1400" dirty="0">
                <a:cs typeface="Consolas" panose="020B0609020204030204" pitchFamily="49" charset="0"/>
              </a:rPr>
              <a:t>An </a:t>
            </a:r>
            <a:r>
              <a:rPr lang="en-GB" sz="1400" b="1" dirty="0">
                <a:cs typeface="Consolas" panose="020B0609020204030204" pitchFamily="49" charset="0"/>
              </a:rPr>
              <a:t>all-</a:t>
            </a:r>
            <a:r>
              <a:rPr lang="en-GB" sz="1400" b="1" dirty="0" err="1">
                <a:cs typeface="Consolas" panose="020B0609020204030204" pitchFamily="49" charset="0"/>
              </a:rPr>
              <a:t>subsequences</a:t>
            </a:r>
            <a:r>
              <a:rPr lang="en-GB" sz="1400" b="1" dirty="0">
                <a:cs typeface="Consolas" panose="020B0609020204030204" pitchFamily="49" charset="0"/>
              </a:rPr>
              <a:t> set </a:t>
            </a:r>
            <a:r>
              <a:rPr lang="en-GB" sz="1400" dirty="0">
                <a:cs typeface="Consolas" panose="020B0609020204030204" pitchFamily="49" charset="0"/>
              </a:rPr>
              <a:t>A of a time series T is an ordered set of all possible </a:t>
            </a:r>
            <a:r>
              <a:rPr lang="en-GB" sz="1400" dirty="0" err="1">
                <a:cs typeface="Consolas" panose="020B0609020204030204" pitchFamily="49" charset="0"/>
              </a:rPr>
              <a:t>subsequences</a:t>
            </a:r>
            <a:r>
              <a:rPr lang="en-GB" sz="1400" dirty="0">
                <a:cs typeface="Consolas" panose="020B0609020204030204" pitchFamily="49" charset="0"/>
              </a:rPr>
              <a:t> of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dirty="0">
                <a:cs typeface="Consolas" panose="020B0609020204030204" pitchFamily="49" charset="0"/>
              </a:rPr>
              <a:t> obtained by sliding a window of length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m</a:t>
            </a:r>
            <a:r>
              <a:rPr lang="en-GB" sz="1400" dirty="0">
                <a:cs typeface="Consolas" panose="020B0609020204030204" pitchFamily="49" charset="0"/>
              </a:rPr>
              <a:t> across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T : A = {T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1,m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, 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2,m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… T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n-m+1,m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} </a:t>
            </a:r>
            <a:r>
              <a:rPr lang="en-GB" sz="1400" dirty="0">
                <a:cs typeface="Consolas" panose="020B0609020204030204" pitchFamily="49" charset="0"/>
              </a:rPr>
              <a:t>where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m</a:t>
            </a:r>
            <a:r>
              <a:rPr lang="en-GB" sz="1400" dirty="0">
                <a:cs typeface="Consolas" panose="020B0609020204030204" pitchFamily="49" charset="0"/>
              </a:rPr>
              <a:t> is a user-defined subsequence length. We use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</a:t>
            </a:r>
            <a:r>
              <a:rPr lang="en-GB" sz="1400" dirty="0">
                <a:cs typeface="Consolas" panose="020B0609020204030204" pitchFamily="49" charset="0"/>
              </a:rPr>
              <a:t> to denote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baseline="-25000" dirty="0" err="1">
                <a:latin typeface="Times" pitchFamily="2" charset="0"/>
                <a:cs typeface="Consolas" panose="020B0609020204030204" pitchFamily="49" charset="0"/>
              </a:rPr>
              <a:t>i,m</a:t>
            </a:r>
            <a:endParaRPr lang="en-GB" sz="1400" dirty="0"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1400" b="1" dirty="0">
                <a:cs typeface="Consolas" panose="020B0609020204030204" pitchFamily="49" charset="0"/>
              </a:rPr>
              <a:t>Definition 5: </a:t>
            </a:r>
            <a:r>
              <a:rPr lang="en-GB" sz="1400" dirty="0">
                <a:cs typeface="Consolas" panose="020B0609020204030204" pitchFamily="49" charset="0"/>
              </a:rPr>
              <a:t>Given two all-</a:t>
            </a:r>
            <a:r>
              <a:rPr lang="en-GB" sz="1400" dirty="0" err="1">
                <a:cs typeface="Consolas" panose="020B0609020204030204" pitchFamily="49" charset="0"/>
              </a:rPr>
              <a:t>subsequences</a:t>
            </a:r>
            <a:r>
              <a:rPr lang="en-GB" sz="1400" dirty="0">
                <a:cs typeface="Consolas" panose="020B0609020204030204" pitchFamily="49" charset="0"/>
              </a:rPr>
              <a:t> sets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</a:t>
            </a:r>
            <a:r>
              <a:rPr lang="en-GB" sz="1400" dirty="0">
                <a:cs typeface="Consolas" panose="020B0609020204030204" pitchFamily="49" charset="0"/>
              </a:rPr>
              <a:t> and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B</a:t>
            </a:r>
            <a:r>
              <a:rPr lang="en-GB" sz="1400" dirty="0">
                <a:cs typeface="Consolas" panose="020B0609020204030204" pitchFamily="49" charset="0"/>
              </a:rPr>
              <a:t> and two </a:t>
            </a:r>
            <a:r>
              <a:rPr lang="en-GB" sz="1400" dirty="0" err="1">
                <a:cs typeface="Consolas" panose="020B0609020204030204" pitchFamily="49" charset="0"/>
              </a:rPr>
              <a:t>subsequences</a:t>
            </a:r>
            <a:r>
              <a:rPr lang="en-GB" sz="1400" dirty="0">
                <a:cs typeface="Consolas" panose="020B0609020204030204" pitchFamily="49" charset="0"/>
              </a:rPr>
              <a:t>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</a:t>
            </a:r>
            <a:r>
              <a:rPr lang="en-GB" sz="1400" dirty="0">
                <a:cs typeface="Consolas" panose="020B0609020204030204" pitchFamily="49" charset="0"/>
              </a:rPr>
              <a:t> and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B[j],</a:t>
            </a:r>
            <a:r>
              <a:rPr lang="en-GB" sz="1400" dirty="0">
                <a:cs typeface="Consolas" panose="020B0609020204030204" pitchFamily="49" charset="0"/>
              </a:rPr>
              <a:t> a </a:t>
            </a:r>
            <a:r>
              <a:rPr lang="en-GB" sz="1400" b="1" dirty="0">
                <a:latin typeface="Times" pitchFamily="2" charset="0"/>
                <a:cs typeface="Consolas" panose="020B0609020204030204" pitchFamily="49" charset="0"/>
              </a:rPr>
              <a:t>1NN-join </a:t>
            </a:r>
            <a:r>
              <a:rPr lang="en-GB" sz="1400" b="1" dirty="0">
                <a:cs typeface="Consolas" panose="020B0609020204030204" pitchFamily="49" charset="0"/>
              </a:rPr>
              <a:t> function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θ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1NN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(A[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], B[j])</a:t>
            </a:r>
            <a:r>
              <a:rPr lang="en-GB" sz="1400" dirty="0">
                <a:cs typeface="Consolas" panose="020B0609020204030204" pitchFamily="49" charset="0"/>
              </a:rPr>
              <a:t> is a Boolean function which returns “true” only if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B[j]</a:t>
            </a:r>
            <a:r>
              <a:rPr lang="en-GB" sz="1400" dirty="0">
                <a:cs typeface="Consolas" panose="020B0609020204030204" pitchFamily="49" charset="0"/>
              </a:rPr>
              <a:t> is the nearest </a:t>
            </a:r>
            <a:r>
              <a:rPr lang="en-GB" sz="1400" dirty="0" err="1">
                <a:cs typeface="Consolas" panose="020B0609020204030204" pitchFamily="49" charset="0"/>
              </a:rPr>
              <a:t>neighbor</a:t>
            </a:r>
            <a:r>
              <a:rPr lang="en-GB" sz="1400" dirty="0">
                <a:cs typeface="Consolas" panose="020B0609020204030204" pitchFamily="49" charset="0"/>
              </a:rPr>
              <a:t> of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</a:t>
            </a:r>
            <a:r>
              <a:rPr lang="en-GB" sz="1400" dirty="0">
                <a:cs typeface="Consolas" panose="020B0609020204030204" pitchFamily="49" charset="0"/>
              </a:rPr>
              <a:t> in the set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B</a:t>
            </a:r>
            <a:r>
              <a:rPr lang="en-GB" sz="1400" dirty="0">
                <a:cs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b="1" dirty="0">
                <a:cs typeface="Consolas" panose="020B0609020204030204" pitchFamily="49" charset="0"/>
              </a:rPr>
              <a:t>Definition 6: </a:t>
            </a:r>
            <a:r>
              <a:rPr lang="en-GB" sz="1400" dirty="0">
                <a:cs typeface="Consolas" panose="020B0609020204030204" pitchFamily="49" charset="0"/>
              </a:rPr>
              <a:t>Given all-</a:t>
            </a:r>
            <a:r>
              <a:rPr lang="en-GB" sz="1400" dirty="0" err="1">
                <a:cs typeface="Consolas" panose="020B0609020204030204" pitchFamily="49" charset="0"/>
              </a:rPr>
              <a:t>subsequences</a:t>
            </a:r>
            <a:r>
              <a:rPr lang="en-GB" sz="1400" dirty="0">
                <a:cs typeface="Consolas" panose="020B0609020204030204" pitchFamily="49" charset="0"/>
              </a:rPr>
              <a:t> sets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</a:t>
            </a:r>
            <a:r>
              <a:rPr lang="en-GB" sz="1400" dirty="0">
                <a:cs typeface="Consolas" panose="020B0609020204030204" pitchFamily="49" charset="0"/>
              </a:rPr>
              <a:t> and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B</a:t>
            </a:r>
            <a:r>
              <a:rPr lang="en-GB" sz="1400" dirty="0">
                <a:cs typeface="Consolas" panose="020B0609020204030204" pitchFamily="49" charset="0"/>
              </a:rPr>
              <a:t>, a </a:t>
            </a:r>
            <a:r>
              <a:rPr lang="en-GB" sz="1400" b="1" dirty="0">
                <a:cs typeface="Consolas" panose="020B0609020204030204" pitchFamily="49" charset="0"/>
              </a:rPr>
              <a:t>similarity join set </a:t>
            </a:r>
            <a:r>
              <a:rPr lang="en-GB" sz="1400" b="1" dirty="0">
                <a:latin typeface="Times" pitchFamily="2" charset="0"/>
                <a:cs typeface="Consolas" panose="020B0609020204030204" pitchFamily="49" charset="0"/>
              </a:rPr>
              <a:t>J</a:t>
            </a:r>
            <a:r>
              <a:rPr lang="en-GB" sz="1400" b="1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r>
              <a:rPr lang="en-GB" sz="1400" dirty="0">
                <a:cs typeface="Consolas" panose="020B0609020204030204" pitchFamily="49" charset="0"/>
              </a:rPr>
              <a:t> of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</a:t>
            </a:r>
            <a:r>
              <a:rPr lang="en-GB" sz="1400" dirty="0">
                <a:cs typeface="Consolas" panose="020B0609020204030204" pitchFamily="49" charset="0"/>
              </a:rPr>
              <a:t> and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B</a:t>
            </a:r>
            <a:r>
              <a:rPr lang="en-GB" sz="1400" dirty="0">
                <a:cs typeface="Consolas" panose="020B0609020204030204" pitchFamily="49" charset="0"/>
              </a:rPr>
              <a:t> is a set containing pairs of each subsequence in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</a:t>
            </a:r>
            <a:r>
              <a:rPr lang="en-GB" sz="1400" dirty="0">
                <a:cs typeface="Consolas" panose="020B0609020204030204" pitchFamily="49" charset="0"/>
              </a:rPr>
              <a:t> with its nearest </a:t>
            </a:r>
            <a:r>
              <a:rPr lang="en-GB" sz="1400" dirty="0" err="1">
                <a:cs typeface="Consolas" panose="020B0609020204030204" pitchFamily="49" charset="0"/>
              </a:rPr>
              <a:t>neighbor</a:t>
            </a:r>
            <a:r>
              <a:rPr lang="en-GB" sz="1400" dirty="0">
                <a:cs typeface="Consolas" panose="020B0609020204030204" pitchFamily="49" charset="0"/>
              </a:rPr>
              <a:t> in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B </a:t>
            </a:r>
            <a:r>
              <a:rPr lang="en-GB" sz="1400" dirty="0">
                <a:cs typeface="Consolas" panose="020B0609020204030204" pitchFamily="49" charset="0"/>
              </a:rPr>
              <a:t>: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J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= {</a:t>
            </a:r>
            <a:r>
              <a:rPr lang="en-GB" sz="1400" dirty="0">
                <a:cs typeface="Consolas" panose="020B0609020204030204" pitchFamily="49" charset="0"/>
              </a:rPr>
              <a:t>〈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A[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], B[j]</a:t>
            </a:r>
            <a:r>
              <a:rPr lang="en-GB" sz="1400" dirty="0">
                <a:cs typeface="Consolas" panose="020B0609020204030204" pitchFamily="49" charset="0"/>
              </a:rPr>
              <a:t> 〉 |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θ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1NN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(A[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], B[j])</a:t>
            </a:r>
            <a:r>
              <a:rPr lang="en-GB" sz="1400" dirty="0">
                <a:cs typeface="Consolas" panose="020B0609020204030204" pitchFamily="49" charset="0"/>
              </a:rPr>
              <a:t>. We denote this formally as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J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=A</a:t>
            </a:r>
            <a:r>
              <a:rPr lang="en-GB" sz="1400" dirty="0">
                <a:cs typeface="Consolas" panose="020B0609020204030204" pitchFamily="49" charset="0"/>
              </a:rPr>
              <a:t>⋈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θ1NN </a:t>
            </a:r>
            <a:r>
              <a:rPr lang="en-GB" sz="1400" dirty="0">
                <a:cs typeface="Consolas" panose="020B0609020204030204" pitchFamily="49" charset="0"/>
              </a:rPr>
              <a:t>B.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b="1" dirty="0">
                <a:cs typeface="Consolas" panose="020B0609020204030204" pitchFamily="49" charset="0"/>
              </a:rPr>
              <a:t>Definition 7: </a:t>
            </a:r>
            <a:r>
              <a:rPr lang="en-GB" sz="1400" dirty="0">
                <a:cs typeface="Consolas" panose="020B0609020204030204" pitchFamily="49" charset="0"/>
              </a:rPr>
              <a:t>A </a:t>
            </a:r>
            <a:r>
              <a:rPr lang="en-GB" sz="1400" b="1" dirty="0">
                <a:cs typeface="Consolas" panose="020B0609020204030204" pitchFamily="49" charset="0"/>
              </a:rPr>
              <a:t>matrix profile </a:t>
            </a:r>
            <a:r>
              <a:rPr lang="en-GB" sz="1400" dirty="0">
                <a:cs typeface="Consolas" panose="020B0609020204030204" pitchFamily="49" charset="0"/>
              </a:rPr>
              <a:t>(or just profile)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P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r>
              <a:rPr lang="en-GB" sz="1400" dirty="0">
                <a:cs typeface="Consolas" panose="020B0609020204030204" pitchFamily="49" charset="0"/>
              </a:rPr>
              <a:t> is a vector of the Euclidean distances between each pair in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J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cs typeface="Consolas" panose="020B0609020204030204" pitchFamily="49" charset="0"/>
              </a:rPr>
              <a:t>. We call this vector the matrix profile because one (inefficient) way to compute it would be to compute the full distance matrix of all the </a:t>
            </a:r>
            <a:r>
              <a:rPr lang="en-GB" sz="1400" dirty="0" err="1">
                <a:cs typeface="Consolas" panose="020B0609020204030204" pitchFamily="49" charset="0"/>
              </a:rPr>
              <a:t>subsequences</a:t>
            </a:r>
            <a:r>
              <a:rPr lang="en-GB" sz="1400" dirty="0">
                <a:cs typeface="Consolas" panose="020B0609020204030204" pitchFamily="49" charset="0"/>
              </a:rPr>
              <a:t> in one time series with all the subsequence in another time series and extract the smallest value in each row (the smallest non-diagonal value for the self-join case).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b="1" dirty="0">
                <a:cs typeface="Consolas" panose="020B0609020204030204" pitchFamily="49" charset="0"/>
              </a:rPr>
              <a:t>Definition 9: </a:t>
            </a:r>
            <a:r>
              <a:rPr lang="en-GB" sz="1400" dirty="0">
                <a:cs typeface="Consolas" panose="020B0609020204030204" pitchFamily="49" charset="0"/>
              </a:rPr>
              <a:t>The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baseline="30000" dirty="0" err="1">
                <a:latin typeface="Times" pitchFamily="2" charset="0"/>
                <a:cs typeface="Consolas" panose="020B0609020204030204" pitchFamily="49" charset="0"/>
              </a:rPr>
              <a:t>th</a:t>
            </a:r>
            <a:r>
              <a:rPr lang="en-GB" sz="1400" dirty="0">
                <a:cs typeface="Consolas" panose="020B0609020204030204" pitchFamily="49" charset="0"/>
              </a:rPr>
              <a:t> element in the matrix profile tells us the Euclidean distance to the nearest </a:t>
            </a:r>
            <a:r>
              <a:rPr lang="en-GB" sz="1400" dirty="0" err="1">
                <a:cs typeface="Consolas" panose="020B0609020204030204" pitchFamily="49" charset="0"/>
              </a:rPr>
              <a:t>neighbor</a:t>
            </a:r>
            <a:r>
              <a:rPr lang="en-GB" sz="1400" dirty="0">
                <a:cs typeface="Consolas" panose="020B0609020204030204" pitchFamily="49" charset="0"/>
              </a:rPr>
              <a:t> of the subsequence of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1400" dirty="0">
                <a:cs typeface="Consolas" panose="020B0609020204030204" pitchFamily="49" charset="0"/>
              </a:rPr>
              <a:t>, starting at 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cs typeface="Consolas" panose="020B0609020204030204" pitchFamily="49" charset="0"/>
              </a:rPr>
              <a:t>. However, it does not tell us where that </a:t>
            </a:r>
            <a:r>
              <a:rPr lang="en-GB" sz="1400" dirty="0" err="1">
                <a:cs typeface="Consolas" panose="020B0609020204030204" pitchFamily="49" charset="0"/>
              </a:rPr>
              <a:t>neighbor</a:t>
            </a:r>
            <a:r>
              <a:rPr lang="en-GB" sz="1400" dirty="0">
                <a:cs typeface="Consolas" panose="020B0609020204030204" pitchFamily="49" charset="0"/>
              </a:rPr>
              <a:t> is located. This information is recorded in matrix profile index. A </a:t>
            </a:r>
            <a:r>
              <a:rPr lang="en-GB" sz="1400" b="1" dirty="0">
                <a:cs typeface="Consolas" panose="020B0609020204030204" pitchFamily="49" charset="0"/>
              </a:rPr>
              <a:t>matrix profile index </a:t>
            </a:r>
            <a:r>
              <a:rPr lang="en-GB" sz="1400" b="1" dirty="0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b="1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r>
              <a:rPr lang="en-GB" sz="1400" dirty="0">
                <a:cs typeface="Consolas" panose="020B0609020204030204" pitchFamily="49" charset="0"/>
              </a:rPr>
              <a:t> of a similarity join set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J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AB  </a:t>
            </a:r>
            <a:r>
              <a:rPr lang="en-GB" sz="1400" dirty="0">
                <a:cs typeface="Consolas" panose="020B0609020204030204" pitchFamily="49" charset="0"/>
              </a:rPr>
              <a:t>is a vector of integers where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 = j </a:t>
            </a:r>
            <a:r>
              <a:rPr lang="en-GB" sz="1400" dirty="0">
                <a:cs typeface="Consolas" panose="020B0609020204030204" pitchFamily="49" charset="0"/>
              </a:rPr>
              <a:t>if 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{A[</a:t>
            </a:r>
            <a:r>
              <a:rPr lang="en-GB" sz="14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Times" pitchFamily="2" charset="0"/>
                <a:cs typeface="Consolas" panose="020B0609020204030204" pitchFamily="49" charset="0"/>
              </a:rPr>
              <a:t>], B[j]} ∈ J</a:t>
            </a:r>
            <a:r>
              <a:rPr lang="en-GB" sz="1400" baseline="-25000" dirty="0">
                <a:latin typeface="Times" pitchFamily="2" charset="0"/>
                <a:cs typeface="Consolas" panose="020B0609020204030204" pitchFamily="49" charset="0"/>
              </a:rPr>
              <a:t>AB</a:t>
            </a:r>
            <a:endParaRPr lang="en-GB" sz="14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44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D825-879B-B648-82B5-CC185E794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Matrix Profile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A126F-BB4D-0447-9DD9-761FAECAB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 example of MP calculation on a simple Time Series</a:t>
            </a:r>
          </a:p>
        </p:txBody>
      </p:sp>
    </p:spTree>
    <p:extLst>
      <p:ext uri="{BB962C8B-B14F-4D97-AF65-F5344CB8AC3E}">
        <p14:creationId xmlns:p14="http://schemas.microsoft.com/office/powerpoint/2010/main" val="232793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979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272" name="Google Shape;810;p40">
            <a:extLst>
              <a:ext uri="{FF2B5EF4-FFF2-40B4-BE49-F238E27FC236}">
                <a16:creationId xmlns:a16="http://schemas.microsoft.com/office/drawing/2014/main" id="{3C09006A-9CC7-7A43-91DF-112972C4D3A1}"/>
              </a:ext>
            </a:extLst>
          </p:cNvPr>
          <p:cNvGrpSpPr/>
          <p:nvPr/>
        </p:nvGrpSpPr>
        <p:grpSpPr>
          <a:xfrm rot="13651988" flipH="1">
            <a:off x="8125350" y="5475193"/>
            <a:ext cx="1269900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73" name="Google Shape;811;p40">
              <a:extLst>
                <a:ext uri="{FF2B5EF4-FFF2-40B4-BE49-F238E27FC236}">
                  <a16:creationId xmlns:a16="http://schemas.microsoft.com/office/drawing/2014/main" id="{143A42AE-C672-0844-AF43-E78A1C444796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" name="Google Shape;812;p40">
              <a:extLst>
                <a:ext uri="{FF2B5EF4-FFF2-40B4-BE49-F238E27FC236}">
                  <a16:creationId xmlns:a16="http://schemas.microsoft.com/office/drawing/2014/main" id="{83980628-D7BA-E14B-B79B-3A741AE45382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5DF84EA-D6E6-314C-AD80-2ADEF5E8E86A}"/>
              </a:ext>
            </a:extLst>
          </p:cNvPr>
          <p:cNvSpPr/>
          <p:nvPr/>
        </p:nvSpPr>
        <p:spPr>
          <a:xfrm>
            <a:off x="4581307" y="6336669"/>
            <a:ext cx="5962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 = {t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2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… </a:t>
            </a:r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n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} = {0,1,3,4,9,1,14,15,1,2,2,10,7}, n = 13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8724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3511698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264" name="Google Shape;804;p40">
            <a:extLst>
              <a:ext uri="{FF2B5EF4-FFF2-40B4-BE49-F238E27FC236}">
                <a16:creationId xmlns:a16="http://schemas.microsoft.com/office/drawing/2014/main" id="{27CAB0DB-33AE-FA48-BD10-240E6E0443E4}"/>
              </a:ext>
            </a:extLst>
          </p:cNvPr>
          <p:cNvGrpSpPr/>
          <p:nvPr/>
        </p:nvGrpSpPr>
        <p:grpSpPr>
          <a:xfrm rot="13689585">
            <a:off x="2587118" y="5033456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5" name="Google Shape;805;p40">
              <a:extLst>
                <a:ext uri="{FF2B5EF4-FFF2-40B4-BE49-F238E27FC236}">
                  <a16:creationId xmlns:a16="http://schemas.microsoft.com/office/drawing/2014/main" id="{866D75F4-5BBC-6742-AC9F-75CB6D63B281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" name="Google Shape;806;p40">
              <a:extLst>
                <a:ext uri="{FF2B5EF4-FFF2-40B4-BE49-F238E27FC236}">
                  <a16:creationId xmlns:a16="http://schemas.microsoft.com/office/drawing/2014/main" id="{9670B664-906A-6247-B8A5-3FED99807843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6A9C423E-CF5B-E548-BD6E-1F2E2A69CDDA}"/>
              </a:ext>
            </a:extLst>
          </p:cNvPr>
          <p:cNvSpPr/>
          <p:nvPr/>
        </p:nvSpPr>
        <p:spPr>
          <a:xfrm>
            <a:off x="4581307" y="6336669"/>
            <a:ext cx="5962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 = {t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2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… </a:t>
            </a:r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n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} = {0,1,3,4,9,1,14,15,1,2,2,10,7}, n = 13 </a:t>
            </a:r>
            <a:endParaRPr lang="en-GB" sz="20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97FEE5C3-3F2F-F945-8D9E-9D9021B13123}"/>
              </a:ext>
            </a:extLst>
          </p:cNvPr>
          <p:cNvSpPr/>
          <p:nvPr/>
        </p:nvSpPr>
        <p:spPr>
          <a:xfrm>
            <a:off x="157655" y="4827568"/>
            <a:ext cx="24586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1,m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= {t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i+1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… 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i+m-1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} </a:t>
            </a:r>
          </a:p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 {0,1,3,4}</a:t>
            </a:r>
            <a:endParaRPr lang="en-GB" sz="2000" dirty="0"/>
          </a:p>
        </p:txBody>
      </p:sp>
      <p:grpSp>
        <p:nvGrpSpPr>
          <p:cNvPr id="272" name="Google Shape;810;p40">
            <a:extLst>
              <a:ext uri="{FF2B5EF4-FFF2-40B4-BE49-F238E27FC236}">
                <a16:creationId xmlns:a16="http://schemas.microsoft.com/office/drawing/2014/main" id="{3C09006A-9CC7-7A43-91DF-112972C4D3A1}"/>
              </a:ext>
            </a:extLst>
          </p:cNvPr>
          <p:cNvGrpSpPr/>
          <p:nvPr/>
        </p:nvGrpSpPr>
        <p:grpSpPr>
          <a:xfrm rot="13651988" flipH="1">
            <a:off x="8125350" y="5475193"/>
            <a:ext cx="1269900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73" name="Google Shape;811;p40">
              <a:extLst>
                <a:ext uri="{FF2B5EF4-FFF2-40B4-BE49-F238E27FC236}">
                  <a16:creationId xmlns:a16="http://schemas.microsoft.com/office/drawing/2014/main" id="{143A42AE-C672-0844-AF43-E78A1C444796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" name="Google Shape;812;p40">
              <a:extLst>
                <a:ext uri="{FF2B5EF4-FFF2-40B4-BE49-F238E27FC236}">
                  <a16:creationId xmlns:a16="http://schemas.microsoft.com/office/drawing/2014/main" id="{83980628-D7BA-E14B-B79B-3A741AE45382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80" name="Google Shape;804;p40">
            <a:extLst>
              <a:ext uri="{FF2B5EF4-FFF2-40B4-BE49-F238E27FC236}">
                <a16:creationId xmlns:a16="http://schemas.microsoft.com/office/drawing/2014/main" id="{EC0D9759-28AA-5947-87D8-A50136C6C447}"/>
              </a:ext>
            </a:extLst>
          </p:cNvPr>
          <p:cNvGrpSpPr/>
          <p:nvPr/>
        </p:nvGrpSpPr>
        <p:grpSpPr>
          <a:xfrm rot="12556471">
            <a:off x="2834924" y="1859954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81" name="Google Shape;805;p40">
              <a:extLst>
                <a:ext uri="{FF2B5EF4-FFF2-40B4-BE49-F238E27FC236}">
                  <a16:creationId xmlns:a16="http://schemas.microsoft.com/office/drawing/2014/main" id="{745D8BDD-58E2-CB4F-BA81-222286325AE6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" name="Google Shape;806;p40">
              <a:extLst>
                <a:ext uri="{FF2B5EF4-FFF2-40B4-BE49-F238E27FC236}">
                  <a16:creationId xmlns:a16="http://schemas.microsoft.com/office/drawing/2014/main" id="{CB93512A-54EA-1146-A6F1-C81BC52CDFA1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83" name="Rectangle 282">
            <a:extLst>
              <a:ext uri="{FF2B5EF4-FFF2-40B4-BE49-F238E27FC236}">
                <a16:creationId xmlns:a16="http://schemas.microsoft.com/office/drawing/2014/main" id="{4D55B5C4-4E29-6C4E-8382-707858F95CBA}"/>
              </a:ext>
            </a:extLst>
          </p:cNvPr>
          <p:cNvSpPr/>
          <p:nvPr/>
        </p:nvSpPr>
        <p:spPr>
          <a:xfrm>
            <a:off x="2079451" y="1786925"/>
            <a:ext cx="744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=1</a:t>
            </a:r>
            <a:endParaRPr lang="en-GB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1F9B54-A235-8240-BE55-771EF3FB998F}"/>
              </a:ext>
            </a:extLst>
          </p:cNvPr>
          <p:cNvGrpSpPr/>
          <p:nvPr/>
        </p:nvGrpSpPr>
        <p:grpSpPr>
          <a:xfrm>
            <a:off x="3572870" y="2793918"/>
            <a:ext cx="1528892" cy="483549"/>
            <a:chOff x="3233566" y="3005250"/>
            <a:chExt cx="1528892" cy="483549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F061D4BE-1EA4-0C45-B406-9CF413E4A02E}"/>
                </a:ext>
              </a:extLst>
            </p:cNvPr>
            <p:cNvSpPr/>
            <p:nvPr/>
          </p:nvSpPr>
          <p:spPr>
            <a:xfrm>
              <a:off x="3654256" y="3119467"/>
              <a:ext cx="8229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Times" pitchFamily="2" charset="0"/>
                  <a:cs typeface="Consolas" panose="020B0609020204030204" pitchFamily="49" charset="0"/>
                </a:rPr>
                <a:t>m = 4</a:t>
              </a:r>
              <a:endParaRPr lang="en-GB" dirty="0"/>
            </a:p>
          </p:txBody>
        </p:sp>
        <p:sp>
          <p:nvSpPr>
            <p:cNvPr id="285" name="Google Shape;806;p40">
              <a:extLst>
                <a:ext uri="{FF2B5EF4-FFF2-40B4-BE49-F238E27FC236}">
                  <a16:creationId xmlns:a16="http://schemas.microsoft.com/office/drawing/2014/main" id="{A9282D48-95D5-BB45-BBB5-3D7465E6A282}"/>
                </a:ext>
              </a:extLst>
            </p:cNvPr>
            <p:cNvSpPr/>
            <p:nvPr/>
          </p:nvSpPr>
          <p:spPr>
            <a:xfrm>
              <a:off x="3233566" y="3005250"/>
              <a:ext cx="312774" cy="17849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" name="Google Shape;806;p40">
              <a:extLst>
                <a:ext uri="{FF2B5EF4-FFF2-40B4-BE49-F238E27FC236}">
                  <a16:creationId xmlns:a16="http://schemas.microsoft.com/office/drawing/2014/main" id="{0C3C94DA-DB74-754B-B76B-8A4743A39689}"/>
                </a:ext>
              </a:extLst>
            </p:cNvPr>
            <p:cNvSpPr/>
            <p:nvPr/>
          </p:nvSpPr>
          <p:spPr>
            <a:xfrm rot="11122248">
              <a:off x="4449684" y="3019497"/>
              <a:ext cx="312774" cy="17849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" name="Google Shape;805;p40">
              <a:extLst>
                <a:ext uri="{FF2B5EF4-FFF2-40B4-BE49-F238E27FC236}">
                  <a16:creationId xmlns:a16="http://schemas.microsoft.com/office/drawing/2014/main" id="{CCB26215-514E-0141-8D1A-829F3A318827}"/>
                </a:ext>
              </a:extLst>
            </p:cNvPr>
            <p:cNvSpPr/>
            <p:nvPr/>
          </p:nvSpPr>
          <p:spPr>
            <a:xfrm rot="11084593">
              <a:off x="3448404" y="3035468"/>
              <a:ext cx="1097493" cy="123333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8883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469;p41">
            <a:extLst>
              <a:ext uri="{FF2B5EF4-FFF2-40B4-BE49-F238E27FC236}">
                <a16:creationId xmlns:a16="http://schemas.microsoft.com/office/drawing/2014/main" id="{61C0444E-9E10-B248-8DFE-8039CBF0FD2D}"/>
              </a:ext>
            </a:extLst>
          </p:cNvPr>
          <p:cNvSpPr/>
          <p:nvPr/>
        </p:nvSpPr>
        <p:spPr>
          <a:xfrm>
            <a:off x="8360574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470;p41">
            <a:extLst>
              <a:ext uri="{FF2B5EF4-FFF2-40B4-BE49-F238E27FC236}">
                <a16:creationId xmlns:a16="http://schemas.microsoft.com/office/drawing/2014/main" id="{A4C7C994-4DCD-AA42-A2F0-1007E6354C1A}"/>
              </a:ext>
            </a:extLst>
          </p:cNvPr>
          <p:cNvSpPr/>
          <p:nvPr/>
        </p:nvSpPr>
        <p:spPr>
          <a:xfrm>
            <a:off x="7562412" y="5474956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471;p41">
            <a:extLst>
              <a:ext uri="{FF2B5EF4-FFF2-40B4-BE49-F238E27FC236}">
                <a16:creationId xmlns:a16="http://schemas.microsoft.com/office/drawing/2014/main" id="{311520D6-97B7-5343-B2BA-4696ADB2308D}"/>
              </a:ext>
            </a:extLst>
          </p:cNvPr>
          <p:cNvSpPr/>
          <p:nvPr/>
        </p:nvSpPr>
        <p:spPr>
          <a:xfrm>
            <a:off x="6765736" y="3848632"/>
            <a:ext cx="13572" cy="13572"/>
          </a:xfrm>
          <a:custGeom>
            <a:avLst/>
            <a:gdLst/>
            <a:ahLst/>
            <a:cxnLst/>
            <a:rect l="l" t="t" r="r" b="b"/>
            <a:pathLst>
              <a:path w="320" h="320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472;p41">
            <a:extLst>
              <a:ext uri="{FF2B5EF4-FFF2-40B4-BE49-F238E27FC236}">
                <a16:creationId xmlns:a16="http://schemas.microsoft.com/office/drawing/2014/main" id="{1212A226-46EF-F347-A473-5637E68AFFFC}"/>
              </a:ext>
            </a:extLst>
          </p:cNvPr>
          <p:cNvSpPr/>
          <p:nvPr/>
        </p:nvSpPr>
        <p:spPr>
          <a:xfrm>
            <a:off x="5570042" y="4255202"/>
            <a:ext cx="13529" cy="13572"/>
          </a:xfrm>
          <a:custGeom>
            <a:avLst/>
            <a:gdLst/>
            <a:ahLst/>
            <a:cxnLst/>
            <a:rect l="l" t="t" r="r" b="b"/>
            <a:pathLst>
              <a:path w="319" h="320" extrusionOk="0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9" name="Google Shape;3473;p41">
            <a:extLst>
              <a:ext uri="{FF2B5EF4-FFF2-40B4-BE49-F238E27FC236}">
                <a16:creationId xmlns:a16="http://schemas.microsoft.com/office/drawing/2014/main" id="{EBED8736-3FEB-3848-A2D1-18D70D5A03AD}"/>
              </a:ext>
            </a:extLst>
          </p:cNvPr>
          <p:cNvSpPr/>
          <p:nvPr/>
        </p:nvSpPr>
        <p:spPr>
          <a:xfrm>
            <a:off x="4773366" y="5068385"/>
            <a:ext cx="13529" cy="13529"/>
          </a:xfrm>
          <a:custGeom>
            <a:avLst/>
            <a:gdLst/>
            <a:ahLst/>
            <a:cxnLst/>
            <a:rect l="l" t="t" r="r" b="b"/>
            <a:pathLst>
              <a:path w="319" h="319" extrusionOk="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3508;p41">
            <a:extLst>
              <a:ext uri="{FF2B5EF4-FFF2-40B4-BE49-F238E27FC236}">
                <a16:creationId xmlns:a16="http://schemas.microsoft.com/office/drawing/2014/main" id="{8E617C2B-305A-1948-8ADE-60FBBCEA2B3A}"/>
              </a:ext>
            </a:extLst>
          </p:cNvPr>
          <p:cNvCxnSpPr>
            <a:cxnSpLocks/>
          </p:cNvCxnSpPr>
          <p:nvPr/>
        </p:nvCxnSpPr>
        <p:spPr>
          <a:xfrm flipV="1">
            <a:off x="3836662" y="5725125"/>
            <a:ext cx="198097" cy="985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3509;p41">
            <a:extLst>
              <a:ext uri="{FF2B5EF4-FFF2-40B4-BE49-F238E27FC236}">
                <a16:creationId xmlns:a16="http://schemas.microsoft.com/office/drawing/2014/main" id="{B30AB4C3-65B0-6C43-AEED-EC13EBD66E3A}"/>
              </a:ext>
            </a:extLst>
          </p:cNvPr>
          <p:cNvCxnSpPr>
            <a:cxnSpLocks/>
          </p:cNvCxnSpPr>
          <p:nvPr/>
        </p:nvCxnSpPr>
        <p:spPr>
          <a:xfrm flipV="1">
            <a:off x="4279772" y="5406912"/>
            <a:ext cx="213947" cy="1840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510;p41">
            <a:extLst>
              <a:ext uri="{FF2B5EF4-FFF2-40B4-BE49-F238E27FC236}">
                <a16:creationId xmlns:a16="http://schemas.microsoft.com/office/drawing/2014/main" id="{811362C8-904C-DD47-831F-CADA79EE0F65}"/>
              </a:ext>
            </a:extLst>
          </p:cNvPr>
          <p:cNvCxnSpPr>
            <a:cxnSpLocks/>
          </p:cNvCxnSpPr>
          <p:nvPr/>
        </p:nvCxnSpPr>
        <p:spPr>
          <a:xfrm>
            <a:off x="4722184" y="5366510"/>
            <a:ext cx="181829" cy="676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511;p41">
            <a:extLst>
              <a:ext uri="{FF2B5EF4-FFF2-40B4-BE49-F238E27FC236}">
                <a16:creationId xmlns:a16="http://schemas.microsoft.com/office/drawing/2014/main" id="{103328D5-3C28-E348-AA42-32DC121034E6}"/>
              </a:ext>
            </a:extLst>
          </p:cNvPr>
          <p:cNvCxnSpPr>
            <a:cxnSpLocks/>
          </p:cNvCxnSpPr>
          <p:nvPr/>
        </p:nvCxnSpPr>
        <p:spPr>
          <a:xfrm flipV="1">
            <a:off x="5093646" y="4268774"/>
            <a:ext cx="351458" cy="1083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3512;p41">
            <a:extLst>
              <a:ext uri="{FF2B5EF4-FFF2-40B4-BE49-F238E27FC236}">
                <a16:creationId xmlns:a16="http://schemas.microsoft.com/office/drawing/2014/main" id="{05BBF7E5-1688-944F-A230-F0E5B9A47AC3}"/>
              </a:ext>
            </a:extLst>
          </p:cNvPr>
          <p:cNvCxnSpPr>
            <a:cxnSpLocks/>
          </p:cNvCxnSpPr>
          <p:nvPr/>
        </p:nvCxnSpPr>
        <p:spPr>
          <a:xfrm>
            <a:off x="5586030" y="4268774"/>
            <a:ext cx="275390" cy="13001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3513;p41">
            <a:extLst>
              <a:ext uri="{FF2B5EF4-FFF2-40B4-BE49-F238E27FC236}">
                <a16:creationId xmlns:a16="http://schemas.microsoft.com/office/drawing/2014/main" id="{DE0B5BB5-1F71-A743-BF2D-569945350D2C}"/>
              </a:ext>
            </a:extLst>
          </p:cNvPr>
          <p:cNvCxnSpPr>
            <a:cxnSpLocks/>
          </p:cNvCxnSpPr>
          <p:nvPr/>
        </p:nvCxnSpPr>
        <p:spPr>
          <a:xfrm flipV="1">
            <a:off x="5995004" y="3263100"/>
            <a:ext cx="371652" cy="2305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528F0-56E8-FF41-9189-E5E4BB67E947}"/>
              </a:ext>
            </a:extLst>
          </p:cNvPr>
          <p:cNvGrpSpPr/>
          <p:nvPr/>
        </p:nvGrpSpPr>
        <p:grpSpPr>
          <a:xfrm>
            <a:off x="3514734" y="1976285"/>
            <a:ext cx="5736666" cy="419333"/>
            <a:chOff x="878964" y="860032"/>
            <a:chExt cx="7363814" cy="53827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B73FA3-2034-4040-B642-6789F5C9FA39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5" name="Google Shape;620;p19">
                <a:extLst>
                  <a:ext uri="{FF2B5EF4-FFF2-40B4-BE49-F238E27FC236}">
                    <a16:creationId xmlns:a16="http://schemas.microsoft.com/office/drawing/2014/main" id="{5076F74D-E0E4-F649-9FCA-2979E4E29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A62B34B-0006-D845-AC25-51BD9537BFBD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D03F6C-0F1A-3248-A83D-0EFE52DF94F9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52" name="Google Shape;620;p19">
                <a:extLst>
                  <a:ext uri="{FF2B5EF4-FFF2-40B4-BE49-F238E27FC236}">
                    <a16:creationId xmlns:a16="http://schemas.microsoft.com/office/drawing/2014/main" id="{47835765-4F4C-7343-A8AB-0831D6C23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80A414-0849-4C40-9746-7EBBF563F58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D31E46-B6B9-AD48-A9D3-ADAB6A131735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55" name="Google Shape;620;p19">
                <a:extLst>
                  <a:ext uri="{FF2B5EF4-FFF2-40B4-BE49-F238E27FC236}">
                    <a16:creationId xmlns:a16="http://schemas.microsoft.com/office/drawing/2014/main" id="{21F8B2B4-A3F0-724A-AC23-F456DDDB5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45A537-F33C-CE44-85B3-052AC98B5B2B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642736-FEEC-4542-985B-840BE5BB9F56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58" name="Google Shape;620;p19">
                <a:extLst>
                  <a:ext uri="{FF2B5EF4-FFF2-40B4-BE49-F238E27FC236}">
                    <a16:creationId xmlns:a16="http://schemas.microsoft.com/office/drawing/2014/main" id="{F51801B9-2E36-364F-87CD-62E1A6A16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6FF4FB-D6C0-1F46-BB9D-8295C9B85F0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0D1B45-3958-5140-945A-F9CE466376DB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63705E53-9828-3942-80C2-C94CA77C3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A84BF6-2A0E-704B-98BF-0D74349E0394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C473B6-6490-DD42-94AD-7E5B29987EAC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64" name="Google Shape;620;p19">
                <a:extLst>
                  <a:ext uri="{FF2B5EF4-FFF2-40B4-BE49-F238E27FC236}">
                    <a16:creationId xmlns:a16="http://schemas.microsoft.com/office/drawing/2014/main" id="{5E247DBF-9BD8-9243-8915-DC2CB3BF2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E56CA-BFAB-0A4E-A660-749074865A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7D945B-52A3-C24A-8A57-1B686FF3C8E3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67" name="Google Shape;620;p19">
                <a:extLst>
                  <a:ext uri="{FF2B5EF4-FFF2-40B4-BE49-F238E27FC236}">
                    <a16:creationId xmlns:a16="http://schemas.microsoft.com/office/drawing/2014/main" id="{62FF369A-2E71-484F-99C0-7C8811106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D3C3B3D-D567-3942-AECA-4EB7C8C71B7C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6A50547-04EC-634B-BD91-74910BB5F339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70" name="Google Shape;620;p19">
                <a:extLst>
                  <a:ext uri="{FF2B5EF4-FFF2-40B4-BE49-F238E27FC236}">
                    <a16:creationId xmlns:a16="http://schemas.microsoft.com/office/drawing/2014/main" id="{3BD59547-F7B7-7247-9399-EBB7E0D38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CD18788-B956-DE40-90B5-7A1E3B631A18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A30C99D-B330-B94B-A700-4E5CAF0661AF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73" name="Google Shape;620;p19">
                <a:extLst>
                  <a:ext uri="{FF2B5EF4-FFF2-40B4-BE49-F238E27FC236}">
                    <a16:creationId xmlns:a16="http://schemas.microsoft.com/office/drawing/2014/main" id="{16D26409-5BE1-BD46-A9F0-F0D76C8267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5D2527-A7FB-DA4E-BF03-3B707D979EF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C22C833-7201-7D4A-8A03-745C5048EA27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76" name="Google Shape;620;p19">
                <a:extLst>
                  <a:ext uri="{FF2B5EF4-FFF2-40B4-BE49-F238E27FC236}">
                    <a16:creationId xmlns:a16="http://schemas.microsoft.com/office/drawing/2014/main" id="{AC5EBFD7-0A43-AA41-8091-17C2C8923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89B7C7B-BB56-844C-9CAD-5748C1286D4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283CBC5-2E2D-BE4F-B41B-1353C12C7DF5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79" name="Google Shape;620;p19">
                <a:extLst>
                  <a:ext uri="{FF2B5EF4-FFF2-40B4-BE49-F238E27FC236}">
                    <a16:creationId xmlns:a16="http://schemas.microsoft.com/office/drawing/2014/main" id="{6FE87BAA-8E0E-F54B-BCAC-A0DC303DA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959102-651C-9E49-83D3-FACEA0EF121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ED8534F-ED8D-2446-B630-1BA27957DF35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82" name="Google Shape;620;p19">
                <a:extLst>
                  <a:ext uri="{FF2B5EF4-FFF2-40B4-BE49-F238E27FC236}">
                    <a16:creationId xmlns:a16="http://schemas.microsoft.com/office/drawing/2014/main" id="{FBD78164-93D8-5143-AE9D-3B17CBB1A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7FA6B8-FF24-0549-ADA7-D78694AB628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EEFC9B-9C94-9543-9F9C-BD01C09B1E4D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85" name="Google Shape;620;p19">
                <a:extLst>
                  <a:ext uri="{FF2B5EF4-FFF2-40B4-BE49-F238E27FC236}">
                    <a16:creationId xmlns:a16="http://schemas.microsoft.com/office/drawing/2014/main" id="{0F5191CD-6824-B64D-A2FB-96EF6E1E6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23AA58F-9A6D-9C42-A377-ECB90DB6155F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sp>
        <p:nvSpPr>
          <p:cNvPr id="29" name="Google Shape;3440;p41">
            <a:extLst>
              <a:ext uri="{FF2B5EF4-FFF2-40B4-BE49-F238E27FC236}">
                <a16:creationId xmlns:a16="http://schemas.microsoft.com/office/drawing/2014/main" id="{EA079D10-5B7A-E64A-AC40-35654F211044}"/>
              </a:ext>
            </a:extLst>
          </p:cNvPr>
          <p:cNvSpPr/>
          <p:nvPr/>
        </p:nvSpPr>
        <p:spPr>
          <a:xfrm>
            <a:off x="4493719" y="519526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" name="Google Shape;3441;p41">
            <a:extLst>
              <a:ext uri="{FF2B5EF4-FFF2-40B4-BE49-F238E27FC236}">
                <a16:creationId xmlns:a16="http://schemas.microsoft.com/office/drawing/2014/main" id="{EBB8AD15-F298-C248-8726-A6F61ABD1318}"/>
              </a:ext>
            </a:extLst>
          </p:cNvPr>
          <p:cNvSpPr/>
          <p:nvPr/>
        </p:nvSpPr>
        <p:spPr>
          <a:xfrm>
            <a:off x="4936182" y="5384405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442;p41">
            <a:extLst>
              <a:ext uri="{FF2B5EF4-FFF2-40B4-BE49-F238E27FC236}">
                <a16:creationId xmlns:a16="http://schemas.microsoft.com/office/drawing/2014/main" id="{6617F9C4-EAAD-5E45-A609-581CB9428D38}"/>
              </a:ext>
            </a:extLst>
          </p:cNvPr>
          <p:cNvSpPr/>
          <p:nvPr/>
        </p:nvSpPr>
        <p:spPr>
          <a:xfrm>
            <a:off x="5414109" y="40427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Google Shape;3443;p41">
            <a:extLst>
              <a:ext uri="{FF2B5EF4-FFF2-40B4-BE49-F238E27FC236}">
                <a16:creationId xmlns:a16="http://schemas.microsoft.com/office/drawing/2014/main" id="{D3900B96-3A07-EF46-B8A5-CB4A20216F48}"/>
              </a:ext>
            </a:extLst>
          </p:cNvPr>
          <p:cNvSpPr/>
          <p:nvPr/>
        </p:nvSpPr>
        <p:spPr>
          <a:xfrm>
            <a:off x="5823884" y="5574216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3" name="Google Shape;3444;p41">
            <a:extLst>
              <a:ext uri="{FF2B5EF4-FFF2-40B4-BE49-F238E27FC236}">
                <a16:creationId xmlns:a16="http://schemas.microsoft.com/office/drawing/2014/main" id="{09497BB7-CD84-8C43-95B8-E8A01D72F139}"/>
              </a:ext>
            </a:extLst>
          </p:cNvPr>
          <p:cNvSpPr/>
          <p:nvPr/>
        </p:nvSpPr>
        <p:spPr>
          <a:xfrm>
            <a:off x="6293835" y="3032650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45;p41">
            <a:extLst>
              <a:ext uri="{FF2B5EF4-FFF2-40B4-BE49-F238E27FC236}">
                <a16:creationId xmlns:a16="http://schemas.microsoft.com/office/drawing/2014/main" id="{6EF9F3A3-9AB1-C345-9524-F4723FDB1381}"/>
              </a:ext>
            </a:extLst>
          </p:cNvPr>
          <p:cNvSpPr/>
          <p:nvPr/>
        </p:nvSpPr>
        <p:spPr>
          <a:xfrm>
            <a:off x="4051440" y="556896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3507;p41">
            <a:extLst>
              <a:ext uri="{FF2B5EF4-FFF2-40B4-BE49-F238E27FC236}">
                <a16:creationId xmlns:a16="http://schemas.microsoft.com/office/drawing/2014/main" id="{782775D8-7C2A-754D-A55B-981EF20849C3}"/>
              </a:ext>
            </a:extLst>
          </p:cNvPr>
          <p:cNvSpPr/>
          <p:nvPr/>
        </p:nvSpPr>
        <p:spPr>
          <a:xfrm>
            <a:off x="3604173" y="5783251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3444;p41">
            <a:extLst>
              <a:ext uri="{FF2B5EF4-FFF2-40B4-BE49-F238E27FC236}">
                <a16:creationId xmlns:a16="http://schemas.microsoft.com/office/drawing/2014/main" id="{B2A89135-03CB-F040-A6F8-D3BF9C1F7A3B}"/>
              </a:ext>
            </a:extLst>
          </p:cNvPr>
          <p:cNvSpPr/>
          <p:nvPr/>
        </p:nvSpPr>
        <p:spPr>
          <a:xfrm>
            <a:off x="8043413" y="538133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3444;p41">
            <a:extLst>
              <a:ext uri="{FF2B5EF4-FFF2-40B4-BE49-F238E27FC236}">
                <a16:creationId xmlns:a16="http://schemas.microsoft.com/office/drawing/2014/main" id="{413F2E4A-388C-7345-B8C9-6735CBE1CA47}"/>
              </a:ext>
            </a:extLst>
          </p:cNvPr>
          <p:cNvSpPr/>
          <p:nvPr/>
        </p:nvSpPr>
        <p:spPr>
          <a:xfrm>
            <a:off x="7153217" y="5581888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" name="Google Shape;3444;p41">
            <a:extLst>
              <a:ext uri="{FF2B5EF4-FFF2-40B4-BE49-F238E27FC236}">
                <a16:creationId xmlns:a16="http://schemas.microsoft.com/office/drawing/2014/main" id="{D64E0CE3-2BEB-2849-A49C-BF5CA7571E1E}"/>
              </a:ext>
            </a:extLst>
          </p:cNvPr>
          <p:cNvSpPr/>
          <p:nvPr/>
        </p:nvSpPr>
        <p:spPr>
          <a:xfrm>
            <a:off x="7600797" y="5374719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9" name="Google Shape;3444;p41">
            <a:extLst>
              <a:ext uri="{FF2B5EF4-FFF2-40B4-BE49-F238E27FC236}">
                <a16:creationId xmlns:a16="http://schemas.microsoft.com/office/drawing/2014/main" id="{F0E87C31-EB7D-8A45-BDAF-E78C22AF44DE}"/>
              </a:ext>
            </a:extLst>
          </p:cNvPr>
          <p:cNvSpPr/>
          <p:nvPr/>
        </p:nvSpPr>
        <p:spPr>
          <a:xfrm>
            <a:off x="8478333" y="3807993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8" name="Google Shape;3444;p41">
            <a:extLst>
              <a:ext uri="{FF2B5EF4-FFF2-40B4-BE49-F238E27FC236}">
                <a16:creationId xmlns:a16="http://schemas.microsoft.com/office/drawing/2014/main" id="{5545A3A7-8510-7E48-821D-11ADB37D792F}"/>
              </a:ext>
            </a:extLst>
          </p:cNvPr>
          <p:cNvSpPr/>
          <p:nvPr/>
        </p:nvSpPr>
        <p:spPr>
          <a:xfrm>
            <a:off x="8942344" y="4025807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79" name="Google Shape;3513;p41">
            <a:extLst>
              <a:ext uri="{FF2B5EF4-FFF2-40B4-BE49-F238E27FC236}">
                <a16:creationId xmlns:a16="http://schemas.microsoft.com/office/drawing/2014/main" id="{57271D9B-CCC4-CF47-8AA9-F7DB37F837D0}"/>
              </a:ext>
            </a:extLst>
          </p:cNvPr>
          <p:cNvCxnSpPr>
            <a:cxnSpLocks/>
          </p:cNvCxnSpPr>
          <p:nvPr/>
        </p:nvCxnSpPr>
        <p:spPr>
          <a:xfrm flipH="1" flipV="1">
            <a:off x="6851944" y="3068414"/>
            <a:ext cx="380452" cy="25005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3444;p41">
            <a:extLst>
              <a:ext uri="{FF2B5EF4-FFF2-40B4-BE49-F238E27FC236}">
                <a16:creationId xmlns:a16="http://schemas.microsoft.com/office/drawing/2014/main" id="{92678323-5430-9B40-BF56-65B3FFD56977}"/>
              </a:ext>
            </a:extLst>
          </p:cNvPr>
          <p:cNvSpPr/>
          <p:nvPr/>
        </p:nvSpPr>
        <p:spPr>
          <a:xfrm>
            <a:off x="6710106" y="2827324"/>
            <a:ext cx="211650" cy="211650"/>
          </a:xfrm>
          <a:prstGeom prst="ellipse">
            <a:avLst/>
          </a:prstGeom>
          <a:solidFill>
            <a:schemeClr val="bg2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87" name="Google Shape;3510;p41">
            <a:extLst>
              <a:ext uri="{FF2B5EF4-FFF2-40B4-BE49-F238E27FC236}">
                <a16:creationId xmlns:a16="http://schemas.microsoft.com/office/drawing/2014/main" id="{3F191A61-4205-E944-926A-9759D41E8B64}"/>
              </a:ext>
            </a:extLst>
          </p:cNvPr>
          <p:cNvCxnSpPr>
            <a:cxnSpLocks/>
          </p:cNvCxnSpPr>
          <p:nvPr/>
        </p:nvCxnSpPr>
        <p:spPr>
          <a:xfrm flipH="1">
            <a:off x="6521927" y="3009545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3510;p41">
            <a:extLst>
              <a:ext uri="{FF2B5EF4-FFF2-40B4-BE49-F238E27FC236}">
                <a16:creationId xmlns:a16="http://schemas.microsoft.com/office/drawing/2014/main" id="{14444474-4C57-3C43-90EF-B279E0C7CC53}"/>
              </a:ext>
            </a:extLst>
          </p:cNvPr>
          <p:cNvCxnSpPr>
            <a:cxnSpLocks/>
          </p:cNvCxnSpPr>
          <p:nvPr/>
        </p:nvCxnSpPr>
        <p:spPr>
          <a:xfrm flipH="1">
            <a:off x="7389325" y="5556147"/>
            <a:ext cx="188179" cy="798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3510;p41">
            <a:extLst>
              <a:ext uri="{FF2B5EF4-FFF2-40B4-BE49-F238E27FC236}">
                <a16:creationId xmlns:a16="http://schemas.microsoft.com/office/drawing/2014/main" id="{233FF81F-2193-EB49-8F0B-44B7EFA81C8C}"/>
              </a:ext>
            </a:extLst>
          </p:cNvPr>
          <p:cNvCxnSpPr>
            <a:cxnSpLocks/>
          </p:cNvCxnSpPr>
          <p:nvPr/>
        </p:nvCxnSpPr>
        <p:spPr>
          <a:xfrm flipH="1">
            <a:off x="7838547" y="5488528"/>
            <a:ext cx="184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3513;p41">
            <a:extLst>
              <a:ext uri="{FF2B5EF4-FFF2-40B4-BE49-F238E27FC236}">
                <a16:creationId xmlns:a16="http://schemas.microsoft.com/office/drawing/2014/main" id="{63B57046-EA11-A947-84C5-3E4C47FBFC36}"/>
              </a:ext>
            </a:extLst>
          </p:cNvPr>
          <p:cNvCxnSpPr>
            <a:cxnSpLocks/>
          </p:cNvCxnSpPr>
          <p:nvPr/>
        </p:nvCxnSpPr>
        <p:spPr>
          <a:xfrm flipV="1">
            <a:off x="8197001" y="4052296"/>
            <a:ext cx="336995" cy="13142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3510;p41">
            <a:extLst>
              <a:ext uri="{FF2B5EF4-FFF2-40B4-BE49-F238E27FC236}">
                <a16:creationId xmlns:a16="http://schemas.microsoft.com/office/drawing/2014/main" id="{AD1C73C1-EB47-7648-BDFD-740774813B7F}"/>
              </a:ext>
            </a:extLst>
          </p:cNvPr>
          <p:cNvCxnSpPr>
            <a:cxnSpLocks/>
          </p:cNvCxnSpPr>
          <p:nvPr/>
        </p:nvCxnSpPr>
        <p:spPr>
          <a:xfrm flipH="1" flipV="1">
            <a:off x="8715215" y="3967430"/>
            <a:ext cx="193765" cy="1034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9092B3-454B-864B-B354-B0169CB373A0}"/>
              </a:ext>
            </a:extLst>
          </p:cNvPr>
          <p:cNvGrpSpPr/>
          <p:nvPr/>
        </p:nvGrpSpPr>
        <p:grpSpPr>
          <a:xfrm>
            <a:off x="3511698" y="1976285"/>
            <a:ext cx="1770242" cy="4120186"/>
            <a:chOff x="2410937" y="853347"/>
            <a:chExt cx="2272353" cy="5288836"/>
          </a:xfrm>
          <a:solidFill>
            <a:schemeClr val="accent1">
              <a:alpha val="20000"/>
            </a:schemeClr>
          </a:solidFill>
        </p:grpSpPr>
        <p:sp>
          <p:nvSpPr>
            <p:cNvPr id="209" name="Google Shape;620;p19">
              <a:extLst>
                <a:ext uri="{FF2B5EF4-FFF2-40B4-BE49-F238E27FC236}">
                  <a16:creationId xmlns:a16="http://schemas.microsoft.com/office/drawing/2014/main" id="{47810AAE-7849-E84B-832D-0C126F50537F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0" name="Google Shape;620;p19">
              <a:extLst>
                <a:ext uri="{FF2B5EF4-FFF2-40B4-BE49-F238E27FC236}">
                  <a16:creationId xmlns:a16="http://schemas.microsoft.com/office/drawing/2014/main" id="{405CBC2E-6C50-074A-BBF5-B7E370E3A908}"/>
                </a:ext>
              </a:extLst>
            </p:cNvPr>
            <p:cNvSpPr>
              <a:spLocks/>
            </p:cNvSpPr>
            <p:nvPr/>
          </p:nvSpPr>
          <p:spPr>
            <a:xfrm>
              <a:off x="2423207" y="853347"/>
              <a:ext cx="2247813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03A0D33-5C0D-5A43-ABAB-675E2AC56F8F}"/>
              </a:ext>
            </a:extLst>
          </p:cNvPr>
          <p:cNvGrpSpPr/>
          <p:nvPr/>
        </p:nvGrpSpPr>
        <p:grpSpPr>
          <a:xfrm>
            <a:off x="2733155" y="2983221"/>
            <a:ext cx="6725690" cy="3067817"/>
            <a:chOff x="1389254" y="2088018"/>
            <a:chExt cx="8633365" cy="393797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67C3002-F4F1-844C-9C83-70810C6C3BC9}"/>
                </a:ext>
              </a:extLst>
            </p:cNvPr>
            <p:cNvGrpSpPr/>
            <p:nvPr/>
          </p:nvGrpSpPr>
          <p:grpSpPr>
            <a:xfrm>
              <a:off x="1958620" y="2287309"/>
              <a:ext cx="8063999" cy="3548149"/>
              <a:chOff x="1993344" y="2345182"/>
              <a:chExt cx="8063999" cy="3548149"/>
            </a:xfrm>
          </p:grpSpPr>
          <p:cxnSp>
            <p:nvCxnSpPr>
              <p:cNvPr id="23" name="Google Shape;3434;p41">
                <a:extLst>
                  <a:ext uri="{FF2B5EF4-FFF2-40B4-BE49-F238E27FC236}">
                    <a16:creationId xmlns:a16="http://schemas.microsoft.com/office/drawing/2014/main" id="{D0AC1D91-28E8-8E48-A698-3F5DCAB1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349014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3435;p41">
                <a:extLst>
                  <a:ext uri="{FF2B5EF4-FFF2-40B4-BE49-F238E27FC236}">
                    <a16:creationId xmlns:a16="http://schemas.microsoft.com/office/drawing/2014/main" id="{9076F562-3C63-C848-9BBC-217C6D9D7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3850930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436;p41">
                <a:extLst>
                  <a:ext uri="{FF2B5EF4-FFF2-40B4-BE49-F238E27FC236}">
                    <a16:creationId xmlns:a16="http://schemas.microsoft.com/office/drawing/2014/main" id="{8A48C1FD-FE41-D648-B003-50B240A70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352846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3437;p41">
                <a:extLst>
                  <a:ext uri="{FF2B5EF4-FFF2-40B4-BE49-F238E27FC236}">
                    <a16:creationId xmlns:a16="http://schemas.microsoft.com/office/drawing/2014/main" id="{67349A01-BA13-8A42-902A-F58704A6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485476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3438;p41">
                <a:extLst>
                  <a:ext uri="{FF2B5EF4-FFF2-40B4-BE49-F238E27FC236}">
                    <a16:creationId xmlns:a16="http://schemas.microsoft.com/office/drawing/2014/main" id="{01F99FC3-AC66-3346-B9D4-64CBE2D4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535667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3439;p41">
                <a:extLst>
                  <a:ext uri="{FF2B5EF4-FFF2-40B4-BE49-F238E27FC236}">
                    <a16:creationId xmlns:a16="http://schemas.microsoft.com/office/drawing/2014/main" id="{2A9FED70-7842-1E45-8BE3-E3331FE8108D}"/>
                  </a:ext>
                </a:extLst>
              </p:cNvPr>
              <p:cNvSpPr/>
              <p:nvPr/>
            </p:nvSpPr>
            <p:spPr>
              <a:xfrm>
                <a:off x="1993344" y="5858595"/>
                <a:ext cx="806399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17796" h="638" extrusionOk="0">
                    <a:moveTo>
                      <a:pt x="319" y="1"/>
                    </a:moveTo>
                    <a:cubicBezTo>
                      <a:pt x="142" y="1"/>
                      <a:pt x="1" y="142"/>
                      <a:pt x="1" y="319"/>
                    </a:cubicBezTo>
                    <a:cubicBezTo>
                      <a:pt x="1" y="496"/>
                      <a:pt x="142" y="637"/>
                      <a:pt x="319" y="637"/>
                    </a:cubicBezTo>
                    <a:lnTo>
                      <a:pt x="117477" y="637"/>
                    </a:lnTo>
                    <a:cubicBezTo>
                      <a:pt x="117654" y="637"/>
                      <a:pt x="117796" y="496"/>
                      <a:pt x="117796" y="319"/>
                    </a:cubicBezTo>
                    <a:cubicBezTo>
                      <a:pt x="117796" y="142"/>
                      <a:pt x="117654" y="1"/>
                      <a:pt x="117477" y="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cxnSp>
            <p:nvCxnSpPr>
              <p:cNvPr id="137" name="Google Shape;3434;p41">
                <a:extLst>
                  <a:ext uri="{FF2B5EF4-FFF2-40B4-BE49-F238E27FC236}">
                    <a16:creationId xmlns:a16="http://schemas.microsoft.com/office/drawing/2014/main" id="{FC38A1BB-38E9-D94B-A184-95FF7FA7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847098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3434;p41">
                <a:extLst>
                  <a:ext uri="{FF2B5EF4-FFF2-40B4-BE49-F238E27FC236}">
                    <a16:creationId xmlns:a16="http://schemas.microsoft.com/office/drawing/2014/main" id="{FA76B373-0E07-E34A-BBBC-FB7A7ED1B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344" y="2345182"/>
                <a:ext cx="806399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6EBD7A6-BF8A-3E48-BD0F-79782525D77F}"/>
                </a:ext>
              </a:extLst>
            </p:cNvPr>
            <p:cNvGrpSpPr/>
            <p:nvPr/>
          </p:nvGrpSpPr>
          <p:grpSpPr>
            <a:xfrm>
              <a:off x="1389254" y="2088018"/>
              <a:ext cx="504542" cy="3937973"/>
              <a:chOff x="1389254" y="2088018"/>
              <a:chExt cx="504542" cy="3937973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AD0E36A-FA00-E947-87A8-6A367C9A6E8D}"/>
                  </a:ext>
                </a:extLst>
              </p:cNvPr>
              <p:cNvSpPr txBox="1"/>
              <p:nvPr/>
            </p:nvSpPr>
            <p:spPr>
              <a:xfrm>
                <a:off x="1456128" y="509307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F7B8EBC-498E-E249-BF2C-6B5AE45AE955}"/>
                  </a:ext>
                </a:extLst>
              </p:cNvPr>
              <p:cNvSpPr txBox="1"/>
              <p:nvPr/>
            </p:nvSpPr>
            <p:spPr>
              <a:xfrm>
                <a:off x="1389254" y="3084197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DED865C-7AA3-9E4C-BB01-FC42B0A0989B}"/>
                  </a:ext>
                </a:extLst>
              </p:cNvPr>
              <p:cNvSpPr txBox="1"/>
              <p:nvPr/>
            </p:nvSpPr>
            <p:spPr>
              <a:xfrm>
                <a:off x="1456127" y="3598413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772369-DC74-C94E-8523-3FE7547AF177}"/>
                  </a:ext>
                </a:extLst>
              </p:cNvPr>
              <p:cNvSpPr txBox="1"/>
              <p:nvPr/>
            </p:nvSpPr>
            <p:spPr>
              <a:xfrm>
                <a:off x="1456127" y="4098645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FDF699-4046-8B40-83C9-B02FB025330E}"/>
                  </a:ext>
                </a:extLst>
              </p:cNvPr>
              <p:cNvSpPr txBox="1"/>
              <p:nvPr/>
            </p:nvSpPr>
            <p:spPr>
              <a:xfrm>
                <a:off x="1456127" y="459284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D451BA1-3882-F143-991B-C496616AC650}"/>
                  </a:ext>
                </a:extLst>
              </p:cNvPr>
              <p:cNvSpPr txBox="1"/>
              <p:nvPr/>
            </p:nvSpPr>
            <p:spPr>
              <a:xfrm>
                <a:off x="1389254" y="2588250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C9A6292-10BE-5C41-B055-B3DFB8F2A26C}"/>
                  </a:ext>
                </a:extLst>
              </p:cNvPr>
              <p:cNvSpPr txBox="1"/>
              <p:nvPr/>
            </p:nvSpPr>
            <p:spPr>
              <a:xfrm>
                <a:off x="1389254" y="2088018"/>
                <a:ext cx="504542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3925BB5-D887-6841-9397-77CC361EFAB4}"/>
                  </a:ext>
                </a:extLst>
              </p:cNvPr>
              <p:cNvSpPr txBox="1"/>
              <p:nvPr/>
            </p:nvSpPr>
            <p:spPr>
              <a:xfrm>
                <a:off x="1456126" y="5591409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B8CBB0-9F64-434D-964F-4C6044B73E59}"/>
              </a:ext>
            </a:extLst>
          </p:cNvPr>
          <p:cNvGrpSpPr/>
          <p:nvPr/>
        </p:nvGrpSpPr>
        <p:grpSpPr>
          <a:xfrm>
            <a:off x="3514734" y="1386382"/>
            <a:ext cx="5736666" cy="419333"/>
            <a:chOff x="878964" y="860032"/>
            <a:chExt cx="7363814" cy="5382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C946B9-B3D7-4546-82E4-EE4862AACA07}"/>
                </a:ext>
              </a:extLst>
            </p:cNvPr>
            <p:cNvGrpSpPr/>
            <p:nvPr/>
          </p:nvGrpSpPr>
          <p:grpSpPr>
            <a:xfrm>
              <a:off x="878964" y="860032"/>
              <a:ext cx="538273" cy="538273"/>
              <a:chOff x="1752673" y="495870"/>
              <a:chExt cx="538273" cy="538273"/>
            </a:xfrm>
          </p:grpSpPr>
          <p:sp>
            <p:nvSpPr>
              <p:cNvPr id="164" name="Google Shape;620;p19">
                <a:extLst>
                  <a:ext uri="{FF2B5EF4-FFF2-40B4-BE49-F238E27FC236}">
                    <a16:creationId xmlns:a16="http://schemas.microsoft.com/office/drawing/2014/main" id="{E7F47521-A9FF-4743-9A0E-4D42FE41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E6407D9-9DB4-8C47-8718-6950CD41A719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8E8BC57-A04B-A147-8FAF-FBDD0E817194}"/>
                </a:ext>
              </a:extLst>
            </p:cNvPr>
            <p:cNvGrpSpPr/>
            <p:nvPr/>
          </p:nvGrpSpPr>
          <p:grpSpPr>
            <a:xfrm>
              <a:off x="1447759" y="860032"/>
              <a:ext cx="538273" cy="538273"/>
              <a:chOff x="1752673" y="495870"/>
              <a:chExt cx="538273" cy="538273"/>
            </a:xfrm>
          </p:grpSpPr>
          <p:sp>
            <p:nvSpPr>
              <p:cNvPr id="162" name="Google Shape;620;p19">
                <a:extLst>
                  <a:ext uri="{FF2B5EF4-FFF2-40B4-BE49-F238E27FC236}">
                    <a16:creationId xmlns:a16="http://schemas.microsoft.com/office/drawing/2014/main" id="{6D930BE5-0644-BB45-B195-97B2767D0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40A00BC-7BFD-E84E-A958-81BA5FE53910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F837B42-C8E8-644A-B7F6-785462CDD896}"/>
                </a:ext>
              </a:extLst>
            </p:cNvPr>
            <p:cNvGrpSpPr/>
            <p:nvPr/>
          </p:nvGrpSpPr>
          <p:grpSpPr>
            <a:xfrm>
              <a:off x="2016554" y="860032"/>
              <a:ext cx="538273" cy="538273"/>
              <a:chOff x="1752673" y="495870"/>
              <a:chExt cx="538273" cy="538273"/>
            </a:xfrm>
          </p:grpSpPr>
          <p:sp>
            <p:nvSpPr>
              <p:cNvPr id="160" name="Google Shape;620;p19">
                <a:extLst>
                  <a:ext uri="{FF2B5EF4-FFF2-40B4-BE49-F238E27FC236}">
                    <a16:creationId xmlns:a16="http://schemas.microsoft.com/office/drawing/2014/main" id="{3B37D4C6-2778-8248-AA4E-9ED044B45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53AF1BC-F0A8-1A47-AE65-39729C478BE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50151BF-1D61-2247-82EE-236774457012}"/>
                </a:ext>
              </a:extLst>
            </p:cNvPr>
            <p:cNvGrpSpPr/>
            <p:nvPr/>
          </p:nvGrpSpPr>
          <p:grpSpPr>
            <a:xfrm>
              <a:off x="2585349" y="860032"/>
              <a:ext cx="538273" cy="538273"/>
              <a:chOff x="1752673" y="495870"/>
              <a:chExt cx="538273" cy="538273"/>
            </a:xfrm>
          </p:grpSpPr>
          <p:sp>
            <p:nvSpPr>
              <p:cNvPr id="158" name="Google Shape;620;p19">
                <a:extLst>
                  <a:ext uri="{FF2B5EF4-FFF2-40B4-BE49-F238E27FC236}">
                    <a16:creationId xmlns:a16="http://schemas.microsoft.com/office/drawing/2014/main" id="{F6730818-CA0E-8C4D-BB59-F38FECF5F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3998-67BA-DB40-97DF-A2057FC35C5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E7FA58-B8E1-DE48-9B0A-3E72FF2A689D}"/>
                </a:ext>
              </a:extLst>
            </p:cNvPr>
            <p:cNvGrpSpPr/>
            <p:nvPr/>
          </p:nvGrpSpPr>
          <p:grpSpPr>
            <a:xfrm>
              <a:off x="3154144" y="860032"/>
              <a:ext cx="538273" cy="538273"/>
              <a:chOff x="1752673" y="495870"/>
              <a:chExt cx="538273" cy="538273"/>
            </a:xfrm>
          </p:grpSpPr>
          <p:sp>
            <p:nvSpPr>
              <p:cNvPr id="156" name="Google Shape;620;p19">
                <a:extLst>
                  <a:ext uri="{FF2B5EF4-FFF2-40B4-BE49-F238E27FC236}">
                    <a16:creationId xmlns:a16="http://schemas.microsoft.com/office/drawing/2014/main" id="{DD88B6AD-E645-EC4B-A163-AB5866255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E4B3AFE-89A0-4D43-BE89-B1A1F15CCC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A0E353D-5B61-8D41-90DD-7975742E748D}"/>
                </a:ext>
              </a:extLst>
            </p:cNvPr>
            <p:cNvGrpSpPr/>
            <p:nvPr/>
          </p:nvGrpSpPr>
          <p:grpSpPr>
            <a:xfrm>
              <a:off x="3722939" y="860032"/>
              <a:ext cx="538273" cy="538273"/>
              <a:chOff x="1752673" y="495870"/>
              <a:chExt cx="538273" cy="538273"/>
            </a:xfrm>
          </p:grpSpPr>
          <p:sp>
            <p:nvSpPr>
              <p:cNvPr id="154" name="Google Shape;620;p19">
                <a:extLst>
                  <a:ext uri="{FF2B5EF4-FFF2-40B4-BE49-F238E27FC236}">
                    <a16:creationId xmlns:a16="http://schemas.microsoft.com/office/drawing/2014/main" id="{42C2B250-A2FF-E54C-8FBC-FE0A783A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599FF9-2AE8-3B4C-80D3-CB6268E64112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E2797A2-5C64-3549-B2E6-E7E6AE25BD8D}"/>
                </a:ext>
              </a:extLst>
            </p:cNvPr>
            <p:cNvGrpSpPr/>
            <p:nvPr/>
          </p:nvGrpSpPr>
          <p:grpSpPr>
            <a:xfrm>
              <a:off x="4860529" y="860032"/>
              <a:ext cx="538273" cy="538273"/>
              <a:chOff x="1752673" y="495870"/>
              <a:chExt cx="538273" cy="538273"/>
            </a:xfrm>
          </p:grpSpPr>
          <p:sp>
            <p:nvSpPr>
              <p:cNvPr id="152" name="Google Shape;620;p19">
                <a:extLst>
                  <a:ext uri="{FF2B5EF4-FFF2-40B4-BE49-F238E27FC236}">
                    <a16:creationId xmlns:a16="http://schemas.microsoft.com/office/drawing/2014/main" id="{3B540E9C-D980-6148-BD8D-6E7F750FF1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5D7E67-177E-2A4C-93AD-6D4390BAFB7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73F290F-3FC5-3245-8222-71CD624824C8}"/>
                </a:ext>
              </a:extLst>
            </p:cNvPr>
            <p:cNvGrpSpPr/>
            <p:nvPr/>
          </p:nvGrpSpPr>
          <p:grpSpPr>
            <a:xfrm>
              <a:off x="4291734" y="860032"/>
              <a:ext cx="538273" cy="538273"/>
              <a:chOff x="1752673" y="495870"/>
              <a:chExt cx="538273" cy="538273"/>
            </a:xfrm>
          </p:grpSpPr>
          <p:sp>
            <p:nvSpPr>
              <p:cNvPr id="150" name="Google Shape;620;p19">
                <a:extLst>
                  <a:ext uri="{FF2B5EF4-FFF2-40B4-BE49-F238E27FC236}">
                    <a16:creationId xmlns:a16="http://schemas.microsoft.com/office/drawing/2014/main" id="{7DE5EDA2-A26F-F243-9E99-76E36ECB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996658A-209D-D448-ABA8-13F2B571A267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A4A191-E13D-6646-8657-406E0B3F675C}"/>
                </a:ext>
              </a:extLst>
            </p:cNvPr>
            <p:cNvGrpSpPr/>
            <p:nvPr/>
          </p:nvGrpSpPr>
          <p:grpSpPr>
            <a:xfrm>
              <a:off x="5429324" y="860032"/>
              <a:ext cx="538273" cy="538273"/>
              <a:chOff x="1752673" y="495870"/>
              <a:chExt cx="538273" cy="538273"/>
            </a:xfrm>
          </p:grpSpPr>
          <p:sp>
            <p:nvSpPr>
              <p:cNvPr id="147" name="Google Shape;620;p19">
                <a:extLst>
                  <a:ext uri="{FF2B5EF4-FFF2-40B4-BE49-F238E27FC236}">
                    <a16:creationId xmlns:a16="http://schemas.microsoft.com/office/drawing/2014/main" id="{81C437D9-8B40-A641-A2B1-8A2B4F4D5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AA4526E-6BD3-8543-BE50-701CDA80C0DA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179DA2-BE0D-1E4D-A12F-95DC0BDEC80E}"/>
                </a:ext>
              </a:extLst>
            </p:cNvPr>
            <p:cNvGrpSpPr/>
            <p:nvPr/>
          </p:nvGrpSpPr>
          <p:grpSpPr>
            <a:xfrm>
              <a:off x="5998119" y="860032"/>
              <a:ext cx="538273" cy="538273"/>
              <a:chOff x="1752673" y="495870"/>
              <a:chExt cx="538273" cy="538273"/>
            </a:xfrm>
          </p:grpSpPr>
          <p:sp>
            <p:nvSpPr>
              <p:cNvPr id="145" name="Google Shape;620;p19">
                <a:extLst>
                  <a:ext uri="{FF2B5EF4-FFF2-40B4-BE49-F238E27FC236}">
                    <a16:creationId xmlns:a16="http://schemas.microsoft.com/office/drawing/2014/main" id="{8684C19A-7E36-D847-A965-0DB033615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51ACC0-CC73-C246-A5DD-BC6029196225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E7A6D9-05A0-7243-89B7-93ACBA371700}"/>
                </a:ext>
              </a:extLst>
            </p:cNvPr>
            <p:cNvGrpSpPr/>
            <p:nvPr/>
          </p:nvGrpSpPr>
          <p:grpSpPr>
            <a:xfrm>
              <a:off x="6566914" y="860032"/>
              <a:ext cx="538273" cy="538273"/>
              <a:chOff x="1752673" y="495870"/>
              <a:chExt cx="538273" cy="538273"/>
            </a:xfrm>
          </p:grpSpPr>
          <p:sp>
            <p:nvSpPr>
              <p:cNvPr id="143" name="Google Shape;620;p19">
                <a:extLst>
                  <a:ext uri="{FF2B5EF4-FFF2-40B4-BE49-F238E27FC236}">
                    <a16:creationId xmlns:a16="http://schemas.microsoft.com/office/drawing/2014/main" id="{BF6C3871-3C1E-1B4C-8517-86EDE7061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51A81C-69A2-2040-B342-A39659A1CAE8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0BA56AB-97AF-2F42-BEFA-0013BDC62C1B}"/>
                </a:ext>
              </a:extLst>
            </p:cNvPr>
            <p:cNvGrpSpPr/>
            <p:nvPr/>
          </p:nvGrpSpPr>
          <p:grpSpPr>
            <a:xfrm>
              <a:off x="7135709" y="860032"/>
              <a:ext cx="538273" cy="538273"/>
              <a:chOff x="1752673" y="495870"/>
              <a:chExt cx="538273" cy="538273"/>
            </a:xfrm>
          </p:grpSpPr>
          <p:sp>
            <p:nvSpPr>
              <p:cNvPr id="141" name="Google Shape;620;p19">
                <a:extLst>
                  <a:ext uri="{FF2B5EF4-FFF2-40B4-BE49-F238E27FC236}">
                    <a16:creationId xmlns:a16="http://schemas.microsoft.com/office/drawing/2014/main" id="{0446967A-A238-7244-91F1-43BD2CC4B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BB122C6-C89A-7D46-AEC0-5D86FE9E48E2}"/>
                  </a:ext>
                </a:extLst>
              </p:cNvPr>
              <p:cNvSpPr txBox="1"/>
              <p:nvPr/>
            </p:nvSpPr>
            <p:spPr>
              <a:xfrm>
                <a:off x="1769537" y="564950"/>
                <a:ext cx="504543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D6C9F8-3177-2A4A-BF17-AF5D38593BC0}"/>
                </a:ext>
              </a:extLst>
            </p:cNvPr>
            <p:cNvGrpSpPr/>
            <p:nvPr/>
          </p:nvGrpSpPr>
          <p:grpSpPr>
            <a:xfrm>
              <a:off x="7704505" y="860032"/>
              <a:ext cx="538273" cy="538273"/>
              <a:chOff x="1752673" y="495870"/>
              <a:chExt cx="538273" cy="538273"/>
            </a:xfrm>
          </p:grpSpPr>
          <p:sp>
            <p:nvSpPr>
              <p:cNvPr id="139" name="Google Shape;620;p19">
                <a:extLst>
                  <a:ext uri="{FF2B5EF4-FFF2-40B4-BE49-F238E27FC236}">
                    <a16:creationId xmlns:a16="http://schemas.microsoft.com/office/drawing/2014/main" id="{9C8BCD39-254E-7E4A-8F0D-8985520CB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673" y="495870"/>
                <a:ext cx="538273" cy="538273"/>
              </a:xfrm>
              <a:prstGeom prst="roundRect">
                <a:avLst>
                  <a:gd name="adj" fmla="val 31182"/>
                </a:avLst>
              </a:prstGeom>
              <a:noFill/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D2BA36-5581-F24E-B379-20315235D1C3}"/>
                  </a:ext>
                </a:extLst>
              </p:cNvPr>
              <p:cNvSpPr txBox="1"/>
              <p:nvPr/>
            </p:nvSpPr>
            <p:spPr>
              <a:xfrm>
                <a:off x="1836411" y="564950"/>
                <a:ext cx="370795" cy="43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80C5C44-47AD-9A4D-8714-D0420BB47BE8}"/>
              </a:ext>
            </a:extLst>
          </p:cNvPr>
          <p:cNvGrpSpPr/>
          <p:nvPr/>
        </p:nvGrpSpPr>
        <p:grpSpPr>
          <a:xfrm>
            <a:off x="3502030" y="1382953"/>
            <a:ext cx="1770242" cy="4704282"/>
            <a:chOff x="2410937" y="103578"/>
            <a:chExt cx="2272353" cy="6038605"/>
          </a:xfrm>
          <a:solidFill>
            <a:schemeClr val="accent6">
              <a:alpha val="20000"/>
            </a:schemeClr>
          </a:solidFill>
        </p:grpSpPr>
        <p:sp>
          <p:nvSpPr>
            <p:cNvPr id="205" name="Google Shape;620;p19">
              <a:extLst>
                <a:ext uri="{FF2B5EF4-FFF2-40B4-BE49-F238E27FC236}">
                  <a16:creationId xmlns:a16="http://schemas.microsoft.com/office/drawing/2014/main" id="{6F104C2E-1B2A-2443-A5D0-4E71A2C8B128}"/>
                </a:ext>
              </a:extLst>
            </p:cNvPr>
            <p:cNvSpPr>
              <a:spLocks/>
            </p:cNvSpPr>
            <p:nvPr/>
          </p:nvSpPr>
          <p:spPr>
            <a:xfrm>
              <a:off x="2410937" y="1670505"/>
              <a:ext cx="2272353" cy="4471678"/>
            </a:xfrm>
            <a:prstGeom prst="roundRect">
              <a:avLst>
                <a:gd name="adj" fmla="val 8264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Google Shape;620;p19">
              <a:extLst>
                <a:ext uri="{FF2B5EF4-FFF2-40B4-BE49-F238E27FC236}">
                  <a16:creationId xmlns:a16="http://schemas.microsoft.com/office/drawing/2014/main" id="{B0D176BE-02AE-EB44-AA8B-DE2306ECB9EC}"/>
                </a:ext>
              </a:extLst>
            </p:cNvPr>
            <p:cNvSpPr>
              <a:spLocks/>
            </p:cNvSpPr>
            <p:nvPr/>
          </p:nvSpPr>
          <p:spPr>
            <a:xfrm>
              <a:off x="2422686" y="103578"/>
              <a:ext cx="2247812" cy="538271"/>
            </a:xfrm>
            <a:prstGeom prst="roundRect">
              <a:avLst>
                <a:gd name="adj" fmla="val 26497"/>
              </a:avLst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B1F9B54-A235-8240-BE55-771EF3FB998F}"/>
              </a:ext>
            </a:extLst>
          </p:cNvPr>
          <p:cNvGrpSpPr/>
          <p:nvPr/>
        </p:nvGrpSpPr>
        <p:grpSpPr>
          <a:xfrm>
            <a:off x="3572870" y="2793918"/>
            <a:ext cx="1528892" cy="483549"/>
            <a:chOff x="3233566" y="3005250"/>
            <a:chExt cx="1528892" cy="483549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F061D4BE-1EA4-0C45-B406-9CF413E4A02E}"/>
                </a:ext>
              </a:extLst>
            </p:cNvPr>
            <p:cNvSpPr/>
            <p:nvPr/>
          </p:nvSpPr>
          <p:spPr>
            <a:xfrm>
              <a:off x="3654256" y="3119467"/>
              <a:ext cx="8229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Times" pitchFamily="2" charset="0"/>
                  <a:cs typeface="Consolas" panose="020B0609020204030204" pitchFamily="49" charset="0"/>
                </a:rPr>
                <a:t>m = 4</a:t>
              </a:r>
              <a:endParaRPr lang="en-GB" dirty="0"/>
            </a:p>
          </p:txBody>
        </p:sp>
        <p:sp>
          <p:nvSpPr>
            <p:cNvPr id="285" name="Google Shape;806;p40">
              <a:extLst>
                <a:ext uri="{FF2B5EF4-FFF2-40B4-BE49-F238E27FC236}">
                  <a16:creationId xmlns:a16="http://schemas.microsoft.com/office/drawing/2014/main" id="{A9282D48-95D5-BB45-BBB5-3D7465E6A282}"/>
                </a:ext>
              </a:extLst>
            </p:cNvPr>
            <p:cNvSpPr/>
            <p:nvPr/>
          </p:nvSpPr>
          <p:spPr>
            <a:xfrm>
              <a:off x="3233566" y="3005250"/>
              <a:ext cx="312774" cy="17849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" name="Google Shape;806;p40">
              <a:extLst>
                <a:ext uri="{FF2B5EF4-FFF2-40B4-BE49-F238E27FC236}">
                  <a16:creationId xmlns:a16="http://schemas.microsoft.com/office/drawing/2014/main" id="{0C3C94DA-DB74-754B-B76B-8A4743A39689}"/>
                </a:ext>
              </a:extLst>
            </p:cNvPr>
            <p:cNvSpPr/>
            <p:nvPr/>
          </p:nvSpPr>
          <p:spPr>
            <a:xfrm rot="11122248">
              <a:off x="4449684" y="3019497"/>
              <a:ext cx="312774" cy="17849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" name="Google Shape;805;p40">
              <a:extLst>
                <a:ext uri="{FF2B5EF4-FFF2-40B4-BE49-F238E27FC236}">
                  <a16:creationId xmlns:a16="http://schemas.microsoft.com/office/drawing/2014/main" id="{CCB26215-514E-0141-8D1A-829F3A318827}"/>
                </a:ext>
              </a:extLst>
            </p:cNvPr>
            <p:cNvSpPr/>
            <p:nvPr/>
          </p:nvSpPr>
          <p:spPr>
            <a:xfrm rot="11084593">
              <a:off x="3448404" y="3035468"/>
              <a:ext cx="1097493" cy="123333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1" name="Google Shape;810;p40">
            <a:extLst>
              <a:ext uri="{FF2B5EF4-FFF2-40B4-BE49-F238E27FC236}">
                <a16:creationId xmlns:a16="http://schemas.microsoft.com/office/drawing/2014/main" id="{BDB6895E-9738-CF4D-9E73-EE132E2525C7}"/>
              </a:ext>
            </a:extLst>
          </p:cNvPr>
          <p:cNvGrpSpPr/>
          <p:nvPr/>
        </p:nvGrpSpPr>
        <p:grpSpPr>
          <a:xfrm rot="13651988" flipH="1">
            <a:off x="8125350" y="5475193"/>
            <a:ext cx="1269900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72" name="Google Shape;811;p40">
              <a:extLst>
                <a:ext uri="{FF2B5EF4-FFF2-40B4-BE49-F238E27FC236}">
                  <a16:creationId xmlns:a16="http://schemas.microsoft.com/office/drawing/2014/main" id="{0C5E4ABA-D6AE-794C-9D6A-06C1E6E4D638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" name="Google Shape;812;p40">
              <a:extLst>
                <a:ext uri="{FF2B5EF4-FFF2-40B4-BE49-F238E27FC236}">
                  <a16:creationId xmlns:a16="http://schemas.microsoft.com/office/drawing/2014/main" id="{D0B2B15F-2A00-1141-AA76-0CB20D3B3CE8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4" name="Google Shape;804;p40">
            <a:extLst>
              <a:ext uri="{FF2B5EF4-FFF2-40B4-BE49-F238E27FC236}">
                <a16:creationId xmlns:a16="http://schemas.microsoft.com/office/drawing/2014/main" id="{EB00109B-7CF7-5245-A925-50427D171A9C}"/>
              </a:ext>
            </a:extLst>
          </p:cNvPr>
          <p:cNvGrpSpPr/>
          <p:nvPr/>
        </p:nvGrpSpPr>
        <p:grpSpPr>
          <a:xfrm rot="12556471">
            <a:off x="2834924" y="1859954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75" name="Google Shape;805;p40">
              <a:extLst>
                <a:ext uri="{FF2B5EF4-FFF2-40B4-BE49-F238E27FC236}">
                  <a16:creationId xmlns:a16="http://schemas.microsoft.com/office/drawing/2014/main" id="{4A1122ED-3118-AF40-BE4A-733C949BB41B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" name="Google Shape;806;p40">
              <a:extLst>
                <a:ext uri="{FF2B5EF4-FFF2-40B4-BE49-F238E27FC236}">
                  <a16:creationId xmlns:a16="http://schemas.microsoft.com/office/drawing/2014/main" id="{193A775C-420F-B045-ADB7-C90F042C8B0D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C330BD1-7C43-0242-A5C4-BA061924333F}"/>
              </a:ext>
            </a:extLst>
          </p:cNvPr>
          <p:cNvSpPr/>
          <p:nvPr/>
        </p:nvSpPr>
        <p:spPr>
          <a:xfrm>
            <a:off x="2079451" y="1786925"/>
            <a:ext cx="744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=1</a:t>
            </a:r>
            <a:endParaRPr lang="en-GB" sz="20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E3F4272-4790-9A4C-8D83-1F7A58024CE3}"/>
              </a:ext>
            </a:extLst>
          </p:cNvPr>
          <p:cNvSpPr/>
          <p:nvPr/>
        </p:nvSpPr>
        <p:spPr>
          <a:xfrm>
            <a:off x="4581307" y="6336669"/>
            <a:ext cx="5962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 = {t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2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… </a:t>
            </a:r>
            <a:r>
              <a:rPr lang="en-GB" sz="2000" dirty="0" err="1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 err="1">
                <a:latin typeface="Times" pitchFamily="2" charset="0"/>
                <a:cs typeface="Consolas" panose="020B0609020204030204" pitchFamily="49" charset="0"/>
              </a:rPr>
              <a:t>n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} = {0,1,3,4,9,1,14,15,1,2,2,10,7}, n = 13 </a:t>
            </a:r>
            <a:endParaRPr lang="en-GB" sz="2000" dirty="0"/>
          </a:p>
        </p:txBody>
      </p:sp>
      <p:grpSp>
        <p:nvGrpSpPr>
          <p:cNvPr id="182" name="Google Shape;804;p40">
            <a:extLst>
              <a:ext uri="{FF2B5EF4-FFF2-40B4-BE49-F238E27FC236}">
                <a16:creationId xmlns:a16="http://schemas.microsoft.com/office/drawing/2014/main" id="{60BB76F3-7EF9-4E4E-9E1C-F6DEB1B0DBA7}"/>
              </a:ext>
            </a:extLst>
          </p:cNvPr>
          <p:cNvGrpSpPr/>
          <p:nvPr/>
        </p:nvGrpSpPr>
        <p:grpSpPr>
          <a:xfrm rot="13689585">
            <a:off x="2587118" y="5033456"/>
            <a:ext cx="782148" cy="399197"/>
            <a:chOff x="2467225" y="2500013"/>
            <a:chExt cx="261325" cy="96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83" name="Google Shape;805;p40">
              <a:extLst>
                <a:ext uri="{FF2B5EF4-FFF2-40B4-BE49-F238E27FC236}">
                  <a16:creationId xmlns:a16="http://schemas.microsoft.com/office/drawing/2014/main" id="{D4F64B18-7BD1-2349-BCD3-7E05F56DE8B0}"/>
                </a:ext>
              </a:extLst>
            </p:cNvPr>
            <p:cNvSpPr/>
            <p:nvPr/>
          </p:nvSpPr>
          <p:spPr>
            <a:xfrm>
              <a:off x="2467225" y="2500638"/>
              <a:ext cx="261325" cy="69575"/>
            </a:xfrm>
            <a:custGeom>
              <a:avLst/>
              <a:gdLst/>
              <a:ahLst/>
              <a:cxnLst/>
              <a:rect l="l" t="t" r="r" b="b"/>
              <a:pathLst>
                <a:path w="10453" h="2783" extrusionOk="0">
                  <a:moveTo>
                    <a:pt x="10402" y="1"/>
                  </a:moveTo>
                  <a:cubicBezTo>
                    <a:pt x="10377" y="1"/>
                    <a:pt x="10352" y="26"/>
                    <a:pt x="10352" y="76"/>
                  </a:cubicBezTo>
                  <a:cubicBezTo>
                    <a:pt x="10226" y="76"/>
                    <a:pt x="7094" y="1956"/>
                    <a:pt x="101" y="2482"/>
                  </a:cubicBezTo>
                  <a:cubicBezTo>
                    <a:pt x="1" y="2582"/>
                    <a:pt x="1" y="2582"/>
                    <a:pt x="1" y="2683"/>
                  </a:cubicBezTo>
                  <a:cubicBezTo>
                    <a:pt x="1" y="2683"/>
                    <a:pt x="1" y="2783"/>
                    <a:pt x="101" y="2783"/>
                  </a:cubicBezTo>
                  <a:cubicBezTo>
                    <a:pt x="7219" y="2156"/>
                    <a:pt x="10352" y="277"/>
                    <a:pt x="10452" y="176"/>
                  </a:cubicBezTo>
                  <a:lnTo>
                    <a:pt x="10452" y="76"/>
                  </a:lnTo>
                  <a:cubicBezTo>
                    <a:pt x="10452" y="26"/>
                    <a:pt x="10427" y="1"/>
                    <a:pt x="10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806;p40">
              <a:extLst>
                <a:ext uri="{FF2B5EF4-FFF2-40B4-BE49-F238E27FC236}">
                  <a16:creationId xmlns:a16="http://schemas.microsoft.com/office/drawing/2014/main" id="{2AAAFAF7-8CC1-7544-B673-54E161043EFE}"/>
                </a:ext>
              </a:extLst>
            </p:cNvPr>
            <p:cNvSpPr/>
            <p:nvPr/>
          </p:nvSpPr>
          <p:spPr>
            <a:xfrm>
              <a:off x="2467225" y="2500013"/>
              <a:ext cx="117825" cy="96525"/>
            </a:xfrm>
            <a:custGeom>
              <a:avLst/>
              <a:gdLst/>
              <a:ahLst/>
              <a:cxnLst/>
              <a:rect l="l" t="t" r="r" b="b"/>
              <a:pathLst>
                <a:path w="4713" h="3861" extrusionOk="0">
                  <a:moveTo>
                    <a:pt x="3134" y="1"/>
                  </a:moveTo>
                  <a:cubicBezTo>
                    <a:pt x="3134" y="1"/>
                    <a:pt x="1881" y="1780"/>
                    <a:pt x="1" y="2607"/>
                  </a:cubicBezTo>
                  <a:lnTo>
                    <a:pt x="1" y="2808"/>
                  </a:lnTo>
                  <a:cubicBezTo>
                    <a:pt x="1580" y="3660"/>
                    <a:pt x="3033" y="3860"/>
                    <a:pt x="3861" y="3860"/>
                  </a:cubicBezTo>
                  <a:cubicBezTo>
                    <a:pt x="4287" y="3860"/>
                    <a:pt x="4587" y="3760"/>
                    <a:pt x="4587" y="3760"/>
                  </a:cubicBezTo>
                  <a:cubicBezTo>
                    <a:pt x="4713" y="3760"/>
                    <a:pt x="4713" y="3760"/>
                    <a:pt x="4713" y="3660"/>
                  </a:cubicBezTo>
                  <a:lnTo>
                    <a:pt x="4587" y="3560"/>
                  </a:lnTo>
                  <a:cubicBezTo>
                    <a:pt x="4553" y="3560"/>
                    <a:pt x="4298" y="3595"/>
                    <a:pt x="3889" y="3595"/>
                  </a:cubicBezTo>
                  <a:cubicBezTo>
                    <a:pt x="3106" y="3595"/>
                    <a:pt x="1760" y="3465"/>
                    <a:pt x="327" y="2708"/>
                  </a:cubicBezTo>
                  <a:cubicBezTo>
                    <a:pt x="2081" y="1881"/>
                    <a:pt x="3234" y="201"/>
                    <a:pt x="3334" y="101"/>
                  </a:cubicBezTo>
                  <a:cubicBezTo>
                    <a:pt x="3334" y="101"/>
                    <a:pt x="3334" y="1"/>
                    <a:pt x="32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8958766-24E1-744B-B4E5-F14FFE02D743}"/>
              </a:ext>
            </a:extLst>
          </p:cNvPr>
          <p:cNvSpPr/>
          <p:nvPr/>
        </p:nvSpPr>
        <p:spPr>
          <a:xfrm>
            <a:off x="157655" y="4827568"/>
            <a:ext cx="24586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1,m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= {t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,t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i+1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 … t</a:t>
            </a:r>
            <a:r>
              <a:rPr lang="en-GB" sz="2000" baseline="-25000" dirty="0">
                <a:latin typeface="Times" pitchFamily="2" charset="0"/>
                <a:cs typeface="Consolas" panose="020B0609020204030204" pitchFamily="49" charset="0"/>
              </a:rPr>
              <a:t>i+m-1</a:t>
            </a:r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} </a:t>
            </a:r>
          </a:p>
          <a:p>
            <a:r>
              <a:rPr lang="en-GB" sz="2000" dirty="0">
                <a:latin typeface="Times" pitchFamily="2" charset="0"/>
                <a:cs typeface="Consolas" panose="020B0609020204030204" pitchFamily="49" charset="0"/>
              </a:rPr>
              <a:t>= {0,1,3,4}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68481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algn="l">
          <a:defRPr sz="1600" dirty="0" smtClean="0">
            <a:solidFill>
              <a:schemeClr val="bg2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7229</TotalTime>
  <Words>2593</Words>
  <Application>Microsoft Macintosh PowerPoint</Application>
  <PresentationFormat>Widescreen</PresentationFormat>
  <Paragraphs>928</Paragraphs>
  <Slides>36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.Apple Color Emoji UI</vt:lpstr>
      <vt:lpstr>Arial</vt:lpstr>
      <vt:lpstr>Calibri</vt:lpstr>
      <vt:lpstr>Times</vt:lpstr>
      <vt:lpstr>Tema di Office</vt:lpstr>
      <vt:lpstr>Matrix Profile Proposal</vt:lpstr>
      <vt:lpstr>Problem Statement</vt:lpstr>
      <vt:lpstr>Matrix Profile: Properties</vt:lpstr>
      <vt:lpstr>Matrix Profile: Definitions</vt:lpstr>
      <vt:lpstr>Matrix Profile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Matrix Profile Application</vt:lpstr>
      <vt:lpstr>PowerPoint Presentation</vt:lpstr>
      <vt:lpstr>PowerPoint Presentation</vt:lpstr>
      <vt:lpstr>PowerPoint Presentation</vt:lpstr>
      <vt:lpstr>Limits of MP in energy field</vt:lpstr>
      <vt:lpstr>Open questions and possible research paths</vt:lpstr>
      <vt:lpstr>Planned schedule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Piscitelli</dc:creator>
  <cp:lastModifiedBy>CHIOSA  ROBERTO</cp:lastModifiedBy>
  <cp:revision>119</cp:revision>
  <cp:lastPrinted>2021-02-17T14:40:50Z</cp:lastPrinted>
  <dcterms:created xsi:type="dcterms:W3CDTF">2020-06-30T15:46:20Z</dcterms:created>
  <dcterms:modified xsi:type="dcterms:W3CDTF">2021-04-29T10:49:21Z</dcterms:modified>
</cp:coreProperties>
</file>