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33"/>
  </p:normalViewPr>
  <p:slideViewPr>
    <p:cSldViewPr snapToGrid="0" snapToObjects="1">
      <p:cViewPr varScale="1">
        <p:scale>
          <a:sx n="90" d="100"/>
          <a:sy n="90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964548-7C56-EB42-99BE-880B0B85D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C12C185-7010-5E4F-A09D-49D2B74A9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7FAB9B8-4991-C547-8EA5-0324EAC69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F15CC-B515-8541-8588-41DD4A5CB7C2}" type="datetimeFigureOut">
              <a:rPr lang="it-IT" smtClean="0"/>
              <a:t>27/05/21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03BD430-3A62-5D4E-AC71-E8B440C01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B6BB172-5E91-2B4B-80E3-F30C55D7F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0552-B352-1D42-AB66-E8A979DBF6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5713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C87658-FA97-A345-A5E5-F6A3D0C6B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84937FE-B87B-D14B-8DE2-C22E0B227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04EEB73-7558-034D-8770-A3A7DE1B2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F15CC-B515-8541-8588-41DD4A5CB7C2}" type="datetimeFigureOut">
              <a:rPr lang="it-IT" smtClean="0"/>
              <a:t>27/05/21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F4F32E3-5396-8440-8A73-693E1BD4F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7864DDC-EFD0-B64A-9438-F7243203C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0552-B352-1D42-AB66-E8A979DBF6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0102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647292C-5BDB-A748-94DF-56832F9743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8C1E7AC-C306-1D42-A20D-8096D41434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C37450-3CF7-6245-A63D-F8190806D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F15CC-B515-8541-8588-41DD4A5CB7C2}" type="datetimeFigureOut">
              <a:rPr lang="it-IT" smtClean="0"/>
              <a:t>27/05/21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8334802-3E05-C84F-A48F-572EBABC7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8DEF47C-B30C-9743-9299-17E72290A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0552-B352-1D42-AB66-E8A979DBF6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3541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09F754-C968-ED4D-8AFA-673345F66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42858C3-7D88-6F41-AEA2-62F37534D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200045-0F1B-7A4B-8C2A-6A4830463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F15CC-B515-8541-8588-41DD4A5CB7C2}" type="datetimeFigureOut">
              <a:rPr lang="it-IT" smtClean="0"/>
              <a:t>27/05/21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C985BBF-32DE-F648-8AFC-3B61F15D7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31C694D-CAA0-574A-A5D6-5FFB1CF8C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0552-B352-1D42-AB66-E8A979DBF6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2515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1577DB-9E86-5B4E-907E-1672AD638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58EA218-AA25-2042-B1A5-286273CE1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F4ABB2E-8F84-F647-96B0-7A1AA3304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F15CC-B515-8541-8588-41DD4A5CB7C2}" type="datetimeFigureOut">
              <a:rPr lang="it-IT" smtClean="0"/>
              <a:t>27/05/21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DCD0FE1-4E82-F44F-8C1B-A1461D71A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9D404ED-B0AE-DC43-BBEF-32E52BE07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0552-B352-1D42-AB66-E8A979DBF6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465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A074B8-BCDA-CA47-9C17-64FB19789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8642D9-1168-9F4C-BEEB-0B8DFA430D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599F1E6-6EA7-1440-917A-30A97B0FB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33FE976-7867-F742-943D-D65737110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F15CC-B515-8541-8588-41DD4A5CB7C2}" type="datetimeFigureOut">
              <a:rPr lang="it-IT" smtClean="0"/>
              <a:t>27/05/21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AE806CE-06AF-DB45-A870-FC1D131D7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B105F77-E42C-844D-BCE7-A3D4C4E6A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0552-B352-1D42-AB66-E8A979DBF6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1118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F86F7C-DF75-6F40-A00B-BC30C320F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A6350EA-B84F-484D-9F64-EBC4BA34C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924D806-11A4-7F4E-89A6-CC105C3059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1A3B2AD-073D-774F-8DD1-31CDF0A055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77D8EC4-7E9D-5448-A0D3-0B2F82D5B8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6FF2AAA-17C4-684D-999D-1E9DCB0DA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F15CC-B515-8541-8588-41DD4A5CB7C2}" type="datetimeFigureOut">
              <a:rPr lang="it-IT" smtClean="0"/>
              <a:t>27/05/21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51AADD-BA54-6B4B-9781-70CA0889B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451E40B-5651-6F44-8BB3-C9BFA4D62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0552-B352-1D42-AB66-E8A979DBF6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753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85A7B5-DD3E-4D42-A0C3-6C5D468B6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294426A-189A-EF4F-A15B-47B4F2DFB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F15CC-B515-8541-8588-41DD4A5CB7C2}" type="datetimeFigureOut">
              <a:rPr lang="it-IT" smtClean="0"/>
              <a:t>27/05/21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117EA57-09DA-8544-82CD-662E5EB3E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43710D9-7494-BC4A-ACA9-429A0610B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0552-B352-1D42-AB66-E8A979DBF6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062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02A0684-DB16-9344-928F-B80E5718A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F15CC-B515-8541-8588-41DD4A5CB7C2}" type="datetimeFigureOut">
              <a:rPr lang="it-IT" smtClean="0"/>
              <a:t>27/05/21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8F32E90-4F05-DC4B-B4C6-E0A5FC9AD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069CAD7-2933-7D4E-A70E-E383CEC71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0552-B352-1D42-AB66-E8A979DBF6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946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DB96D3-BD0E-644D-AEF1-297A8E3B1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0B6B2B-3809-854B-8F90-86BBD6D05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E9F0429-C1FD-1440-B00F-FE03FEB61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0578131-5876-5E41-846D-8A8774558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F15CC-B515-8541-8588-41DD4A5CB7C2}" type="datetimeFigureOut">
              <a:rPr lang="it-IT" smtClean="0"/>
              <a:t>27/05/21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DDDBAE8-1C8C-4F41-9C38-5F43CB9F8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F581198-71AE-EE4F-B3DE-E6261C3DE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0552-B352-1D42-AB66-E8A979DBF6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0649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3ADF92-B537-C34D-AD53-355D636F4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0D8CF5B-FF7A-0B4C-A789-8C1B4E7180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69F96EB-54B5-EF48-BC14-686C205207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F2EEED2-2A15-D54E-961E-8118601CF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F15CC-B515-8541-8588-41DD4A5CB7C2}" type="datetimeFigureOut">
              <a:rPr lang="it-IT" smtClean="0"/>
              <a:t>27/05/21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E0E0777-30F2-4746-8C2A-7ECC627F8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36FA03C-B203-834D-B14A-5108DA028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0552-B352-1D42-AB66-E8A979DBF6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6059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629CE9F-2FDA-7D40-91ED-E13DF3657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DEB75BA-505F-0E4E-9A78-323F6C991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BFA2A61-C2D6-A040-AC8A-C923CC0EDC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F15CC-B515-8541-8588-41DD4A5CB7C2}" type="datetimeFigureOut">
              <a:rPr lang="it-IT" smtClean="0"/>
              <a:t>27/05/21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200FBC5-EAAC-0A49-9955-93F2B696AC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AB97682-BE1F-C744-8E62-04A16A19E0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30552-B352-1D42-AB66-E8A979DBF6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4882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nerg.polito.it/en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86D1645-26C2-3140-8F0B-6653C587B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470" y="3068001"/>
            <a:ext cx="10640754" cy="775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2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Anomaly detection in building energy consumption through advanced pattern recognition techniques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ABF31BC6-BA1E-B94A-90D1-ACD124497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03" y="274604"/>
            <a:ext cx="3254097" cy="1431803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24F2159-B5CD-9744-92E8-04231266AAF2}"/>
              </a:ext>
            </a:extLst>
          </p:cNvPr>
          <p:cNvSpPr txBox="1"/>
          <p:nvPr/>
        </p:nvSpPr>
        <p:spPr>
          <a:xfrm>
            <a:off x="7443238" y="6304003"/>
            <a:ext cx="5359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Simone Vitale 267635 (</a:t>
            </a:r>
            <a:r>
              <a:rPr lang="it-IT" dirty="0" err="1"/>
              <a:t>internship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 </a:t>
            </a:r>
            <a:r>
              <a:rPr lang="it-IT" b="1" u="sng" dirty="0">
                <a:hlinkClick r:id="rId3"/>
              </a:rPr>
              <a:t>DENERG</a:t>
            </a:r>
            <a:r>
              <a:rPr lang="it-IT" b="1" u="sng" dirty="0"/>
              <a:t>)</a:t>
            </a: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ED1C493-7EC0-B940-8855-D3993927B7BE}"/>
              </a:ext>
            </a:extLst>
          </p:cNvPr>
          <p:cNvSpPr txBox="1"/>
          <p:nvPr/>
        </p:nvSpPr>
        <p:spPr>
          <a:xfrm>
            <a:off x="1710503" y="3924554"/>
            <a:ext cx="9782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ANNOTATION VECTOR: </a:t>
            </a:r>
            <a:r>
              <a:rPr lang="it-IT" b="1" dirty="0"/>
              <a:t>A </a:t>
            </a:r>
            <a:r>
              <a:rPr lang="it-IT" b="1" dirty="0" err="1"/>
              <a:t>Generic</a:t>
            </a:r>
            <a:r>
              <a:rPr lang="it-IT" b="1" dirty="0"/>
              <a:t> </a:t>
            </a:r>
            <a:r>
              <a:rPr lang="it-IT" b="1" dirty="0" err="1"/>
              <a:t>Technique</a:t>
            </a:r>
            <a:r>
              <a:rPr lang="it-IT" b="1" dirty="0"/>
              <a:t> to Incorporate Domain Knowledge </a:t>
            </a:r>
            <a:r>
              <a:rPr lang="it-IT" b="1" dirty="0" err="1"/>
              <a:t>into</a:t>
            </a:r>
            <a:r>
              <a:rPr lang="it-IT" b="1" dirty="0"/>
              <a:t> TS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64589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61772D-13B7-214F-ABED-CA028ACFA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733" y="4716992"/>
            <a:ext cx="10515600" cy="1889654"/>
          </a:xfrm>
        </p:spPr>
        <p:txBody>
          <a:bodyPr>
            <a:norm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it-IT" sz="2700" dirty="0"/>
              <a:t>Obiettivo: cercare </a:t>
            </a:r>
            <a:r>
              <a:rPr lang="it-IT" sz="2700" dirty="0" err="1"/>
              <a:t>Motif</a:t>
            </a:r>
            <a:r>
              <a:rPr lang="it-IT" sz="2700" dirty="0"/>
              <a:t>/</a:t>
            </a:r>
            <a:r>
              <a:rPr lang="it-IT" sz="2700" dirty="0" err="1"/>
              <a:t>Discord</a:t>
            </a:r>
            <a:r>
              <a:rPr lang="it-IT" sz="2700" dirty="0"/>
              <a:t> nella TS attraverso una CMP</a:t>
            </a:r>
            <a:br>
              <a:rPr lang="it-IT" dirty="0"/>
            </a:br>
            <a:endParaRPr lang="it-IT" dirty="0"/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289E99DF-38E0-A142-9AF3-7C4DFC69F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65" y="251354"/>
            <a:ext cx="10244667" cy="414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130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3FAA5541-644C-454E-8ABA-2AEEB37AEDE8}"/>
              </a:ext>
            </a:extLst>
          </p:cNvPr>
          <p:cNvSpPr txBox="1"/>
          <p:nvPr/>
        </p:nvSpPr>
        <p:spPr>
          <a:xfrm>
            <a:off x="661182" y="478302"/>
            <a:ext cx="10691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Poiche</a:t>
            </a:r>
            <a:r>
              <a:rPr lang="it-IT" dirty="0"/>
              <a:t> La </a:t>
            </a:r>
            <a:r>
              <a:rPr lang="it-IT" dirty="0" err="1"/>
              <a:t>matrix</a:t>
            </a:r>
            <a:r>
              <a:rPr lang="it-IT" dirty="0"/>
              <a:t> </a:t>
            </a:r>
            <a:r>
              <a:rPr lang="it-IT" dirty="0" err="1"/>
              <a:t>profile</a:t>
            </a:r>
            <a:r>
              <a:rPr lang="it-IT" dirty="0"/>
              <a:t> originale non tiene in considerazione di aspetti tipici del dominio di applicazione, e necessario sviluppare un </a:t>
            </a:r>
            <a:r>
              <a:rPr lang="it-IT" dirty="0" err="1"/>
              <a:t>framework</a:t>
            </a:r>
            <a:r>
              <a:rPr lang="it-IT" dirty="0"/>
              <a:t> che tenga in considerazione di alcuni vincoli aggiuntivi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DBF8729-ED4A-094D-BEFC-D8C2CB79F287}"/>
              </a:ext>
            </a:extLst>
          </p:cNvPr>
          <p:cNvSpPr txBox="1"/>
          <p:nvPr/>
        </p:nvSpPr>
        <p:spPr>
          <a:xfrm>
            <a:off x="914400" y="1772529"/>
            <a:ext cx="92284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FRAMEWORK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 Creazione di una MP, sulla TS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Analisi CART(regressivo), con relativa analisi ottimizzazione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Suddivisione della TS in tanti frammenti quanti i nodi foglia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Applicazione di vari tipi di AV su ciascun frammento della TS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Creazione di </a:t>
            </a:r>
            <a:r>
              <a:rPr lang="it-IT" dirty="0" err="1"/>
              <a:t>N</a:t>
            </a:r>
            <a:r>
              <a:rPr lang="it-IT" dirty="0"/>
              <a:t>( </a:t>
            </a:r>
            <a:r>
              <a:rPr lang="it-IT" dirty="0" err="1"/>
              <a:t>N</a:t>
            </a:r>
            <a:r>
              <a:rPr lang="it-IT" dirty="0"/>
              <a:t>= numero nodi foglia) CMP 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Analisi </a:t>
            </a:r>
            <a:r>
              <a:rPr lang="it-IT" dirty="0" err="1"/>
              <a:t>Motif</a:t>
            </a:r>
            <a:r>
              <a:rPr lang="it-IT" dirty="0"/>
              <a:t>/</a:t>
            </a:r>
            <a:r>
              <a:rPr lang="it-IT" dirty="0" err="1"/>
              <a:t>Discord</a:t>
            </a:r>
            <a:endParaRPr lang="it-IT" dirty="0"/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endParaRPr lang="it-IT" dirty="0"/>
          </a:p>
          <a:p>
            <a:r>
              <a:rPr lang="it-IT" dirty="0"/>
              <a:t>……………………. V&amp;V (SOON)</a:t>
            </a:r>
          </a:p>
        </p:txBody>
      </p:sp>
    </p:spTree>
    <p:extLst>
      <p:ext uri="{BB962C8B-B14F-4D97-AF65-F5344CB8AC3E}">
        <p14:creationId xmlns:p14="http://schemas.microsoft.com/office/powerpoint/2010/main" val="795271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02EAC279-63E3-4248-B176-81C2E7E69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917" y="622300"/>
            <a:ext cx="6779683" cy="1036519"/>
          </a:xfrm>
          <a:prstGeom prst="rect">
            <a:avLst/>
          </a:prstGeom>
        </p:spPr>
      </p:pic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C2BB8C15-187A-8348-8138-DBA1615EB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17" y="1898650"/>
            <a:ext cx="4980517" cy="2086028"/>
          </a:xfrm>
          <a:prstGeom prst="rect">
            <a:avLst/>
          </a:prstGeom>
        </p:spPr>
      </p:pic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82E5E3BB-2A76-E645-80BB-9CF0345835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917" y="4224509"/>
            <a:ext cx="5831815" cy="1357789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C119C030-3DB2-744C-9C06-EF3D2201A011}"/>
              </a:ext>
            </a:extLst>
          </p:cNvPr>
          <p:cNvSpPr txBox="1"/>
          <p:nvPr/>
        </p:nvSpPr>
        <p:spPr>
          <a:xfrm>
            <a:off x="7128933" y="4224509"/>
            <a:ext cx="452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&lt;- SEE  </a:t>
            </a:r>
            <a:r>
              <a:rPr lang="it-IT" dirty="0" err="1"/>
              <a:t>make_AV</a:t>
            </a:r>
            <a:r>
              <a:rPr lang="it-IT" dirty="0"/>
              <a:t> in </a:t>
            </a:r>
            <a:r>
              <a:rPr lang="it-IT" dirty="0" err="1"/>
              <a:t>R</a:t>
            </a:r>
            <a:r>
              <a:rPr lang="it-IT" dirty="0"/>
              <a:t> (</a:t>
            </a:r>
            <a:r>
              <a:rPr lang="it-IT" dirty="0" err="1"/>
              <a:t>customized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) for the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binary</a:t>
            </a:r>
            <a:r>
              <a:rPr lang="it-IT" dirty="0"/>
              <a:t> </a:t>
            </a:r>
            <a:r>
              <a:rPr lang="it-IT" dirty="0" err="1"/>
              <a:t>version</a:t>
            </a:r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F3485A52-F849-6940-A027-178D632432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7600" y="1354525"/>
            <a:ext cx="4521200" cy="255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813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169DD87-3EBE-44CA-9654-8AE0466B2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CEF5247-44DE-7D45-B61D-9E2DAAE792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5"/>
          <a:stretch/>
        </p:blipFill>
        <p:spPr>
          <a:xfrm>
            <a:off x="192526" y="550518"/>
            <a:ext cx="5799477" cy="2783429"/>
          </a:xfrm>
          <a:prstGeom prst="rect">
            <a:avLst/>
          </a:prstGeom>
        </p:spPr>
      </p:pic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97E06C06-BE43-4448-96E2-31BDD231D3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3" b="12298"/>
          <a:stretch/>
        </p:blipFill>
        <p:spPr>
          <a:xfrm>
            <a:off x="6191622" y="550517"/>
            <a:ext cx="5796945" cy="2783429"/>
          </a:xfrm>
          <a:prstGeom prst="rect">
            <a:avLst/>
          </a:prstGeom>
        </p:spPr>
      </p:pic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E3047831-E792-E34C-937E-B14E98A47A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266" r="17567" b="-1"/>
          <a:stretch/>
        </p:blipFill>
        <p:spPr>
          <a:xfrm>
            <a:off x="196714" y="3514856"/>
            <a:ext cx="5799477" cy="279262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F52C85A6-14D8-6640-BA3C-B2AD56D4835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303" r="-3" b="9179"/>
          <a:stretch/>
        </p:blipFill>
        <p:spPr>
          <a:xfrm>
            <a:off x="6195810" y="3514855"/>
            <a:ext cx="5796945" cy="2792626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3B019A6-0BEC-0742-8505-186EAD9A89B0}"/>
              </a:ext>
            </a:extLst>
          </p:cNvPr>
          <p:cNvSpPr txBox="1"/>
          <p:nvPr/>
        </p:nvSpPr>
        <p:spPr>
          <a:xfrm>
            <a:off x="393895" y="140677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COMPLEXITY</a:t>
            </a:r>
          </a:p>
        </p:txBody>
      </p:sp>
    </p:spTree>
    <p:extLst>
      <p:ext uri="{BB962C8B-B14F-4D97-AF65-F5344CB8AC3E}">
        <p14:creationId xmlns:p14="http://schemas.microsoft.com/office/powerpoint/2010/main" val="1780433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C9719D93-6EBF-CF48-A91E-8486AE0BB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437" y="168793"/>
            <a:ext cx="9221163" cy="685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283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4CDEF10A-AC75-F44A-A25F-2D89D3905BB3}"/>
              </a:ext>
            </a:extLst>
          </p:cNvPr>
          <p:cNvSpPr txBox="1"/>
          <p:nvPr/>
        </p:nvSpPr>
        <p:spPr>
          <a:xfrm>
            <a:off x="5757333" y="2506134"/>
            <a:ext cx="1915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VEDERE PDF</a:t>
            </a:r>
          </a:p>
        </p:txBody>
      </p:sp>
    </p:spTree>
    <p:extLst>
      <p:ext uri="{BB962C8B-B14F-4D97-AF65-F5344CB8AC3E}">
        <p14:creationId xmlns:p14="http://schemas.microsoft.com/office/powerpoint/2010/main" val="29197950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153</Words>
  <Application>Microsoft Macintosh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Tema di Office</vt:lpstr>
      <vt:lpstr>Anomaly detection in building energy consumption through advanced pattern recognition techniques</vt:lpstr>
      <vt:lpstr>Obiettivo: cercare Motif/Discord nella TS attraverso una CMP 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VITALE SIMONE</dc:creator>
  <cp:lastModifiedBy>VITALE SIMONE</cp:lastModifiedBy>
  <cp:revision>9</cp:revision>
  <dcterms:created xsi:type="dcterms:W3CDTF">2021-05-27T08:55:41Z</dcterms:created>
  <dcterms:modified xsi:type="dcterms:W3CDTF">2021-05-27T09:54:32Z</dcterms:modified>
</cp:coreProperties>
</file>