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95" r:id="rId2"/>
    <p:sldId id="421" r:id="rId3"/>
    <p:sldId id="422" r:id="rId4"/>
    <p:sldId id="423" r:id="rId5"/>
    <p:sldId id="426" r:id="rId6"/>
    <p:sldId id="289" r:id="rId7"/>
    <p:sldId id="290" r:id="rId8"/>
    <p:sldId id="262" r:id="rId9"/>
    <p:sldId id="288" r:id="rId10"/>
    <p:sldId id="287" r:id="rId11"/>
    <p:sldId id="291" r:id="rId12"/>
    <p:sldId id="266" r:id="rId13"/>
    <p:sldId id="267" r:id="rId14"/>
    <p:sldId id="268" r:id="rId15"/>
    <p:sldId id="269" r:id="rId16"/>
    <p:sldId id="420" r:id="rId17"/>
    <p:sldId id="271" r:id="rId18"/>
    <p:sldId id="272" r:id="rId19"/>
    <p:sldId id="273" r:id="rId20"/>
    <p:sldId id="274" r:id="rId21"/>
    <p:sldId id="275" r:id="rId22"/>
    <p:sldId id="284" r:id="rId23"/>
    <p:sldId id="285" r:id="rId24"/>
    <p:sldId id="286" r:id="rId25"/>
    <p:sldId id="293" r:id="rId26"/>
    <p:sldId id="295" r:id="rId27"/>
    <p:sldId id="297" r:id="rId28"/>
    <p:sldId id="298" r:id="rId29"/>
    <p:sldId id="425" r:id="rId30"/>
    <p:sldId id="257" r:id="rId31"/>
    <p:sldId id="259" r:id="rId32"/>
    <p:sldId id="258" r:id="rId33"/>
    <p:sldId id="424" r:id="rId34"/>
    <p:sldId id="427" r:id="rId35"/>
    <p:sldId id="429" r:id="rId36"/>
    <p:sldId id="42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SAVINO" initials="MS" lastIdx="1" clrIdx="0">
    <p:extLst>
      <p:ext uri="{19B8F6BF-5375-455C-9EA6-DF929625EA0E}">
        <p15:presenceInfo xmlns:p15="http://schemas.microsoft.com/office/powerpoint/2012/main" userId="MARCO SAV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F32"/>
    <a:srgbClr val="0F9CA7"/>
    <a:srgbClr val="469DA8"/>
    <a:srgbClr val="2F5597"/>
    <a:srgbClr val="65676B"/>
    <a:srgbClr val="535960"/>
    <a:srgbClr val="E8F5F6"/>
    <a:srgbClr val="DCEBF6"/>
    <a:srgbClr val="305595"/>
    <a:srgbClr val="FB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141CB-14D9-3C40-927A-6DDDA70F0391}" v="66" dt="2020-11-06T18:35:27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5928" autoAdjust="0"/>
  </p:normalViewPr>
  <p:slideViewPr>
    <p:cSldViewPr snapToGrid="0">
      <p:cViewPr varScale="1">
        <p:scale>
          <a:sx n="110" d="100"/>
          <a:sy n="110" d="100"/>
        </p:scale>
        <p:origin x="496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OSA ROBERTO" userId="33bb8cf4-cd42-4bd5-a426-9568ac880866" providerId="ADAL" clId="{155141CB-14D9-3C40-927A-6DDDA70F0391}"/>
    <pc:docChg chg="undo custSel addSld delSld modSld addMainMaster delMainMaster modMainMaster">
      <pc:chgData name="CHIOSA ROBERTO" userId="33bb8cf4-cd42-4bd5-a426-9568ac880866" providerId="ADAL" clId="{155141CB-14D9-3C40-927A-6DDDA70F0391}" dt="2020-11-06T18:35:27.115" v="311"/>
      <pc:docMkLst>
        <pc:docMk/>
      </pc:docMkLst>
      <pc:sldChg chg="addSp delSp modSp del mod">
        <pc:chgData name="CHIOSA ROBERTO" userId="33bb8cf4-cd42-4bd5-a426-9568ac880866" providerId="ADAL" clId="{155141CB-14D9-3C40-927A-6DDDA70F0391}" dt="2020-11-06T18:11:14.830" v="158" actId="2696"/>
        <pc:sldMkLst>
          <pc:docMk/>
          <pc:sldMk cId="816606168" sldId="256"/>
        </pc:sldMkLst>
        <pc:spChg chg="del">
          <ac:chgData name="CHIOSA ROBERTO" userId="33bb8cf4-cd42-4bd5-a426-9568ac880866" providerId="ADAL" clId="{155141CB-14D9-3C40-927A-6DDDA70F0391}" dt="2020-11-06T18:06:52.937" v="114" actId="478"/>
          <ac:spMkLst>
            <pc:docMk/>
            <pc:sldMk cId="816606168" sldId="256"/>
            <ac:spMk id="3" creationId="{DB4F4404-8998-4423-9AB0-5E38C1A3E941}"/>
          </ac:spMkLst>
        </pc:spChg>
        <pc:spChg chg="del">
          <ac:chgData name="CHIOSA ROBERTO" userId="33bb8cf4-cd42-4bd5-a426-9568ac880866" providerId="ADAL" clId="{155141CB-14D9-3C40-927A-6DDDA70F0391}" dt="2020-11-06T18:06:55.107" v="115" actId="478"/>
          <ac:spMkLst>
            <pc:docMk/>
            <pc:sldMk cId="816606168" sldId="256"/>
            <ac:spMk id="4" creationId="{95641E13-B417-4AFA-9AC2-78B82317A3C3}"/>
          </ac:spMkLst>
        </pc:spChg>
        <pc:spChg chg="add del">
          <ac:chgData name="CHIOSA ROBERTO" userId="33bb8cf4-cd42-4bd5-a426-9568ac880866" providerId="ADAL" clId="{155141CB-14D9-3C40-927A-6DDDA70F0391}" dt="2020-11-06T17:56:03.101" v="83" actId="478"/>
          <ac:spMkLst>
            <pc:docMk/>
            <pc:sldMk cId="816606168" sldId="256"/>
            <ac:spMk id="5" creationId="{E0F5FFA0-829B-485B-838E-53BE8C8EF71E}"/>
          </ac:spMkLst>
        </pc:spChg>
        <pc:spChg chg="del">
          <ac:chgData name="CHIOSA ROBERTO" userId="33bb8cf4-cd42-4bd5-a426-9568ac880866" providerId="ADAL" clId="{155141CB-14D9-3C40-927A-6DDDA70F0391}" dt="2020-11-06T17:56:57.783" v="95" actId="478"/>
          <ac:spMkLst>
            <pc:docMk/>
            <pc:sldMk cId="816606168" sldId="256"/>
            <ac:spMk id="6" creationId="{8D2E251B-6CC6-4A28-B1D9-D102AA3F125B}"/>
          </ac:spMkLst>
        </pc:spChg>
        <pc:spChg chg="del">
          <ac:chgData name="CHIOSA ROBERTO" userId="33bb8cf4-cd42-4bd5-a426-9568ac880866" providerId="ADAL" clId="{155141CB-14D9-3C40-927A-6DDDA70F0391}" dt="2020-11-06T17:56:50.739" v="93" actId="478"/>
          <ac:spMkLst>
            <pc:docMk/>
            <pc:sldMk cId="816606168" sldId="256"/>
            <ac:spMk id="7" creationId="{129931CF-2FFD-4843-9E2B-ECE685D27FDA}"/>
          </ac:spMkLst>
        </pc:spChg>
        <pc:spChg chg="del">
          <ac:chgData name="CHIOSA ROBERTO" userId="33bb8cf4-cd42-4bd5-a426-9568ac880866" providerId="ADAL" clId="{155141CB-14D9-3C40-927A-6DDDA70F0391}" dt="2020-11-06T18:06:45.115" v="112" actId="478"/>
          <ac:spMkLst>
            <pc:docMk/>
            <pc:sldMk cId="816606168" sldId="256"/>
            <ac:spMk id="9" creationId="{3A48197E-D999-4AF0-8967-A4A2E77025DB}"/>
          </ac:spMkLst>
        </pc:spChg>
        <pc:spChg chg="del">
          <ac:chgData name="CHIOSA ROBERTO" userId="33bb8cf4-cd42-4bd5-a426-9568ac880866" providerId="ADAL" clId="{155141CB-14D9-3C40-927A-6DDDA70F0391}" dt="2020-11-06T17:56:25.659" v="88" actId="478"/>
          <ac:spMkLst>
            <pc:docMk/>
            <pc:sldMk cId="816606168" sldId="256"/>
            <ac:spMk id="21" creationId="{5EB23655-FB48-4C2D-BC16-2D7F8A72A213}"/>
          </ac:spMkLst>
        </pc:spChg>
        <pc:spChg chg="add mod">
          <ac:chgData name="CHIOSA ROBERTO" userId="33bb8cf4-cd42-4bd5-a426-9568ac880866" providerId="ADAL" clId="{155141CB-14D9-3C40-927A-6DDDA70F0391}" dt="2020-11-06T18:09:12.899" v="138" actId="2711"/>
          <ac:spMkLst>
            <pc:docMk/>
            <pc:sldMk cId="816606168" sldId="256"/>
            <ac:spMk id="22" creationId="{D5DE6EDA-638C-E549-977C-8B4E8AB1EE8D}"/>
          </ac:spMkLst>
        </pc:spChg>
        <pc:spChg chg="add mod">
          <ac:chgData name="CHIOSA ROBERTO" userId="33bb8cf4-cd42-4bd5-a426-9568ac880866" providerId="ADAL" clId="{155141CB-14D9-3C40-927A-6DDDA70F0391}" dt="2020-11-06T18:09:03.078" v="136" actId="404"/>
          <ac:spMkLst>
            <pc:docMk/>
            <pc:sldMk cId="816606168" sldId="256"/>
            <ac:spMk id="23" creationId="{EB568161-FE96-9942-ACFB-B86FED1A1FCB}"/>
          </ac:spMkLst>
        </pc:spChg>
        <pc:spChg chg="add mod">
          <ac:chgData name="CHIOSA ROBERTO" userId="33bb8cf4-cd42-4bd5-a426-9568ac880866" providerId="ADAL" clId="{155141CB-14D9-3C40-927A-6DDDA70F0391}" dt="2020-11-06T18:09:17.774" v="139" actId="2711"/>
          <ac:spMkLst>
            <pc:docMk/>
            <pc:sldMk cId="816606168" sldId="256"/>
            <ac:spMk id="24" creationId="{B1D60F1E-7B7C-CE47-B6AE-B11F0F63B1DC}"/>
          </ac:spMkLst>
        </pc:spChg>
        <pc:spChg chg="add mod">
          <ac:chgData name="CHIOSA ROBERTO" userId="33bb8cf4-cd42-4bd5-a426-9568ac880866" providerId="ADAL" clId="{155141CB-14D9-3C40-927A-6DDDA70F0391}" dt="2020-11-06T18:09:07.150" v="137" actId="2711"/>
          <ac:spMkLst>
            <pc:docMk/>
            <pc:sldMk cId="816606168" sldId="256"/>
            <ac:spMk id="25" creationId="{E346CCD9-8D34-C741-B0CF-BA0F89187387}"/>
          </ac:spMkLst>
        </pc:spChg>
        <pc:grpChg chg="del">
          <ac:chgData name="CHIOSA ROBERTO" userId="33bb8cf4-cd42-4bd5-a426-9568ac880866" providerId="ADAL" clId="{155141CB-14D9-3C40-927A-6DDDA70F0391}" dt="2020-11-06T17:14:24.931" v="8" actId="478"/>
          <ac:grpSpMkLst>
            <pc:docMk/>
            <pc:sldMk cId="816606168" sldId="256"/>
            <ac:grpSpMk id="2" creationId="{C3C2E86C-0DEC-4C79-AE36-5058119E261D}"/>
          </ac:grpSpMkLst>
        </pc:grpChg>
        <pc:grpChg chg="del">
          <ac:chgData name="CHIOSA ROBERTO" userId="33bb8cf4-cd42-4bd5-a426-9568ac880866" providerId="ADAL" clId="{155141CB-14D9-3C40-927A-6DDDA70F0391}" dt="2020-11-06T17:16:23.055" v="14" actId="478"/>
          <ac:grpSpMkLst>
            <pc:docMk/>
            <pc:sldMk cId="816606168" sldId="256"/>
            <ac:grpSpMk id="12" creationId="{83D5B97A-5605-49CB-AC18-D5366F471DFC}"/>
          </ac:grpSpMkLst>
        </pc:grpChg>
        <pc:picChg chg="del">
          <ac:chgData name="CHIOSA ROBERTO" userId="33bb8cf4-cd42-4bd5-a426-9568ac880866" providerId="ADAL" clId="{155141CB-14D9-3C40-927A-6DDDA70F0391}" dt="2020-11-06T17:56:05.100" v="84" actId="478"/>
          <ac:picMkLst>
            <pc:docMk/>
            <pc:sldMk cId="816606168" sldId="256"/>
            <ac:picMk id="15" creationId="{6363408F-66A6-4779-B531-C7143F119BEB}"/>
          </ac:picMkLst>
        </pc:picChg>
        <pc:picChg chg="del">
          <ac:chgData name="CHIOSA ROBERTO" userId="33bb8cf4-cd42-4bd5-a426-9568ac880866" providerId="ADAL" clId="{155141CB-14D9-3C40-927A-6DDDA70F0391}" dt="2020-11-06T17:14:24.931" v="8" actId="478"/>
          <ac:picMkLst>
            <pc:docMk/>
            <pc:sldMk cId="816606168" sldId="256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64063496" sldId="2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08817705" sldId="266"/>
        </pc:sldMkLst>
      </pc:sldChg>
      <pc:sldChg chg="delSp modSp del mod delAnim">
        <pc:chgData name="CHIOSA ROBERTO" userId="33bb8cf4-cd42-4bd5-a426-9568ac880866" providerId="ADAL" clId="{155141CB-14D9-3C40-927A-6DDDA70F0391}" dt="2020-11-06T18:18:47.890" v="212" actId="2696"/>
        <pc:sldMkLst>
          <pc:docMk/>
          <pc:sldMk cId="1662288030" sldId="280"/>
        </pc:sldMkLst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2" creationId="{30E5D48F-2A08-4FDB-9F2B-0E9DFC14AC5D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" creationId="{139CC664-FBFA-460D-AA85-423A55676D3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3" creationId="{C20D6C7D-F882-4C89-8311-03E828EDC8B6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4" creationId="{CD766676-E522-4FFD-8360-58D71E1A82B3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5" creationId="{50CF851D-880B-4E16-802E-A929CAF9BBC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8" creationId="{403F8AC2-F85C-4A6B-BF46-BCDF5481C128}"/>
          </ac:spMkLst>
        </pc:spChg>
        <pc:spChg chg="del">
          <ac:chgData name="CHIOSA ROBERTO" userId="33bb8cf4-cd42-4bd5-a426-9568ac880866" providerId="ADAL" clId="{155141CB-14D9-3C40-927A-6DDDA70F0391}" dt="2020-11-06T18:07:13.122" v="120" actId="478"/>
          <ac:spMkLst>
            <pc:docMk/>
            <pc:sldMk cId="1662288030" sldId="280"/>
            <ac:spMk id="39" creationId="{F67EB285-9B82-41D5-BA91-377FDC49FDD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1" creationId="{18C0223B-43F7-45C7-BB1D-C51DE8DF5D62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2" creationId="{4FDCE6FF-E9CF-4649-8823-64E1880D7C1B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7" creationId="{F2492834-E08E-49C5-A1F7-62EF33841B57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8" creationId="{E6BC47BA-70B8-4355-937A-E7383945CEFA}"/>
          </ac:spMkLst>
        </pc:spChg>
        <pc:spChg chg="del">
          <ac:chgData name="CHIOSA ROBERTO" userId="33bb8cf4-cd42-4bd5-a426-9568ac880866" providerId="ADAL" clId="{155141CB-14D9-3C40-927A-6DDDA70F0391}" dt="2020-11-06T18:07:10.992" v="119" actId="478"/>
          <ac:spMkLst>
            <pc:docMk/>
            <pc:sldMk cId="1662288030" sldId="280"/>
            <ac:spMk id="81" creationId="{43A24348-C22A-4982-AE56-62E8ECF58DC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4" creationId="{39E819F0-C3E2-45EF-B81F-CF30E6F1AB81}"/>
          </ac:spMkLst>
        </pc:spChg>
        <pc:grpChg chg="del">
          <ac:chgData name="CHIOSA ROBERTO" userId="33bb8cf4-cd42-4bd5-a426-9568ac880866" providerId="ADAL" clId="{155141CB-14D9-3C40-927A-6DDDA70F0391}" dt="2020-11-06T18:07:08.764" v="118" actId="478"/>
          <ac:grpSpMkLst>
            <pc:docMk/>
            <pc:sldMk cId="1662288030" sldId="280"/>
            <ac:grpSpMk id="31" creationId="{167223E2-F37E-4AFF-8B2F-FEB22FC6DE70}"/>
          </ac:grpSpMkLst>
        </pc:grpChg>
        <pc:picChg chg="del">
          <ac:chgData name="CHIOSA ROBERTO" userId="33bb8cf4-cd42-4bd5-a426-9568ac880866" providerId="ADAL" clId="{155141CB-14D9-3C40-927A-6DDDA70F0391}" dt="2020-11-06T18:07:02.974" v="116" actId="478"/>
          <ac:picMkLst>
            <pc:docMk/>
            <pc:sldMk cId="1662288030" sldId="280"/>
            <ac:picMk id="20" creationId="{A0FD093D-8259-4B6A-A470-98D3CF349CED}"/>
          </ac:picMkLst>
        </pc:picChg>
        <pc:picChg chg="del">
          <ac:chgData name="CHIOSA ROBERTO" userId="33bb8cf4-cd42-4bd5-a426-9568ac880866" providerId="ADAL" clId="{155141CB-14D9-3C40-927A-6DDDA70F0391}" dt="2020-11-06T18:07:06.920" v="117" actId="478"/>
          <ac:picMkLst>
            <pc:docMk/>
            <pc:sldMk cId="1662288030" sldId="280"/>
            <ac:picMk id="93" creationId="{5DBDADA3-CA00-4F4B-8820-08BE15032F44}"/>
          </ac:picMkLst>
        </pc:picChg>
        <pc:cxnChg chg="del mod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14" creationId="{E1936720-A5C4-45FC-A2CD-11E1ABE351D6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32" creationId="{2DB0B207-BA13-4F9D-9C2A-EFC5E0987BD9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69" creationId="{85E3B585-FA2C-4F97-9B23-B1D8B954C267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70" creationId="{CEDF586E-9BDB-40C8-B5DD-BBA455B1F534}"/>
          </ac:cxnSpMkLst>
        </pc:cxn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331319839" sldId="33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9714582" sldId="34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885025986" sldId="34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38417455" sldId="34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05217144" sldId="34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282622358" sldId="350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387416257" sldId="35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208579099" sldId="35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24416545" sldId="35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081683042" sldId="35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157493713" sldId="35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627778947" sldId="35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4609248" sldId="35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11429172" sldId="35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95649184" sldId="35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006607965" sldId="36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707869739" sldId="36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144580729" sldId="36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224993265" sldId="36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9848476" sldId="3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598633230" sldId="36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843904345" sldId="36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1500251" sldId="368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787392518" sldId="369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999732018" sldId="37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19992811" sldId="37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17767603" sldId="37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00295465" sldId="37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865218501" sldId="37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39123538" sldId="37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120153022" sldId="37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02694632" sldId="37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428451984" sldId="38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25751691" sldId="38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913710466" sldId="38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55879966" sldId="38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550135243" sldId="38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0526355" sldId="38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96938197" sldId="38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1487102" sldId="39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95767364" sldId="391"/>
        </pc:sldMkLst>
      </pc:sldChg>
      <pc:sldChg chg="delSp del">
        <pc:chgData name="CHIOSA ROBERTO" userId="33bb8cf4-cd42-4bd5-a426-9568ac880866" providerId="ADAL" clId="{155141CB-14D9-3C40-927A-6DDDA70F0391}" dt="2020-11-06T18:26:46.875" v="260" actId="2696"/>
        <pc:sldMkLst>
          <pc:docMk/>
          <pc:sldMk cId="2047096437" sldId="392"/>
        </pc:sldMkLst>
        <pc:grpChg chg="del">
          <ac:chgData name="CHIOSA ROBERTO" userId="33bb8cf4-cd42-4bd5-a426-9568ac880866" providerId="ADAL" clId="{155141CB-14D9-3C40-927A-6DDDA70F0391}" dt="2020-11-06T17:14:30.955" v="9" actId="478"/>
          <ac:grpSpMkLst>
            <pc:docMk/>
            <pc:sldMk cId="2047096437" sldId="392"/>
            <ac:grpSpMk id="2" creationId="{C3C2E86C-0DEC-4C79-AE36-5058119E261D}"/>
          </ac:grpSpMkLst>
        </pc:grpChg>
        <pc:picChg chg="del">
          <ac:chgData name="CHIOSA ROBERTO" userId="33bb8cf4-cd42-4bd5-a426-9568ac880866" providerId="ADAL" clId="{155141CB-14D9-3C40-927A-6DDDA70F0391}" dt="2020-11-06T17:14:30.955" v="9" actId="478"/>
          <ac:picMkLst>
            <pc:docMk/>
            <pc:sldMk cId="2047096437" sldId="392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133041263" sldId="393"/>
        </pc:sldMkLst>
      </pc:sldChg>
      <pc:sldChg chg="del">
        <pc:chgData name="CHIOSA ROBERTO" userId="33bb8cf4-cd42-4bd5-a426-9568ac880866" providerId="ADAL" clId="{155141CB-14D9-3C40-927A-6DDDA70F0391}" dt="2020-11-06T18:26:43.222" v="259" actId="2696"/>
        <pc:sldMkLst>
          <pc:docMk/>
          <pc:sldMk cId="2917580801" sldId="394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15990265" sldId="395"/>
        </pc:sldMkLst>
      </pc:sldChg>
      <pc:sldChg chg="addSp modSp new">
        <pc:chgData name="CHIOSA ROBERTO" userId="33bb8cf4-cd42-4bd5-a426-9568ac880866" providerId="ADAL" clId="{155141CB-14D9-3C40-927A-6DDDA70F0391}" dt="2020-11-06T18:35:27.115" v="311"/>
        <pc:sldMkLst>
          <pc:docMk/>
          <pc:sldMk cId="1443524744" sldId="395"/>
        </pc:sldMkLst>
        <pc:spChg chg="add mod">
          <ac:chgData name="CHIOSA ROBERTO" userId="33bb8cf4-cd42-4bd5-a426-9568ac880866" providerId="ADAL" clId="{155141CB-14D9-3C40-927A-6DDDA70F0391}" dt="2020-11-06T18:35:27.115" v="311"/>
          <ac:spMkLst>
            <pc:docMk/>
            <pc:sldMk cId="1443524744" sldId="395"/>
            <ac:spMk id="4" creationId="{1ED608D9-F535-4F41-ACA1-EB9C1D970E6E}"/>
          </ac:spMkLst>
        </pc:spChg>
      </pc:sldChg>
      <pc:sldChg chg="new del">
        <pc:chgData name="CHIOSA ROBERTO" userId="33bb8cf4-cd42-4bd5-a426-9568ac880866" providerId="ADAL" clId="{155141CB-14D9-3C40-927A-6DDDA70F0391}" dt="2020-11-06T18:18:47.441" v="211" actId="2696"/>
        <pc:sldMkLst>
          <pc:docMk/>
          <pc:sldMk cId="3613707844" sldId="395"/>
        </pc:sldMkLst>
      </pc:sldChg>
      <pc:sldChg chg="new del">
        <pc:chgData name="CHIOSA ROBERTO" userId="33bb8cf4-cd42-4bd5-a426-9568ac880866" providerId="ADAL" clId="{155141CB-14D9-3C40-927A-6DDDA70F0391}" dt="2020-11-06T18:07:26.539" v="122" actId="2696"/>
        <pc:sldMkLst>
          <pc:docMk/>
          <pc:sldMk cId="3783716630" sldId="395"/>
        </pc:sldMkLst>
      </pc:sldChg>
      <pc:sldChg chg="new">
        <pc:chgData name="CHIOSA ROBERTO" userId="33bb8cf4-cd42-4bd5-a426-9568ac880866" providerId="ADAL" clId="{155141CB-14D9-3C40-927A-6DDDA70F0391}" dt="2020-11-06T18:27:02.633" v="262" actId="680"/>
        <pc:sldMkLst>
          <pc:docMk/>
          <pc:sldMk cId="498757857" sldId="396"/>
        </pc:sldMkLst>
      </pc:sldChg>
      <pc:sldChg chg="new del">
        <pc:chgData name="CHIOSA ROBERTO" userId="33bb8cf4-cd42-4bd5-a426-9568ac880866" providerId="ADAL" clId="{155141CB-14D9-3C40-927A-6DDDA70F0391}" dt="2020-11-06T18:26:58.534" v="261" actId="2696"/>
        <pc:sldMkLst>
          <pc:docMk/>
          <pc:sldMk cId="3987932415" sldId="396"/>
        </pc:sldMkLst>
      </pc:sldChg>
      <pc:sldMasterChg chg="delSp mod addSldLayout delSldLayout modSldLayout">
        <pc:chgData name="CHIOSA ROBERTO" userId="33bb8cf4-cd42-4bd5-a426-9568ac880866" providerId="ADAL" clId="{155141CB-14D9-3C40-927A-6DDDA70F0391}" dt="2020-11-06T18:35:16.627" v="310" actId="478"/>
        <pc:sldMasterMkLst>
          <pc:docMk/>
          <pc:sldMasterMk cId="176355895" sldId="2147483648"/>
        </pc:sldMasterMkLst>
        <pc:spChg chg="del">
          <ac:chgData name="CHIOSA ROBERTO" userId="33bb8cf4-cd42-4bd5-a426-9568ac880866" providerId="ADAL" clId="{155141CB-14D9-3C40-927A-6DDDA70F0391}" dt="2020-11-06T17:14:04.032" v="5" actId="478"/>
          <ac:spMkLst>
            <pc:docMk/>
            <pc:sldMasterMk cId="176355895" sldId="2147483648"/>
            <ac:spMk id="11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2.310" v="11" actId="478"/>
          <ac:spMkLst>
            <pc:docMk/>
            <pc:sldMasterMk cId="176355895" sldId="2147483648"/>
            <ac:spMk id="12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4.387" v="12" actId="478"/>
          <ac:spMkLst>
            <pc:docMk/>
            <pc:sldMasterMk cId="176355895" sldId="2147483648"/>
            <ac:spMk id="13" creationId="{C1576FA5-65A4-4668-841D-91EBE8004EDC}"/>
          </ac:spMkLst>
        </pc:spChg>
        <pc:spChg chg="del">
          <ac:chgData name="CHIOSA ROBERTO" userId="33bb8cf4-cd42-4bd5-a426-9568ac880866" providerId="ADAL" clId="{155141CB-14D9-3C40-927A-6DDDA70F0391}" dt="2020-11-06T18:26:25.100" v="258" actId="478"/>
          <ac:spMkLst>
            <pc:docMk/>
            <pc:sldMasterMk cId="176355895" sldId="2147483648"/>
            <ac:spMk id="15" creationId="{8CAABE71-2DE4-489E-9D84-DE62C783EFAF}"/>
          </ac:spMkLst>
        </pc:spChg>
        <pc:sldLayoutChg chg="addSp delSp modSp mod">
          <pc:chgData name="CHIOSA ROBERTO" userId="33bb8cf4-cd42-4bd5-a426-9568ac880866" providerId="ADAL" clId="{155141CB-14D9-3C40-927A-6DDDA70F0391}" dt="2020-11-06T18:35:16.627" v="310" actId="478"/>
          <pc:sldLayoutMkLst>
            <pc:docMk/>
            <pc:sldMasterMk cId="176355895" sldId="2147483648"/>
            <pc:sldLayoutMk cId="4260564999" sldId="2147483649"/>
          </pc:sldLayoutMkLst>
          <pc:spChg chg="mod">
            <ac:chgData name="CHIOSA ROBERTO" userId="33bb8cf4-cd42-4bd5-a426-9568ac880866" providerId="ADAL" clId="{155141CB-14D9-3C40-927A-6DDDA70F0391}" dt="2020-11-06T18:10:39.343" v="151" actId="12788"/>
            <ac:spMkLst>
              <pc:docMk/>
              <pc:sldMasterMk cId="176355895" sldId="2147483648"/>
              <pc:sldLayoutMk cId="4260564999" sldId="2147483649"/>
              <ac:spMk id="2" creationId="{9E7A973B-926A-485F-9491-CFC73832E357}"/>
            </ac:spMkLst>
          </pc:spChg>
          <pc:spChg chg="mod">
            <ac:chgData name="CHIOSA ROBERTO" userId="33bb8cf4-cd42-4bd5-a426-9568ac880866" providerId="ADAL" clId="{155141CB-14D9-3C40-927A-6DDDA70F0391}" dt="2020-11-06T18:28:50.255" v="306" actId="20577"/>
            <ac:spMkLst>
              <pc:docMk/>
              <pc:sldMasterMk cId="176355895" sldId="2147483648"/>
              <pc:sldLayoutMk cId="4260564999" sldId="2147483649"/>
              <ac:spMk id="3" creationId="{EE90A0E4-C2B1-4BB7-9466-8513CF458419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4" creationId="{954F2922-DC67-4AEB-A72F-3B38EEB49C95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5" creationId="{9068F658-6066-4B77-9629-83C395ABF103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6" creationId="{8A14E672-8716-45A1-9541-7845BE275BAD}"/>
            </ac:spMkLst>
          </pc:spChg>
          <pc:spChg chg="add del mod">
            <ac:chgData name="CHIOSA ROBERTO" userId="33bb8cf4-cd42-4bd5-a426-9568ac880866" providerId="ADAL" clId="{155141CB-14D9-3C40-927A-6DDDA70F0391}" dt="2020-11-06T17:14:02.627" v="4"/>
            <ac:spMkLst>
              <pc:docMk/>
              <pc:sldMasterMk cId="176355895" sldId="2147483648"/>
              <pc:sldLayoutMk cId="4260564999" sldId="2147483649"/>
              <ac:spMk id="7" creationId="{495B2AD0-6D35-C748-898D-623E332A33E6}"/>
            </ac:spMkLst>
          </pc:spChg>
          <pc:spChg chg="mod">
            <ac:chgData name="CHIOSA ROBERTO" userId="33bb8cf4-cd42-4bd5-a426-9568ac880866" providerId="ADAL" clId="{155141CB-14D9-3C40-927A-6DDDA70F0391}" dt="2020-11-06T17:54:21.529" v="76" actId="207"/>
            <ac:spMkLst>
              <pc:docMk/>
              <pc:sldMasterMk cId="176355895" sldId="2147483648"/>
              <pc:sldLayoutMk cId="4260564999" sldId="2147483649"/>
              <ac:spMk id="12" creationId="{B325B3AB-7DC6-794E-B989-F46ACB19A3F2}"/>
            </ac:spMkLst>
          </pc:spChg>
          <pc:spChg chg="mod">
            <ac:chgData name="CHIOSA ROBERTO" userId="33bb8cf4-cd42-4bd5-a426-9568ac880866" providerId="ADAL" clId="{155141CB-14D9-3C40-927A-6DDDA70F0391}" dt="2020-11-06T17:54:25.142" v="77" actId="207"/>
            <ac:spMkLst>
              <pc:docMk/>
              <pc:sldMasterMk cId="176355895" sldId="2147483648"/>
              <pc:sldLayoutMk cId="4260564999" sldId="2147483649"/>
              <ac:spMk id="13" creationId="{F659A034-F014-3B49-B80B-84B8286FFBAF}"/>
            </ac:spMkLst>
          </pc:spChg>
          <pc:spChg chg="add del mod">
            <ac:chgData name="CHIOSA ROBERTO" userId="33bb8cf4-cd42-4bd5-a426-9568ac880866" providerId="ADAL" clId="{155141CB-14D9-3C40-927A-6DDDA70F0391}" dt="2020-11-06T17:56:42.971" v="92" actId="478"/>
            <ac:spMkLst>
              <pc:docMk/>
              <pc:sldMasterMk cId="176355895" sldId="2147483648"/>
              <pc:sldLayoutMk cId="4260564999" sldId="2147483649"/>
              <ac:spMk id="14" creationId="{E2644D9E-F2A2-E14C-AA68-AF749592AB5B}"/>
            </ac:spMkLst>
          </pc:spChg>
          <pc:spChg chg="add del mod">
            <ac:chgData name="CHIOSA ROBERTO" userId="33bb8cf4-cd42-4bd5-a426-9568ac880866" providerId="ADAL" clId="{155141CB-14D9-3C40-927A-6DDDA70F0391}" dt="2020-11-06T17:53:29.933" v="19"/>
            <ac:spMkLst>
              <pc:docMk/>
              <pc:sldMasterMk cId="176355895" sldId="2147483648"/>
              <pc:sldLayoutMk cId="4260564999" sldId="2147483649"/>
              <ac:spMk id="15" creationId="{F3F79BA0-DEAB-B94C-98EA-B30DA7EEE1B1}"/>
            </ac:spMkLst>
          </pc:spChg>
          <pc:spChg chg="add del mod">
            <ac:chgData name="CHIOSA ROBERTO" userId="33bb8cf4-cd42-4bd5-a426-9568ac880866" providerId="ADAL" clId="{155141CB-14D9-3C40-927A-6DDDA70F0391}" dt="2020-11-06T18:09:47.107" v="141" actId="478"/>
            <ac:spMkLst>
              <pc:docMk/>
              <pc:sldMasterMk cId="176355895" sldId="2147483648"/>
              <pc:sldLayoutMk cId="4260564999" sldId="2147483649"/>
              <ac:spMk id="16" creationId="{B4C26A23-4171-BA43-8395-9F01CBFE1F71}"/>
            </ac:spMkLst>
          </pc:spChg>
          <pc:spChg chg="add mod">
            <ac:chgData name="CHIOSA ROBERTO" userId="33bb8cf4-cd42-4bd5-a426-9568ac880866" providerId="ADAL" clId="{155141CB-14D9-3C40-927A-6DDDA70F0391}" dt="2020-11-06T18:09:43.829" v="140"/>
            <ac:spMkLst>
              <pc:docMk/>
              <pc:sldMasterMk cId="176355895" sldId="2147483648"/>
              <pc:sldLayoutMk cId="4260564999" sldId="2147483649"/>
              <ac:spMk id="17" creationId="{18555BE3-B222-7843-8C1B-522C5F964171}"/>
            </ac:spMkLst>
          </pc:spChg>
          <pc:spChg chg="add del mod">
            <ac:chgData name="CHIOSA ROBERTO" userId="33bb8cf4-cd42-4bd5-a426-9568ac880866" providerId="ADAL" clId="{155141CB-14D9-3C40-927A-6DDDA70F0391}" dt="2020-11-06T18:09:58.482" v="143" actId="478"/>
            <ac:spMkLst>
              <pc:docMk/>
              <pc:sldMasterMk cId="176355895" sldId="2147483648"/>
              <pc:sldLayoutMk cId="4260564999" sldId="2147483649"/>
              <ac:spMk id="18" creationId="{D41DCD04-EAFA-AB41-8C7D-AEA8AC71FE9F}"/>
            </ac:spMkLst>
          </pc:spChg>
          <pc:spChg chg="add del mod">
            <ac:chgData name="CHIOSA ROBERTO" userId="33bb8cf4-cd42-4bd5-a426-9568ac880866" providerId="ADAL" clId="{155141CB-14D9-3C40-927A-6DDDA70F0391}" dt="2020-11-06T18:11:03.018" v="156" actId="478"/>
            <ac:spMkLst>
              <pc:docMk/>
              <pc:sldMasterMk cId="176355895" sldId="2147483648"/>
              <pc:sldLayoutMk cId="4260564999" sldId="2147483649"/>
              <ac:spMk id="19" creationId="{33110BBF-5E05-E341-AD8F-2CAA4F0DA62D}"/>
            </ac:spMkLst>
          </pc:spChg>
          <pc:spChg chg="add del mod">
            <ac:chgData name="CHIOSA ROBERTO" userId="33bb8cf4-cd42-4bd5-a426-9568ac880866" providerId="ADAL" clId="{155141CB-14D9-3C40-927A-6DDDA70F0391}" dt="2020-11-06T18:10:58.130" v="155" actId="478"/>
            <ac:spMkLst>
              <pc:docMk/>
              <pc:sldMasterMk cId="176355895" sldId="2147483648"/>
              <pc:sldLayoutMk cId="4260564999" sldId="2147483649"/>
              <ac:spMk id="20" creationId="{069C9FCE-50F2-2748-99E1-494D1BACDEAE}"/>
            </ac:spMkLst>
          </pc:spChg>
          <pc:spChg chg="add del mod">
            <ac:chgData name="CHIOSA ROBERTO" userId="33bb8cf4-cd42-4bd5-a426-9568ac880866" providerId="ADAL" clId="{155141CB-14D9-3C40-927A-6DDDA70F0391}" dt="2020-11-06T18:35:16.627" v="310" actId="478"/>
            <ac:spMkLst>
              <pc:docMk/>
              <pc:sldMasterMk cId="176355895" sldId="2147483648"/>
              <pc:sldLayoutMk cId="4260564999" sldId="2147483649"/>
              <ac:spMk id="21" creationId="{AADE57FE-872B-E246-9178-1BC1C32DDB14}"/>
            </ac:spMkLst>
          </pc:spChg>
          <pc:spChg chg="add del mod">
            <ac:chgData name="CHIOSA ROBERTO" userId="33bb8cf4-cd42-4bd5-a426-9568ac880866" providerId="ADAL" clId="{155141CB-14D9-3C40-927A-6DDDA70F0391}" dt="2020-11-06T18:27:31.173" v="265" actId="478"/>
            <ac:spMkLst>
              <pc:docMk/>
              <pc:sldMasterMk cId="176355895" sldId="2147483648"/>
              <pc:sldLayoutMk cId="4260564999" sldId="2147483649"/>
              <ac:spMk id="22" creationId="{F950C490-7E81-9940-ACA2-12BFB651FDF9}"/>
            </ac:spMkLst>
          </pc:spChg>
          <pc:spChg chg="add del mod">
            <ac:chgData name="CHIOSA ROBERTO" userId="33bb8cf4-cd42-4bd5-a426-9568ac880866" providerId="ADAL" clId="{155141CB-14D9-3C40-927A-6DDDA70F0391}" dt="2020-11-06T18:27:50.631" v="267" actId="478"/>
            <ac:spMkLst>
              <pc:docMk/>
              <pc:sldMasterMk cId="176355895" sldId="2147483648"/>
              <pc:sldLayoutMk cId="4260564999" sldId="2147483649"/>
              <ac:spMk id="23" creationId="{4AF5ECA6-4A90-3C47-B32C-C1D8A5657BDC}"/>
            </ac:spMkLst>
          </pc:spChg>
          <pc:grpChg chg="add mod">
            <ac:chgData name="CHIOSA ROBERTO" userId="33bb8cf4-cd42-4bd5-a426-9568ac880866" providerId="ADAL" clId="{155141CB-14D9-3C40-927A-6DDDA70F0391}" dt="2020-11-06T17:16:16.011" v="13"/>
            <ac:grpSpMkLst>
              <pc:docMk/>
              <pc:sldMasterMk cId="176355895" sldId="2147483648"/>
              <pc:sldLayoutMk cId="4260564999" sldId="2147483649"/>
              <ac:grpSpMk id="11" creationId="{DBFBD22D-BC62-3441-A540-B7937F2F2A0F}"/>
            </ac:grpSpMkLst>
          </pc:grp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8" creationId="{B68341A8-7A24-AE41-8457-6929D77B5099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9" creationId="{725A7803-CB57-B444-B110-E8076AB2EEE6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10" creationId="{F724DA48-AB3D-6C40-AB7F-9B94126C302D}"/>
            </ac:picMkLst>
          </pc:picChg>
        </pc:sldLayoutChg>
        <pc:sldLayoutChg chg="addSp delSp modSp mod">
          <pc:chgData name="CHIOSA ROBERTO" userId="33bb8cf4-cd42-4bd5-a426-9568ac880866" providerId="ADAL" clId="{155141CB-14D9-3C40-927A-6DDDA70F0391}" dt="2020-11-06T18:25:57.583" v="257" actId="14100"/>
          <pc:sldLayoutMkLst>
            <pc:docMk/>
            <pc:sldMasterMk cId="176355895" sldId="2147483648"/>
            <pc:sldLayoutMk cId="327708303" sldId="2147483650"/>
          </pc:sldLayoutMkLst>
          <pc:spChg chg="add del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2" creationId="{E2F3204B-D7CE-4B18-8E1A-15CCB5EB41C2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4" creationId="{C63A16CF-E022-504B-8DF1-7CC2B94C5EDC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5" creationId="{5FA261FF-1074-CB49-83C7-5D6D740E7ABB}"/>
            </ac:spMkLst>
          </pc:spChg>
          <pc:spChg chg="add del mod">
            <ac:chgData name="CHIOSA ROBERTO" userId="33bb8cf4-cd42-4bd5-a426-9568ac880866" providerId="ADAL" clId="{155141CB-14D9-3C40-927A-6DDDA70F0391}" dt="2020-11-06T18:12:27.810" v="170" actId="478"/>
            <ac:spMkLst>
              <pc:docMk/>
              <pc:sldMasterMk cId="176355895" sldId="2147483648"/>
              <pc:sldLayoutMk cId="327708303" sldId="2147483650"/>
              <ac:spMk id="6" creationId="{7DBC4100-BE7F-6B48-9649-44D3A2D6EC8A}"/>
            </ac:spMkLst>
          </pc:spChg>
          <pc:spChg chg="add del mod">
            <ac:chgData name="CHIOSA ROBERTO" userId="33bb8cf4-cd42-4bd5-a426-9568ac880866" providerId="ADAL" clId="{155141CB-14D9-3C40-927A-6DDDA70F0391}" dt="2020-11-06T18:14:34.078" v="179" actId="478"/>
            <ac:spMkLst>
              <pc:docMk/>
              <pc:sldMasterMk cId="176355895" sldId="2147483648"/>
              <pc:sldLayoutMk cId="327708303" sldId="2147483650"/>
              <ac:spMk id="7" creationId="{63FC9232-2898-7844-8CCB-7E57CD12D27A}"/>
            </ac:spMkLst>
          </pc:spChg>
          <pc:spChg chg="add del mod">
            <ac:chgData name="CHIOSA ROBERTO" userId="33bb8cf4-cd42-4bd5-a426-9568ac880866" providerId="ADAL" clId="{155141CB-14D9-3C40-927A-6DDDA70F0391}" dt="2020-11-06T18:25:53.795" v="256" actId="478"/>
            <ac:spMkLst>
              <pc:docMk/>
              <pc:sldMasterMk cId="176355895" sldId="2147483648"/>
              <pc:sldLayoutMk cId="327708303" sldId="214748365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19:27.015" v="216" actId="1076"/>
            <ac:spMkLst>
              <pc:docMk/>
              <pc:sldMasterMk cId="176355895" sldId="2147483648"/>
              <pc:sldLayoutMk cId="327708303" sldId="2147483650"/>
              <ac:spMk id="9" creationId="{7F3BE8D3-7D8B-9F43-94FB-0AC60D64E1EF}"/>
            </ac:spMkLst>
          </pc:spChg>
          <pc:spChg chg="add mod">
            <ac:chgData name="CHIOSA ROBERTO" userId="33bb8cf4-cd42-4bd5-a426-9568ac880866" providerId="ADAL" clId="{155141CB-14D9-3C40-927A-6DDDA70F0391}" dt="2020-11-06T18:16:22.373" v="192" actId="1076"/>
            <ac:spMkLst>
              <pc:docMk/>
              <pc:sldMasterMk cId="176355895" sldId="2147483648"/>
              <pc:sldLayoutMk cId="327708303" sldId="2147483650"/>
              <ac:spMk id="10" creationId="{E2B3B4D4-8F62-8043-B337-77DBE4DBC228}"/>
            </ac:spMkLst>
          </pc:spChg>
          <pc:spChg chg="add del mod">
            <ac:chgData name="CHIOSA ROBERTO" userId="33bb8cf4-cd42-4bd5-a426-9568ac880866" providerId="ADAL" clId="{155141CB-14D9-3C40-927A-6DDDA70F0391}" dt="2020-11-06T18:16:01.961" v="189" actId="478"/>
            <ac:spMkLst>
              <pc:docMk/>
              <pc:sldMasterMk cId="176355895" sldId="2147483648"/>
              <pc:sldLayoutMk cId="327708303" sldId="2147483650"/>
              <ac:spMk id="12" creationId="{071D0F6A-DBDF-9949-AC3E-C2230A847C9F}"/>
            </ac:spMkLst>
          </pc:spChg>
          <pc:spChg chg="add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15" creationId="{F1C58FE8-DAA0-794A-AF28-3E78B0E9F594}"/>
            </ac:spMkLst>
          </pc:spChg>
          <pc:spChg chg="add del mod">
            <ac:chgData name="CHIOSA ROBERTO" userId="33bb8cf4-cd42-4bd5-a426-9568ac880866" providerId="ADAL" clId="{155141CB-14D9-3C40-927A-6DDDA70F0391}" dt="2020-11-06T18:18:38.012" v="210" actId="478"/>
            <ac:spMkLst>
              <pc:docMk/>
              <pc:sldMasterMk cId="176355895" sldId="2147483648"/>
              <pc:sldLayoutMk cId="327708303" sldId="2147483650"/>
              <ac:spMk id="16" creationId="{100E7504-B149-754C-8F8C-73823BD14D00}"/>
            </ac:spMkLst>
          </pc:spChg>
          <pc:spChg chg="add mod">
            <ac:chgData name="CHIOSA ROBERTO" userId="33bb8cf4-cd42-4bd5-a426-9568ac880866" providerId="ADAL" clId="{155141CB-14D9-3C40-927A-6DDDA70F0391}" dt="2020-11-06T18:25:57.583" v="257" actId="14100"/>
            <ac:spMkLst>
              <pc:docMk/>
              <pc:sldMasterMk cId="176355895" sldId="2147483648"/>
              <pc:sldLayoutMk cId="327708303" sldId="2147483650"/>
              <ac:spMk id="17" creationId="{4B6FF455-CE4D-3040-A065-6C8980C52803}"/>
            </ac:spMkLst>
          </pc:spChg>
          <pc:picChg chg="add del mod">
            <ac:chgData name="CHIOSA ROBERTO" userId="33bb8cf4-cd42-4bd5-a426-9568ac880866" providerId="ADAL" clId="{155141CB-14D9-3C40-927A-6DDDA70F0391}" dt="2020-11-06T18:16:05.099" v="190" actId="478"/>
            <ac:picMkLst>
              <pc:docMk/>
              <pc:sldMasterMk cId="176355895" sldId="2147483648"/>
              <pc:sldLayoutMk cId="327708303" sldId="2147483650"/>
              <ac:picMk id="11" creationId="{671A3984-C2F4-FA4F-B9B8-40F398083BBB}"/>
            </ac:picMkLst>
          </pc:picChg>
          <pc:picChg chg="add mod">
            <ac:chgData name="CHIOSA ROBERTO" userId="33bb8cf4-cd42-4bd5-a426-9568ac880866" providerId="ADAL" clId="{155141CB-14D9-3C40-927A-6DDDA70F0391}" dt="2020-11-06T18:17:06.014" v="199" actId="1076"/>
            <ac:picMkLst>
              <pc:docMk/>
              <pc:sldMasterMk cId="176355895" sldId="2147483648"/>
              <pc:sldLayoutMk cId="327708303" sldId="2147483650"/>
              <ac:picMk id="13" creationId="{2BB5500C-88F2-E148-951C-5B7D09FD1584}"/>
            </ac:picMkLst>
          </pc:picChg>
          <pc:picChg chg="add mod">
            <ac:chgData name="CHIOSA ROBERTO" userId="33bb8cf4-cd42-4bd5-a426-9568ac880866" providerId="ADAL" clId="{155141CB-14D9-3C40-927A-6DDDA70F0391}" dt="2020-11-06T18:16:49.175" v="197" actId="14100"/>
            <ac:picMkLst>
              <pc:docMk/>
              <pc:sldMasterMk cId="176355895" sldId="2147483648"/>
              <pc:sldLayoutMk cId="327708303" sldId="2147483650"/>
              <ac:picMk id="14" creationId="{06890B5B-F683-0943-BAD2-85F066D3533B}"/>
            </ac:picMkLst>
          </pc:picChg>
        </pc:sldLayoutChg>
        <pc:sldLayoutChg chg="addSp delSp modSp add mod modTransition">
          <pc:chgData name="CHIOSA ROBERTO" userId="33bb8cf4-cd42-4bd5-a426-9568ac880866" providerId="ADAL" clId="{155141CB-14D9-3C40-927A-6DDDA70F0391}" dt="2020-11-06T18:25:46.175" v="254" actId="1076"/>
          <pc:sldLayoutMkLst>
            <pc:docMk/>
            <pc:sldMasterMk cId="176355895" sldId="2147483648"/>
            <pc:sldLayoutMk cId="4271477466" sldId="2147483660"/>
          </pc:sldLayoutMkLst>
          <pc:spChg chg="mod">
            <ac:chgData name="CHIOSA ROBERTO" userId="33bb8cf4-cd42-4bd5-a426-9568ac880866" providerId="ADAL" clId="{155141CB-14D9-3C40-927A-6DDDA70F0391}" dt="2020-11-06T18:21:43.238" v="250" actId="553"/>
            <ac:spMkLst>
              <pc:docMk/>
              <pc:sldMasterMk cId="176355895" sldId="2147483648"/>
              <pc:sldLayoutMk cId="4271477466" sldId="2147483660"/>
              <ac:spMk id="2" creationId="{E2F3204B-D7CE-4B18-8E1A-15CCB5EB41C2}"/>
            </ac:spMkLst>
          </pc:spChg>
          <pc:spChg chg="del mod">
            <ac:chgData name="CHIOSA ROBERTO" userId="33bb8cf4-cd42-4bd5-a426-9568ac880866" providerId="ADAL" clId="{155141CB-14D9-3C40-927A-6DDDA70F0391}" dt="2020-11-06T18:25:35.121" v="252" actId="478"/>
            <ac:spMkLst>
              <pc:docMk/>
              <pc:sldMasterMk cId="176355895" sldId="2147483648"/>
              <pc:sldLayoutMk cId="4271477466" sldId="214748366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22:50.798" v="251" actId="255"/>
            <ac:spMkLst>
              <pc:docMk/>
              <pc:sldMasterMk cId="176355895" sldId="2147483648"/>
              <pc:sldLayoutMk cId="4271477466" sldId="2147483660"/>
              <ac:spMk id="11" creationId="{0133DB38-ACC8-EF46-9D66-01A9DDD4134E}"/>
            </ac:spMkLst>
          </pc:spChg>
          <pc:spChg chg="add mod">
            <ac:chgData name="CHIOSA ROBERTO" userId="33bb8cf4-cd42-4bd5-a426-9568ac880866" providerId="ADAL" clId="{155141CB-14D9-3C40-927A-6DDDA70F0391}" dt="2020-11-06T18:25:46.175" v="254" actId="1076"/>
            <ac:spMkLst>
              <pc:docMk/>
              <pc:sldMasterMk cId="176355895" sldId="2147483648"/>
              <pc:sldLayoutMk cId="4271477466" sldId="2147483660"/>
              <ac:spMk id="12" creationId="{C7EC2BE8-E489-E24C-8B6E-C791CA13E035}"/>
            </ac:spMkLst>
          </pc:spChg>
        </pc:sldLayoutChg>
        <pc:sldLayoutChg chg="del">
          <pc:chgData name="CHIOSA ROBERTO" userId="33bb8cf4-cd42-4bd5-a426-9568ac880866" providerId="ADAL" clId="{155141CB-14D9-3C40-927A-6DDDA70F0391}" dt="2020-11-06T17:11:31.666" v="0" actId="2696"/>
          <pc:sldLayoutMkLst>
            <pc:docMk/>
            <pc:sldMasterMk cId="176355895" sldId="2147483648"/>
            <pc:sldLayoutMk cId="639540756" sldId="2147483672"/>
          </pc:sldLayoutMkLst>
        </pc:sldLayoutChg>
      </pc:sldMasterChg>
      <pc:sldMasterChg chg="new del mod addSldLayout delSldLayout">
        <pc:chgData name="CHIOSA ROBERTO" userId="33bb8cf4-cd42-4bd5-a426-9568ac880866" providerId="ADAL" clId="{155141CB-14D9-3C40-927A-6DDDA70F0391}" dt="2020-11-06T18:33:27.291" v="308" actId="6938"/>
        <pc:sldMasterMkLst>
          <pc:docMk/>
          <pc:sldMasterMk cId="1994503599" sldId="2147483661"/>
        </pc:sldMasterMkLst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456137641" sldId="2147483662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45580652" sldId="2147483663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061128438" sldId="2147483664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47773079" sldId="2147483665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97265548" sldId="2147483666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72608427" sldId="2147483667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180481118" sldId="2147483668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6633649" sldId="2147483669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807960737" sldId="2147483670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3008270589" sldId="2147483671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739079024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9626-2BD9-425B-98C6-187D856162B9}" type="datetimeFigureOut">
              <a:rPr lang="it-IT" smtClean="0"/>
              <a:t>19/05/21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B0B4-1466-4C1E-862A-886A690AE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0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B0B4-1466-4C1E-862A-886A690AE75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1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8341A8-7A24-AE41-8457-6929D77B5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21" y="470117"/>
            <a:ext cx="2204358" cy="9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magine 1" descr="TEBE_DEFINITIVO_13">
            <a:extLst>
              <a:ext uri="{FF2B5EF4-FFF2-40B4-BE49-F238E27FC236}">
                <a16:creationId xmlns:a16="http://schemas.microsoft.com/office/drawing/2014/main" id="{725A7803-CB57-B444-B110-E8076AB2E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04" y="494281"/>
            <a:ext cx="1406580" cy="9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724DA48-AB3D-6C40-AB7F-9B94126C30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99981" y="494281"/>
            <a:ext cx="2198500" cy="999355"/>
          </a:xfrm>
          <a:prstGeom prst="rect">
            <a:avLst/>
          </a:prstGeom>
        </p:spPr>
      </p:pic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31D70-921C-489C-9EA2-FD292B4F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AFA97-AE2C-4E65-82E1-C60DE94C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AA1356-EBD4-4CD3-8A39-742C347B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D6A1A-A942-491F-9BBD-E43BD1BD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081BD-5CD1-4A37-BEF1-93A2D9D9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EA5BD8-EDBB-488C-9B5F-210A54B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F76F-D811-4B08-88C9-90AEA1CD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940D9-4AC1-4647-B217-E8CBE65D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C56316-EFF4-41AE-B0F1-15FBA36A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8BE59E-DF5E-4C6B-A22C-EAB9362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5D12A-D7C1-4008-BCA2-5CDE0857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98E4AB-22DD-4C3E-A24F-287B905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474C-83BB-4E22-9BD1-AAD11C1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C7C9C-0139-45CD-9B30-29BC8E7C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E990A8-210D-4DB3-8B2D-7063981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B6399E-A857-438E-831C-DF5A4672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31D3D-5659-435B-8D98-A0AC9D5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84073A-E4E4-4C9E-8727-91BE3B0C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6C5E60-03D2-44FB-AF2C-292165CA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F3ACC-BB97-430D-8305-8F3C9386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AF443B-F3CE-4289-95C8-63557688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D5F1D-71A9-45BF-8EB0-F491666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840D-80A7-BD4D-92A4-2437B01A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7096-32D9-A946-9A58-FDAC291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50CD-2393-D74F-8DFD-7E0EFCC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FA8-5688-184B-9D5B-7FFDAC56941D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961A-E978-6948-8D30-BADD641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EC0D-2B6A-704C-884B-0F9CA5B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237-55BD-A74F-BC6B-50CE8B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4B6FF455-CE4D-3040-A065-6C8980C5280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1" y="869857"/>
            <a:ext cx="11415177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testo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7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0133DB38-ACC8-EF46-9D66-01A9DDD4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589" y="858643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EC2BE8-E489-E24C-8B6E-C791CA13E0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2" y="869857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AAD66-B14D-4B03-8F88-8544F393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14F3C6-431E-41AE-84A7-2AA55F9E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3FBFC-F1D1-4554-9270-AA5CCE4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C9028-C224-4E0E-904A-A170EF3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8045C1-5E55-4AC9-81F5-BA81EC82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93185-AA3D-4436-972F-1B935FBB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51808-A8CD-48DB-BBC8-0A89C49D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5CC5F0-C56A-4F48-9D7E-035951ED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6EBA1-788F-4A0D-A288-3DAFC75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86C4B-5A20-4634-A2A2-FBAA547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4FB4FC-0E84-4B04-B0E1-C38D4CF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ABDB0-C310-4BCC-871E-E0301746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8E9783-C586-43F4-84BD-6921729E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D67DE-ABEC-428B-998F-EF20161A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E6FFB-C367-4E3A-8639-BCFF4E44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051BF3-E711-4646-B988-52D9780E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ED88F1-518D-4C60-996E-D6425396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6F0E08-E06A-4D69-B86A-C869497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FA1361-875D-48AE-BF8D-364097A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F6B86-AB6C-4F5A-8DB6-5825B3C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E6E4F7-3D71-4A9D-9870-10F2CE83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E9D343-53A8-4E38-8A11-8C7704F5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FA191D-8D2F-456B-B96F-10EDE48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4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r.edu/~eamonn/guided-motif-KDD17-new-format-10-pages-v005.pdf" TargetMode="External"/><Relationship Id="rId2" Type="http://schemas.openxmlformats.org/officeDocument/2006/relationships/hyperlink" Target="https://www.cs.ucr.edu/~eamonn/WeaklyLabeledTimeSeri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.ucr.edu/~eamonn/MatrixProfile.html" TargetMode="External"/><Relationship Id="rId4" Type="http://schemas.openxmlformats.org/officeDocument/2006/relationships/hyperlink" Target="http://www.cs.ucr.edu/~eamonn/Motif_Discovery_ICD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3F042-EA44-9241-830A-59AA3F34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C89A7E-B561-CC43-BE33-C4FE0551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of Matrix Profile method on building energy datasets to perform </a:t>
            </a:r>
          </a:p>
          <a:p>
            <a:r>
              <a:rPr lang="en-GB" dirty="0"/>
              <a:t>semi real-time anomaly detection and motif/discord discovery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ED608D9-F535-4F41-ACA1-EB9C1D970E6E}"/>
              </a:ext>
            </a:extLst>
          </p:cNvPr>
          <p:cNvSpPr txBox="1">
            <a:spLocks/>
          </p:cNvSpPr>
          <p:nvPr/>
        </p:nvSpPr>
        <p:spPr>
          <a:xfrm>
            <a:off x="2442117" y="4280861"/>
            <a:ext cx="7307766" cy="21596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30 April 2021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DC4783-96F8-C140-BFFC-41ECA82FA815}"/>
              </a:ext>
            </a:extLst>
          </p:cNvPr>
          <p:cNvSpPr txBox="1">
            <a:spLocks/>
          </p:cNvSpPr>
          <p:nvPr/>
        </p:nvSpPr>
        <p:spPr>
          <a:xfrm>
            <a:off x="4272455" y="4909797"/>
            <a:ext cx="3647090" cy="90182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PhD Candidate: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Roberto Chiosa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Supervisor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: Prof. Alfonso Capozzoli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Co-Supervisor: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Prof. </a:t>
            </a:r>
            <a:r>
              <a:rPr lang="it-IT" sz="1600" b="1" dirty="0" err="1">
                <a:solidFill>
                  <a:schemeClr val="bg2">
                    <a:lumMod val="50000"/>
                  </a:schemeClr>
                </a:solidFill>
              </a:rPr>
              <a:t>Cheng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 Fan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grpSp>
        <p:nvGrpSpPr>
          <p:cNvPr id="276" name="Google Shape;810;p40">
            <a:extLst>
              <a:ext uri="{FF2B5EF4-FFF2-40B4-BE49-F238E27FC236}">
                <a16:creationId xmlns:a16="http://schemas.microsoft.com/office/drawing/2014/main" id="{4BE08333-C511-9C4B-8C4C-7F304FD15772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7" name="Google Shape;811;p40">
              <a:extLst>
                <a:ext uri="{FF2B5EF4-FFF2-40B4-BE49-F238E27FC236}">
                  <a16:creationId xmlns:a16="http://schemas.microsoft.com/office/drawing/2014/main" id="{3D7EDCB5-BBF3-C649-AA1D-5A46E50E06D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812;p40">
              <a:extLst>
                <a:ext uri="{FF2B5EF4-FFF2-40B4-BE49-F238E27FC236}">
                  <a16:creationId xmlns:a16="http://schemas.microsoft.com/office/drawing/2014/main" id="{0F25A402-0BCC-BF4F-AB21-A434F505354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9" name="Google Shape;804;p40">
            <a:extLst>
              <a:ext uri="{FF2B5EF4-FFF2-40B4-BE49-F238E27FC236}">
                <a16:creationId xmlns:a16="http://schemas.microsoft.com/office/drawing/2014/main" id="{15D02ACA-75ED-4B4A-ACB5-8504465FF3E9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0" name="Google Shape;805;p40">
              <a:extLst>
                <a:ext uri="{FF2B5EF4-FFF2-40B4-BE49-F238E27FC236}">
                  <a16:creationId xmlns:a16="http://schemas.microsoft.com/office/drawing/2014/main" id="{43C1EA70-F7F0-EA42-B376-EF1AFFD10B2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806;p40">
              <a:extLst>
                <a:ext uri="{FF2B5EF4-FFF2-40B4-BE49-F238E27FC236}">
                  <a16:creationId xmlns:a16="http://schemas.microsoft.com/office/drawing/2014/main" id="{A0784986-46A3-C04F-9A32-30F63A6FF6A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D7EEC1E-CD99-364F-946F-C94F9705EAF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60366F0-8FA8-A34F-8BD6-7A0F2FF81062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66D6A65-6D0A-6748-B3F3-B458CF4F3434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03BD072C-C2AE-8748-8BC6-BAF597D54F68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45E13532-0BB6-EF47-B4BA-2F77FF3D36AB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884D61FA-8EEC-1147-BA32-615ACD317ED6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F2FB0BC-1FCE-5E4E-B774-AB1876342DD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F24F9E6A-A9D8-954A-A4A5-616E381A6D5A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BC4498CE-C69B-8C40-BD59-8FF16BDFFFB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AE98003C-308B-6848-BBCA-A142E091064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1689C76-E09F-5348-A909-1A11797193AA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51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BE48196-CAF1-3A40-A7AD-017A670A8D6F}"/>
              </a:ext>
            </a:extLst>
          </p:cNvPr>
          <p:cNvSpPr/>
          <p:nvPr/>
        </p:nvSpPr>
        <p:spPr>
          <a:xfrm>
            <a:off x="3773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43EFCBC-3DE3-D442-9558-5D65EDF6AC1B}"/>
              </a:ext>
            </a:extLst>
          </p:cNvPr>
          <p:cNvSpPr/>
          <p:nvPr/>
        </p:nvSpPr>
        <p:spPr>
          <a:xfrm>
            <a:off x="1308623" y="1479882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A49CBB41-57AD-3246-BFE9-926EA610C27F}"/>
              </a:ext>
            </a:extLst>
          </p:cNvPr>
          <p:cNvGrpSpPr/>
          <p:nvPr/>
        </p:nvGrpSpPr>
        <p:grpSpPr>
          <a:xfrm rot="10071042">
            <a:off x="2595114" y="1010403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ED339C68-6F81-1041-8A0C-6803D08FD16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1F098E20-DEE0-B349-A563-1E54FEF9C1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2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92839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C7D51BE-B257-7347-8612-EE0EE27D2A94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8600C7D-34B1-AD43-B61D-ED7F6911D95C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7F4D2C3-4E87-B34C-B03C-56D5D02CE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0C86EE7-BDC7-4543-996C-89F8EC066BC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98B11D-3908-E948-8280-DD5DBB9ECC80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93940339-7125-EB46-83EA-23F5BC954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44E115C-6175-A54E-A76C-D97DB90D70B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2952392-988D-734A-A6AB-CC78C3E5E9BA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C320E6F5-612B-AC47-8F6E-C37BBB990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A2EEF6D-C199-354D-8FBB-3905BEB239D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2B0CDE6-AE12-054C-AE42-8C9280917F84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F34E1FCB-5418-F34D-9949-5BE48EBE4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081D1E7-F5BC-4949-98C4-DAB68E51FB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5B58B40-B3C8-1945-B795-33ED1978B5C2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96AD00F-C9D5-9449-9A59-A95DB842B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29B023F-D92E-2142-BBF1-6BB995D98F6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243D2B1-3952-374E-901D-7642C78FDA6E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00D5005-C097-0C4A-A177-0A9E62A287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846B49D-75C3-A840-8D43-74841962EDB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1F32FB0-1AE5-A14C-9AEC-BDD19D34F25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1CDBBE6-BFC1-DD44-B941-E40419D4A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73FB3CC-D6B9-1342-905F-F4DAFF2CC179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6BB2861-D9F3-D440-8327-6CDE892CA3E0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538BBCD7-ECC2-A344-8698-7FA287D93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D26C6B0-0EE2-2C40-95DC-750FE8453E0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D79B095-B59F-AD4B-8B74-FCCF3AF0661B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7A53901D-1555-3941-9B35-2D9067A60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25B0BDB-CA84-0A4D-BA79-71D90FC7B9C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9EF67EB-FCA9-304F-96EA-7EA9A1A3F50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B49F0D5-E9B1-1842-BADB-728877B0D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8B355D-A50D-0144-9D05-5284BC6959F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A75F924-119F-7B4A-81F8-2AB31F66005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ACF12B68-F8FE-CD4C-9A42-D1BBB6DC8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407E186-D586-744B-BCC3-28878BB70AC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E0027AE-9EBD-2644-BB50-4435034B3A4E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FFCC5277-9231-4E4F-828F-B2F0659E6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F828500-2D9D-D64A-85BD-FBD30326229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A8773BC-1E63-6949-88E8-D9E6862766C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CFF891C-5460-0B4C-89F1-77D268068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477F1AE-A3B8-7F47-8468-F7EFD087812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2B22FCE-5CAA-EE49-B623-28B0EBB9E9BD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993EA01-8EF0-2D4B-8A95-D21E30E392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B509C0FF-AFE7-4746-9BFC-F1A24F9EDF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949C12F-0450-964C-ACA5-FF33273D3724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41B7E402-95C3-AF4D-938E-1CFE3B4A771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3711D639-E414-2D43-8C35-F78B23B0981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C805DBED-CFA0-C547-98B0-05A0AC1B6720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39C295E-72ED-8941-A830-5BFEEED93068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E39550F-F8F2-7049-8E02-297AFF967D1F}"/>
              </a:ext>
            </a:extLst>
          </p:cNvPr>
          <p:cNvSpPr/>
          <p:nvPr/>
        </p:nvSpPr>
        <p:spPr>
          <a:xfrm>
            <a:off x="4281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032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36823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485EFF2-508A-6F46-8A86-763D27F24B4F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0929FC2-5A61-1644-A59E-293C60A2282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C86AE3-F5FD-914A-9A69-B391FEABC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699A97D-8772-B946-8E49-6A38D5B520D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0C43F8-EADB-8549-8355-7428F10B68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80FBBF39-35A3-5B4A-87A3-35817BFE6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CD55951-8575-7D4B-BFF4-ECA1661192F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89545A4-6089-B947-9004-239255E7460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D8870287-0C3B-1843-B416-9D6303C08E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F3BEDBE8-FBB2-3F43-BD2F-A7D19F1347E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550807C-9DCA-7D46-8A74-1384674E406E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48AED394-3890-4142-B790-A3E8F97D7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AB3FEB8-E522-634F-892F-5F95D20BF00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931226D-854B-E949-94CA-42D5DAA57BF1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C4BBE9BC-4B4A-0942-98D2-C58FADD58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2F6CF-E6B2-A84D-BB99-3F3A9B3CC82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21A8ACE-D6A4-E848-A41D-03F6400E375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62A0C34-32A8-B64B-86BA-EE499D393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2DD968-CA02-8D48-8A10-7EB3DEB0E90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012A746-2D07-4A4B-BB30-8683F639D16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38BAA6BF-C1F0-B54D-B279-C38D0EA19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75447A6-9A78-7045-A704-3FC155EDB06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E162876F-3E72-C246-BE64-600DC39B67D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C233E6A3-5388-7846-BC79-19FAC92FD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95FFBB2-D755-CE4D-B623-F1FF483DD0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B99EBF3-2201-D34F-A2BB-3631D459293E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8A1E4CCA-240A-9748-90BC-1BB2BFB50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3BFF216-0BF3-BC4E-8973-B37C9844C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56E0EE5-1F02-A94B-9BF3-38B74C32A25B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A13D00D-62BA-1844-A01A-116C1429B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DFF0A9-A821-E54A-A53A-D4053F9D5B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E041052-876B-D04E-961D-3D87B57A58F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D6F783-748E-4D40-87A0-BBEA99DE8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4E3E797-0D94-1243-AECF-3C02BE594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F23AE9B-FF14-F645-AEA4-369AA3DB4A76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546502-FB22-C840-9771-E21707A35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3B0AE54-E1EC-724A-B9DA-65FC955C6AC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57DDC0-570E-E643-BF49-27686CCB8B22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54FDDE46-04A9-8046-9812-F99872D4D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8A86082-19BD-1D48-A8C9-120B4E1D1F1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ABBAB93-235A-9042-9906-ECFB2BB78CF8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D0D42E0-71D6-744E-B970-C976528ABB8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9BDDADA-22C3-0B45-9F99-94EDDDF14F3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3B71D2D-2DD7-C44C-97ED-418B3115036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118E0DDA-EB20-7440-A88C-D2C96A30D2A7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A72D391E-58F8-C148-8080-BF087F73CBF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0F028C3-BFF5-F247-824E-841CFA3F90A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C8A397-484E-854A-B1C1-85F85A36D0D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988F137-DFF2-5F4B-B7ED-08BFB52DBD84}"/>
              </a:ext>
            </a:extLst>
          </p:cNvPr>
          <p:cNvSpPr/>
          <p:nvPr/>
        </p:nvSpPr>
        <p:spPr>
          <a:xfrm>
            <a:off x="4716796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58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83122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7" y="860032"/>
              <a:ext cx="704137" cy="538273"/>
              <a:chOff x="1669741" y="495870"/>
              <a:chExt cx="704137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DB76029-33D2-934E-A39C-A7C5B9D3914A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E23DFB-482A-8B42-984A-52E1862FFF5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6DA8A2A-862A-D346-A9D1-A707B6322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BC5B7F5-0C4D-AD47-BE03-3EAA3692B90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A78A628-2BED-564F-A86A-01615C2C166B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6C3AD628-B64F-2345-ABC0-F7DAA52FF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077A8D5-87CB-E74A-9E3E-FD0021387BB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90E17BE-ED0F-E04B-9BC8-81950C6EA55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BF99EAE-9993-EA4A-9C82-B570518A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D3D7B34-CA76-4D45-9283-6F6382B1790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33645AF-F646-5045-867B-DAC2FFB9B318}"/>
                </a:ext>
              </a:extLst>
            </p:cNvPr>
            <p:cNvGrpSpPr/>
            <p:nvPr/>
          </p:nvGrpSpPr>
          <p:grpSpPr>
            <a:xfrm>
              <a:off x="2569289" y="860032"/>
              <a:ext cx="570390" cy="538273"/>
              <a:chOff x="1736613" y="495870"/>
              <a:chExt cx="570390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740F916-F5E2-6747-818E-31CDEB459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F2CB091-B9B4-FF49-925A-F4E9F3D11E3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B46C2FB-ADD2-864E-AE0E-04C8FDE76DAF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22DB17C-431C-3047-90C4-1CE84BACD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095924F-C975-7E41-A5DD-FDFAD4B3DE9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DC0FAAE-430F-694F-9857-2C66ED099852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FFAB334-7552-324F-9AAF-4059B7318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10606BF-57C3-ED4E-8B29-A70792D46FD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B572AE2-9AEB-A742-8BB8-B518EDFB300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03CF7D2A-17A9-F847-8AA2-B2E990DFB8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01205D7-7754-1842-8FDA-139B117D45B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506EEAD-FFDF-2B45-8C8E-C0F895572A25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B5205D9-8604-E541-B0FD-3D410C59D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2DEB66A-D141-EE45-9727-6C004DEBA734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F7209E4-C6A1-6B44-8B50-40A5EF62E86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3A09AE35-E21E-B043-93BB-F51E2266B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21259E8-259F-C64F-8BDD-B14DF1E9E54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26F1F62-1DE1-8E41-AA54-2AE35BE2791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F7DE64CD-43FD-3B40-9C1A-406DF67C2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1D917E7-E873-5A4A-9712-B143F8B5756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BDF222C-FD9B-E14D-980C-CC87DC2A0A4F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02B12E41-D138-294A-B440-32696656F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01F7E2E-60F7-DF4A-B494-5246C6FABA0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801D00D-1B2A-6F47-871F-4BEECDE000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4BFBFE91-1E16-744E-9A7D-CD7E5B8A96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9D9E722-2C7C-1E46-A6E3-F920B0AAEA5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134CB1D-D3C7-8A49-8A45-216D31F3DAB4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B449352-7009-2548-8376-D1F2CD691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12A0A54-27B9-C64C-AC5A-A86EB28E48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B9B7679-EE84-344A-9684-ADD5A5C2A1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BA488C50-20A6-8142-AB4C-FD023977E91E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4C6C4AAD-213A-3E4F-BF71-4EAF4E69D4D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4AAEDA-5A81-3541-BA2D-A3C13EDDF297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03571C-AA58-3D4C-8812-BC7ED287F56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C1DF24E0-F351-1741-98C6-6EE29E120142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3138E685-E903-4743-B7E1-3A0B0F1A2E3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27081F3-39EF-3A4B-A2B3-BFAA7505803D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59721C-7751-7B49-9EC9-B301920102A6}"/>
              </a:ext>
            </a:extLst>
          </p:cNvPr>
          <p:cNvSpPr/>
          <p:nvPr/>
        </p:nvSpPr>
        <p:spPr>
          <a:xfrm>
            <a:off x="5123194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157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259484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7" cy="538273"/>
              <a:chOff x="1669741" y="495870"/>
              <a:chExt cx="704137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6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1D9FDB4-6D43-B440-A63A-76F9F0091E3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858B8A5-8134-AE4F-B232-8E5F0AF81A2B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BE4DCDEF-674C-1F40-A439-BD23A0DED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0408D6D-42D2-3742-898F-3630484205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D73372E-6F17-734D-8C1D-1432AF308492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E319E96A-D53E-6C4E-9723-030EC3141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1919240-D359-5A48-ACA3-324A0E8AED3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FCFB63A-1AEB-AD46-853F-5AAD1B7231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B331EA8D-D03D-2545-9216-F18C6DF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BD4A8F9-8A2A-D247-8700-C5F8944D576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F8B3B9-1EA7-4046-BB9E-C84A82650E7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0D91F7F1-E92A-E54C-9ED8-190608310C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028684B-354B-0C41-B4A3-BEB910DEE967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7ECBC4E-91E6-2F4E-9002-7C0F33090D4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3CD4A0C-B1DB-DA44-BCCB-4AA268DE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68CB0C2-3466-C74D-A15A-7B5A54C18E2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0E20B9A-2544-104A-998F-D246221A142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E337BFE-58F3-8B47-9F8B-E5A003F26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3DC623-0E87-4842-9CCB-468C5ED6461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29C1C8D-B0A5-6340-A787-EDB963AF5B3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95CA6BA-53F6-5842-9A17-7794266BD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B6DBA7-BEAD-9949-AFEB-5764B78CFE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A6279EB-0769-5549-9E59-44F21477D0A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4B701047-C69E-CC41-BB01-34C506456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ED52586-70CD-AB44-9D65-EF6325D8B2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202E336-9592-224A-AF6D-1EB9CE80B5A2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E627199-B9C2-9348-9201-308F5D82D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9945428-1E54-FC44-9554-30C380BDD6F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8432696-A742-4340-9B6C-70EBAC233200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481B86F8-21B2-4045-AC43-85B3A806D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217CA5A-BB4C-3A46-AC9D-44E2E2D38D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22FDE6C-5C0E-5348-A9A5-70967429F81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8DEF355E-39C6-4A45-8D85-90AB2CAC5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116DF1D-DF8D-774B-97CC-C102C619DCE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27435C-9BCD-7D42-82BC-BB98D903809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90D14CF-19A8-A84F-8BAB-0256705D6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FE20F60-6D90-B14D-8D13-7D8FC401F2A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727A306-0CCF-8B43-ACB4-706C6AB68485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B3D22A3F-2270-D840-BEF3-6AA835069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569369CC-1D56-7E44-8020-FFA01A72CD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9DCBCAEF-E107-C841-8158-DD739C1BD1DA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081C386F-E348-104C-8F84-6AF72B38E7F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DEAF5B9-4A1D-FA44-9013-2AE18603E55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0AF96E1-92B3-6A49-8995-ACF457E5728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353FC1-84C8-F24A-9CA8-F8D47F89DA1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03DF0BF7-74D6-314F-AAE3-A871F1F8593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B00C6CCC-6836-F94B-A33B-09BFA9547C4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666CFD5-AC3F-5346-B15E-63E1370CB0B3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B959052-0AA4-354D-B093-6654B9CDA8D6}"/>
              </a:ext>
            </a:extLst>
          </p:cNvPr>
          <p:cNvSpPr/>
          <p:nvPr/>
        </p:nvSpPr>
        <p:spPr>
          <a:xfrm>
            <a:off x="5529601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79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69932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9CBB668-DA32-6B46-855F-568467001AD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8050EB1-59F6-4848-AFCF-593F4144F7B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A1AE7A6-FA8B-8F4C-BBA6-EFB94FB90A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B3FF4B5-0630-3C4C-A6E3-CCAA5BC999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73E0559-ABF8-D74C-B68A-9917C6F58A8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8D9DD24-5A09-F64A-BE87-84B7C4CC05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6C9FBAF-8088-D142-94DE-84E6AB3BDDC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43892F1-20ED-2F4A-8634-B3A3DFB8518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D39A1B3-2E09-F643-922B-8646C2E29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700A7CC-7D8C-3F40-ACF0-6E4486D0FF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242AD5F-E5E3-E24E-A59E-9D7A98809911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9EB0A242-22EE-6244-B6C9-5C48ADA61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3F4A876-3F9E-AD43-B435-75820EEC20E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E3A36B8-7999-554A-94D6-FC8233E0CBB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14C65FD-EDFC-AB4D-90B2-695F8D589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EA4EF67-688A-FE40-A4C4-3907AD73B362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7013E1A-C981-8945-8D77-E2ED2F0337B5}"/>
                </a:ext>
              </a:extLst>
            </p:cNvPr>
            <p:cNvGrpSpPr/>
            <p:nvPr/>
          </p:nvGrpSpPr>
          <p:grpSpPr>
            <a:xfrm>
              <a:off x="3706879" y="860032"/>
              <a:ext cx="570390" cy="538273"/>
              <a:chOff x="1736613" y="495870"/>
              <a:chExt cx="570390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79408F87-7F85-A049-8B44-035F3BEED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B8C8688-3F4C-484B-903B-FDFE35CDD50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781E26C-FC8E-FE4C-B174-F1FEC03D58DA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286EE536-AC51-D243-8E6B-0E542F8E6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0DE36F-2ED3-5B45-BC20-1D530070C7D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F1CC0B3-C6DB-9E4C-AEBD-E71635D57A1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E30A3DD-1456-9248-83FE-BDFBDBE39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6179A50-2385-EA47-BC92-88FAE9F3C03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D4DAF0B-7DFC-CA42-A25A-C8CB98FFCA15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9D88A505-D676-7345-96CC-36DBFFFBA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2781107-DFD8-EB49-9174-57D08E1F98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D54438-749A-224A-A3DB-A3BC2F253383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139FBD2-F493-6941-BB4E-DBD541E290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F18A17A-9653-4B45-B14C-E926D249A45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9346E8D-8EC9-B44C-99D3-5BF905E818B7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1908DE7C-481A-B74A-8697-6C21AF096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5979891-BF85-A94F-B763-90CCC8666BD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7432CA1-B296-5D41-9D56-5D8B78862D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2590940-5721-4441-B377-A17B430AC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A646C8A-E593-9540-94F5-FD3103550E6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D5DEE9D-5F96-A646-81B8-45E2D7FF0733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408458A1-E86E-9C44-A8E9-BDACAE564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CC061B-C4C5-E04B-B1C3-C79A8CF73C8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3C9D948-F04A-0A45-8754-859B43FC390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2683B2A-A58F-8C44-AC15-2E2D9F4C37B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5046BFE-8631-AB4B-8442-3DE0FEFD80CA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D1FF020-EA1A-804D-8116-E13B8887A149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381DA1A-3985-F241-9049-39111B06172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B0119D0A-B617-E748-9655-1E31AF2D5D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6C7D61BC-C23C-7148-959A-59C71C386AF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5292040-8F14-2A46-B0F2-8B11B34E2E2C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028A628-BEAC-D341-9E21-DC2A379D3610}"/>
              </a:ext>
            </a:extLst>
          </p:cNvPr>
          <p:cNvSpPr/>
          <p:nvPr/>
        </p:nvSpPr>
        <p:spPr>
          <a:xfrm>
            <a:off x="5946221" y="6171776"/>
            <a:ext cx="137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4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139162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1" y="860032"/>
              <a:ext cx="704138" cy="538273"/>
              <a:chOff x="1669740" y="495870"/>
              <a:chExt cx="704138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D5CDC46-5C64-2C43-9BE2-C283BD73F91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C4B2F7B-51F9-B94B-85D7-35944F8FD3E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0A071B-5C15-BC41-B7A6-F2E53B29EC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595806D-8C8B-D744-B81F-7C5C22B4605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BAFD141-19D6-DC49-A905-AADC6556109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D11C3CF-80B7-FE4D-96FF-01D9C3FB5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B4E9E03-3363-0442-B39C-F41BDB2A6C5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41A6AD0-246A-2D42-9E6B-ADDF7E2FAF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9E28AE7D-8B2C-6D45-A168-69C5525BC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218AF02-0735-9D47-9618-000FB9DB66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A1A67D5-77DD-2E45-82E2-E7A58923E10A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6E383F-8D90-1B4C-A662-34CB6CDA9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2867967-69F5-6644-B7DA-0A4289D1908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EA60819-6EAD-F24E-811A-182208CE54C9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1F050AC9-A120-6E4C-AD19-722935C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E08D83-402B-C549-B4C7-70FBC23C5487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0DB792-F3EF-844C-A0BB-AFDDC6E1846A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81C7C36-A472-264F-B6D8-4B9E4F0B2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25B7F6E-9C3B-9F4D-A3CB-92F18BD4AEA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947C6B9-6326-104A-8693-8D2A28D7CE2C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2C49E59-2D28-FA4D-82FA-59389BCA2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0E8FA1B-8AF6-E346-9517-D0756AEFAA56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0F4E592-ED9D-EB4B-9846-1993A50BB2BC}"/>
                </a:ext>
              </a:extLst>
            </p:cNvPr>
            <p:cNvGrpSpPr/>
            <p:nvPr/>
          </p:nvGrpSpPr>
          <p:grpSpPr>
            <a:xfrm>
              <a:off x="4275674" y="860032"/>
              <a:ext cx="570390" cy="538273"/>
              <a:chOff x="1736613" y="495870"/>
              <a:chExt cx="570390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BFB280D3-4C2F-E949-912B-5C0FDC15C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1B9BD32-7E54-6F41-B3DA-5B866DBCE788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C91A2A0-ADD7-2048-9AF9-333E492CD493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A3FCE909-58E4-014B-8804-3461DDE45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E71EE53-953D-D849-A3F1-E7C1D26B6F9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4BD0CBD-4E4F-474E-867B-A8DFE7A6A94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049F56E-6255-9C40-A3A3-A069AF03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667B551-C2D1-A740-8062-9C723F2F4B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48BB9B4-C5E5-6F45-88AA-AD59434EF82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B01D73-1BD7-3C4D-AC2B-616F6F4349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781F89-2A65-2B4B-95EF-C3A3325E33B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31006556-8D45-664E-AFA0-12B4AB81517D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31347388-F802-A441-8DF8-62A22D83F4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3FDEA43-9A11-6B46-80DB-4FECD13B7E9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2B925FA-9996-9845-B7C6-916F02EFA3D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717B8456-164F-B941-8C0C-3D875D368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53ED66A-885E-A24E-BF14-A9505E343A0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6295B4D-E227-E04F-8B41-B4E81FE1DDC9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43B9C898-8869-654D-AD43-47579B2E8CE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E858D28C-008D-8146-A4A0-5600FF04AD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E12572D-1F39-1840-92C8-D6DFD531FC1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841EB03-6626-2E4E-BF03-78CA4053A7DC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6D03D792-B19C-6548-B1D5-73E14897CA4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07A79352-A5DF-E04E-BBEA-71FCBEF66C1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8D9B8E-6028-2148-9CF1-9C59647B386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BEFB965-8DFF-384D-80DB-D06382487FBC}"/>
              </a:ext>
            </a:extLst>
          </p:cNvPr>
          <p:cNvSpPr/>
          <p:nvPr/>
        </p:nvSpPr>
        <p:spPr>
          <a:xfrm>
            <a:off x="6400453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39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60215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9B6F20-7A3E-2148-AE36-58F4946376A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CEE28C7-BC93-BA41-AE96-BFC97106D3AA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5EA7923E-DCD4-AF48-9BDF-743DE41DE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8675AA0-5183-D044-AFC3-1E597F8923B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764DDE7-AEE9-C041-8F21-7C6AC6F3F7DD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00F7B69-BE68-0443-BB81-EAAE95432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C8A72F7-B229-AF43-A9C5-372916F9B2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A828673-048A-A84A-B1EB-7A0DE9F2246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40D6434-99FE-AE44-A654-12D5BBBDA2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41778E3-AE98-2D4F-B5F4-1A4C587517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361F8D2-850D-D649-AD45-1FB2636BF07F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96ADCFC-B847-7C4A-AF05-854C8A2106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1C32B90-9569-3C4D-BB8B-91DACD7A399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52F9EFB-6AD4-0D42-A01B-C2D91806BC9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5B2519A8-E90E-6242-86F3-4551DAF075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E51FBF8-1E6D-434D-A17A-7EAA3B144D1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A90FCD2-9786-6846-A767-FD1752FC4E53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2B8566DA-C244-A64B-8F50-66D38350B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75FD147-192B-674F-8D46-7516DE73526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6210C27-2E9C-7743-83D4-16A1F171E01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CB61055E-6592-5B49-899A-1A5C575268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77FEF2-C36B-D343-A627-443A17F04C64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F431C18-72D9-8A47-9989-C1BD8C2428BB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D25E14E-150F-734B-991A-FEF365D66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8A0267E-C06F-3541-9BA5-8B0ED131588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502512-8EB5-F941-8C36-A8BA24AEF0C4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F5318A03-5888-E84C-9B40-CDF90FDE6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8722B85-8AC7-774B-A799-9F3BA62557C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7FB0E16-C0F1-604F-91FB-982D619597B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05E17460-BF60-CD49-9E6A-80CE32892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845EA45-A445-964E-90F9-6E854FA3728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90434EE-3BD6-A94F-AC12-78E400442B2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C35D9F1-B653-804D-A555-CD2061E45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002F7EB-62C3-3E4F-95CE-47010AF91FC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F179B77-612B-0344-8C01-20846065E3E9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7A239156-282D-2A4C-AD0E-716F73B4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66A4C77-E80A-A041-8A9E-9C2DF34887AB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5F8B762-76E9-E44A-8C38-5724015ACAA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A8565C39-EC91-5647-B93A-C52BF0525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9222C11-D2D6-FD4F-BC36-28D9FD6F0DB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7CEC2DC-24BD-7E44-82C0-4E80F80C42A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9AF8BEF0-99DB-9741-BF8F-B8350D29F4B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2E41767-9A0B-8744-BC3D-6CB977C607F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ABF6314-66F0-FE4D-8885-BE0B2FBE519E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D35D85D8-C9F6-0A42-9B3E-D7484101C5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AE79207-2263-9E42-A4B6-ED8809A4A0B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B2E6710-9FC8-C741-BC46-201DC69008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3812EB-1012-1344-BAFE-C2CFE7E38C3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EC9D4FD-1ACE-6A40-A607-FAA3CC152697}"/>
              </a:ext>
            </a:extLst>
          </p:cNvPr>
          <p:cNvSpPr/>
          <p:nvPr/>
        </p:nvSpPr>
        <p:spPr>
          <a:xfrm>
            <a:off x="6937480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144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04199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4" y="860032"/>
              <a:ext cx="570390" cy="538273"/>
              <a:chOff x="1736613" y="495870"/>
              <a:chExt cx="570390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6F78FF4-7595-A245-8D6A-9A0991334402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4544C1C-7028-CF4D-A1C9-C5E9A7EA7C4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319BF240-BB66-1A46-9F68-FBEA11AEE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285F1CD-6668-B44E-BED0-A7EC531AA98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978281E-81E5-2F4A-A7F8-84580BD7666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969A3D7-D6D4-CC49-A528-89E42C709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CE0002-03B6-8247-A2B4-D405576E39E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AEB79E-87F6-2044-B89F-00473502AE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7E6A9784-D6D2-E04F-B52B-BEE42FD25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5616E76-92F4-F740-8507-54A35C5F621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22CF50F2-EA62-2949-B69B-B2F18DB916C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96D902-0D5A-4F49-A9EF-CEEC2F981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8B750DD-F4DF-2042-BFD1-2B0162873AC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547865-E181-4D49-9D38-14A64B851268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A12F7F3-F911-F646-B4F3-0B30B768D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E697E93-E045-6B4E-8A30-3CD427D2A8D4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99FF5CF-C803-CB46-B990-2CDE00EA4BC8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59DA98D-E8CC-2545-91EA-0873CDCE7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206F66C-C805-9042-9B88-7D9AD634F73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1601D9-1A30-0A43-A681-A0BD8CEA1BF3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7338B40B-CC29-1442-AD24-CE12F2BE3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AAC3F75-6A68-0744-AA93-820D68DC1AB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0816205-AA1E-3443-A42C-43D59DA735CD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20A06263-0F65-1440-8B34-70AAD2FC7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041F30C-2B67-2F4B-9CBD-FD44310798B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15708BF-6C7F-2F4D-9C41-FFDF7900CA8E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595DA36E-C2AD-8848-9EDA-BDAF959DF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5F7EAAF-164C-FC45-96D8-E655A9656DC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BB1C1FD-9AF1-D04F-8563-A98BA85A453D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BB7DE44-685C-A949-8DD0-CA53EB51E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2BD7DB0-59FF-B949-A1F2-92E93796586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B9F296-D3A0-7340-920A-967EB0A303C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CD803E3-0447-134A-84AC-4F969CEFF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7518BD8-6D22-E644-9BE0-AEC3AB7BC4D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3FCA3BD-C08D-954C-9E3C-FA2528907F0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9D4EBA-0B73-5141-90AF-C893DC9F7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C71B359-5BD6-644E-8E8B-D487736D151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870B88-C5BC-D84A-9C25-082EC398D14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3F17D3D-9B39-E946-865C-70D99AA59C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2BA0BE7-D358-7A42-B467-4CABAD1079A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DE521FD3-1BB3-6243-9EEF-ECE6FEA5BCD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5DD0A15-BCBA-564D-895D-8A99D213126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9E0EAEE1-82FB-154C-82EB-2A22B90D08B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3ABB5B3-8AA7-9B43-878B-A6935C2457D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7AD257FD-7B68-AE45-9F04-C208F53EE96B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10AEA48-01D1-9141-BB78-405CE68AA54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4E122E4B-1C7D-8049-9131-E462DF506C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F89C504-C604-B44E-BDF5-4D27D6D1BC0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54D1D2E-45A2-864E-B40F-D0170822E5F0}"/>
              </a:ext>
            </a:extLst>
          </p:cNvPr>
          <p:cNvSpPr/>
          <p:nvPr/>
        </p:nvSpPr>
        <p:spPr>
          <a:xfrm>
            <a:off x="7372912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30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i="1" dirty="0"/>
              <a:t>All-pairs similarity search: ﻿Given a collection of data objects, retrieve the nearest neighbour for each object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1 data/minute + 1 year of measurement = TS of length 525,600. </a:t>
            </a:r>
          </a:p>
          <a:p>
            <a:r>
              <a:rPr lang="en-GB" dirty="0"/>
              <a:t>The obvious nested loop algorithm requires 132,880,692,960 Euclidean distance computations. If we assume each one takes 0.0001 seconds, then the join will take </a:t>
            </a:r>
            <a:r>
              <a:rPr lang="en-GB" b="1" dirty="0"/>
              <a:t>153.8 days</a:t>
            </a:r>
            <a:r>
              <a:rPr lang="en-GB" dirty="0"/>
              <a:t>. </a:t>
            </a:r>
          </a:p>
          <a:p>
            <a:r>
              <a:rPr lang="en-GB" dirty="0"/>
              <a:t>This problem is usually addressed with dimensionality reduction techniques PAA and SAX. The core contribution of Matrix Profile is to show that we can reduce this time to</a:t>
            </a:r>
            <a:r>
              <a:rPr lang="en-GB" b="1" dirty="0"/>
              <a:t> 6.3 hours</a:t>
            </a:r>
            <a:r>
              <a:rPr lang="en-GB" dirty="0"/>
              <a:t>, using an off-the-shelf desktop computer without dimensionality reduction and information loss.</a:t>
            </a:r>
          </a:p>
        </p:txBody>
      </p:sp>
    </p:spTree>
    <p:extLst>
      <p:ext uri="{BB962C8B-B14F-4D97-AF65-F5344CB8AC3E}">
        <p14:creationId xmlns:p14="http://schemas.microsoft.com/office/powerpoint/2010/main" val="376713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82061" y="860032"/>
              <a:ext cx="570390" cy="538273"/>
              <a:chOff x="1736615" y="495870"/>
              <a:chExt cx="570390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8.9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1F92D43-FD5F-174E-A189-FF45964B5D6B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35CD7A6-3BAF-5340-8EC2-CB61361CC4B4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7A170AD-88CF-384C-9247-CD360776A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DB7BBB5-154C-1C4F-8EA1-D69142CCD29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E02700A-6B0E-334E-8519-B21E07B91F5A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B4FF404-B072-224B-80AA-2B5FFDA73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057D22E-7209-A34E-9D6B-527259C0F80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18F33AB-B708-1F49-930A-70F3AA7610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E5034B82-9A16-C244-9F48-10E853E4B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616AB9B-EE30-D742-BF7E-2619F1C5454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282FBCE-558F-7143-BF2C-55A71F116B67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2EFF6317-1D1E-C44F-ABC1-91FA23CAD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F0742BE-41B8-6040-9168-FA8882B06C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E49513A-EDBF-1447-ABA0-2E406BABF92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065B1CB3-C4B2-F745-B7EE-638570AD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F7986B8-53AD-C84D-BB09-842628200000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3642830-E743-A740-889E-F2E1D1CCD6EC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DC0C498-1970-3340-9AC6-6DA8A4B19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8EBD3E-8157-4649-A266-640FA32E929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755CCA-8D70-034A-B862-BF8661EC222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1EE8CF5-EDCE-5A40-885F-532CCDDE9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9058D1F-E64E-8A4C-B408-365A72AB27E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768B917-2B51-9D4C-95FC-0097F44BE6E3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F1F83005-A2D2-6941-8E33-E648B088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1905EAE-063E-1F48-A248-0597B1907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FAA72E8-D15B-5E41-928A-453C35344E73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526BBE2-5C63-2D48-A928-553D8C9B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34FD44D-C6A8-E846-9819-8327640B399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C7AFAC6-D43C-3841-A11E-B1148D11F266}"/>
                </a:ext>
              </a:extLst>
            </p:cNvPr>
            <p:cNvGrpSpPr/>
            <p:nvPr/>
          </p:nvGrpSpPr>
          <p:grpSpPr>
            <a:xfrm>
              <a:off x="5982061" y="860032"/>
              <a:ext cx="570388" cy="538273"/>
              <a:chOff x="1736615" y="495870"/>
              <a:chExt cx="570388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A09E4DD7-8739-5249-8226-736533252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51D4C01-A92D-424C-8DAE-1C2C78C7C97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9662B57-1A65-FC46-9F66-3FC56912826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DF7B70EC-1B42-3A45-9E12-4FFBA692D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C0F00FC-059E-BF42-999C-B98187E3EAE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34EA03-CBC1-2F45-89A6-D43FD49D858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09FDC7FF-F2D6-ED4F-95CD-4F4D94CD1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2C145C3-DF84-754C-8D10-8F0AB712AAD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23D7D3-BF72-D441-BD3D-A4D1E3EFE5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DA49AC86-72B3-644B-86F4-A3A60E62CF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F642E27-D520-E147-A1CF-E3BE8A0DF70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1A3A0D06-6265-D742-808C-732821E76C10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DCB1E0BC-415E-E940-9499-8D27245525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8639DA6-DC88-5E48-AE28-F4D933FDC52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37CC03A-E1A6-DF4A-AD24-12198602D2F3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9C1D657D-801D-A844-BF63-7E3EA7013B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44127EC-AF3F-3F4B-AEC6-DFE2E8007B73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757FF6D7-3A13-BF41-B6B6-692864C7828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2901B6B-675B-AB47-AFBD-5778783CAFD2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F4D45E5-A4F4-4343-8714-416237513CE9}"/>
              </a:ext>
            </a:extLst>
          </p:cNvPr>
          <p:cNvSpPr/>
          <p:nvPr/>
        </p:nvSpPr>
        <p:spPr>
          <a:xfrm>
            <a:off x="7793827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213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E5CADD0-69B9-AE46-81AF-F584E0DD18D1}"/>
              </a:ext>
            </a:extLst>
          </p:cNvPr>
          <p:cNvGrpSpPr/>
          <p:nvPr/>
        </p:nvGrpSpPr>
        <p:grpSpPr>
          <a:xfrm>
            <a:off x="351473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21" name="Google Shape;620;p19">
              <a:extLst>
                <a:ext uri="{FF2B5EF4-FFF2-40B4-BE49-F238E27FC236}">
                  <a16:creationId xmlns:a16="http://schemas.microsoft.com/office/drawing/2014/main" id="{A239C3F0-3920-8143-89B1-78373BA8F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743B655-572B-6B49-8E52-7726EC419E3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87CE4E-ACFE-034E-BAA0-68A2175E0021}"/>
              </a:ext>
            </a:extLst>
          </p:cNvPr>
          <p:cNvGrpSpPr/>
          <p:nvPr/>
        </p:nvGrpSpPr>
        <p:grpSpPr>
          <a:xfrm>
            <a:off x="3945335" y="761529"/>
            <a:ext cx="444352" cy="419333"/>
            <a:chOff x="1736615" y="495870"/>
            <a:chExt cx="570388" cy="538273"/>
          </a:xfrm>
        </p:grpSpPr>
        <p:sp>
          <p:nvSpPr>
            <p:cNvPr id="219" name="Google Shape;620;p19">
              <a:extLst>
                <a:ext uri="{FF2B5EF4-FFF2-40B4-BE49-F238E27FC236}">
                  <a16:creationId xmlns:a16="http://schemas.microsoft.com/office/drawing/2014/main" id="{3F4B657E-6EBE-8B4C-A21E-874A304D1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B0F603-D8BE-CF42-A0BB-5C65D933E59E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7.4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05CD5BA-1CC3-5D43-BCFE-740DF1A5FF33}"/>
              </a:ext>
            </a:extLst>
          </p:cNvPr>
          <p:cNvGrpSpPr/>
          <p:nvPr/>
        </p:nvGrpSpPr>
        <p:grpSpPr>
          <a:xfrm>
            <a:off x="4388446" y="761529"/>
            <a:ext cx="444352" cy="419333"/>
            <a:chOff x="1736615" y="495870"/>
            <a:chExt cx="570388" cy="538273"/>
          </a:xfrm>
        </p:grpSpPr>
        <p:sp>
          <p:nvSpPr>
            <p:cNvPr id="217" name="Google Shape;620;p19">
              <a:extLst>
                <a:ext uri="{FF2B5EF4-FFF2-40B4-BE49-F238E27FC236}">
                  <a16:creationId xmlns:a16="http://schemas.microsoft.com/office/drawing/2014/main" id="{E4DCEF78-949F-8947-B313-AEF094941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DA909AE-8DD3-5A4C-A3D4-02119B99E59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6.9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565AD6-1FE9-194A-B01C-2E2FDDD888CC}"/>
              </a:ext>
            </a:extLst>
          </p:cNvPr>
          <p:cNvGrpSpPr/>
          <p:nvPr/>
        </p:nvGrpSpPr>
        <p:grpSpPr>
          <a:xfrm>
            <a:off x="4779459" y="761529"/>
            <a:ext cx="548549" cy="419333"/>
            <a:chOff x="1669740" y="495870"/>
            <a:chExt cx="704139" cy="538273"/>
          </a:xfrm>
        </p:grpSpPr>
        <p:sp>
          <p:nvSpPr>
            <p:cNvPr id="215" name="Google Shape;620;p19">
              <a:extLst>
                <a:ext uri="{FF2B5EF4-FFF2-40B4-BE49-F238E27FC236}">
                  <a16:creationId xmlns:a16="http://schemas.microsoft.com/office/drawing/2014/main" id="{598759CE-F42B-B343-AD42-C2BB2710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734B0D6-CC7B-9E45-B86D-7DA7422057A7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14.7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B6F9F7C-D186-8648-BDD5-38C7F5C2446B}"/>
              </a:ext>
            </a:extLst>
          </p:cNvPr>
          <p:cNvGrpSpPr/>
          <p:nvPr/>
        </p:nvGrpSpPr>
        <p:grpSpPr>
          <a:xfrm>
            <a:off x="5222571" y="761529"/>
            <a:ext cx="548546" cy="419333"/>
            <a:chOff x="1669741" y="495870"/>
            <a:chExt cx="704136" cy="538273"/>
          </a:xfrm>
        </p:grpSpPr>
        <p:sp>
          <p:nvSpPr>
            <p:cNvPr id="203" name="Google Shape;620;p19">
              <a:extLst>
                <a:ext uri="{FF2B5EF4-FFF2-40B4-BE49-F238E27FC236}">
                  <a16:creationId xmlns:a16="http://schemas.microsoft.com/office/drawing/2014/main" id="{2AA633B1-34A4-6D46-86CC-3F5200129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79E32EF-E7B4-7F4D-81FC-56E3EFEDC477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19.3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76AFB3D-F65D-CD46-B8FD-DBC6EE110FEF}"/>
              </a:ext>
            </a:extLst>
          </p:cNvPr>
          <p:cNvGrpSpPr/>
          <p:nvPr/>
        </p:nvGrpSpPr>
        <p:grpSpPr>
          <a:xfrm>
            <a:off x="5665681" y="761529"/>
            <a:ext cx="548549" cy="419333"/>
            <a:chOff x="1669740" y="495870"/>
            <a:chExt cx="704139" cy="538273"/>
          </a:xfrm>
        </p:grpSpPr>
        <p:sp>
          <p:nvSpPr>
            <p:cNvPr id="201" name="Google Shape;620;p19">
              <a:extLst>
                <a:ext uri="{FF2B5EF4-FFF2-40B4-BE49-F238E27FC236}">
                  <a16:creationId xmlns:a16="http://schemas.microsoft.com/office/drawing/2014/main" id="{200B285D-C8AE-2643-B810-21397EB0E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58C78BD-F695-5B40-A54E-6E1B9C43A521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17.7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2975BD-1F6B-A74D-A5D2-4ABD07981332}"/>
              </a:ext>
            </a:extLst>
          </p:cNvPr>
          <p:cNvGrpSpPr/>
          <p:nvPr/>
        </p:nvGrpSpPr>
        <p:grpSpPr>
          <a:xfrm>
            <a:off x="6551903" y="761529"/>
            <a:ext cx="548549" cy="419333"/>
            <a:chOff x="1669740" y="495870"/>
            <a:chExt cx="704139" cy="538273"/>
          </a:xfrm>
        </p:grpSpPr>
        <p:sp>
          <p:nvSpPr>
            <p:cNvPr id="198" name="Google Shape;620;p19">
              <a:extLst>
                <a:ext uri="{FF2B5EF4-FFF2-40B4-BE49-F238E27FC236}">
                  <a16:creationId xmlns:a16="http://schemas.microsoft.com/office/drawing/2014/main" id="{E1FE3C6A-BDCF-0B49-ACF6-20118C4E6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78E54E2-7D87-6749-ACAD-B7328400C972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9B9429-4EB9-5542-8645-100D1391AB4B}"/>
              </a:ext>
            </a:extLst>
          </p:cNvPr>
          <p:cNvGrpSpPr/>
          <p:nvPr/>
        </p:nvGrpSpPr>
        <p:grpSpPr>
          <a:xfrm>
            <a:off x="6108793" y="761529"/>
            <a:ext cx="548546" cy="419333"/>
            <a:chOff x="1669741" y="495870"/>
            <a:chExt cx="704136" cy="538273"/>
          </a:xfrm>
        </p:grpSpPr>
        <p:sp>
          <p:nvSpPr>
            <p:cNvPr id="195" name="Google Shape;620;p19">
              <a:extLst>
                <a:ext uri="{FF2B5EF4-FFF2-40B4-BE49-F238E27FC236}">
                  <a16:creationId xmlns:a16="http://schemas.microsoft.com/office/drawing/2014/main" id="{B1AF8E98-6337-2948-90C7-9C0B44974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578DDBC-1935-4440-A4E8-7B68864264EE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19.9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124422-77BE-4045-8DD7-2252B46BA61C}"/>
              </a:ext>
            </a:extLst>
          </p:cNvPr>
          <p:cNvGrpSpPr/>
          <p:nvPr/>
        </p:nvGrpSpPr>
        <p:grpSpPr>
          <a:xfrm>
            <a:off x="7047112" y="761529"/>
            <a:ext cx="444352" cy="419333"/>
            <a:chOff x="1736615" y="495870"/>
            <a:chExt cx="570388" cy="538273"/>
          </a:xfrm>
        </p:grpSpPr>
        <p:sp>
          <p:nvSpPr>
            <p:cNvPr id="191" name="Google Shape;620;p19">
              <a:extLst>
                <a:ext uri="{FF2B5EF4-FFF2-40B4-BE49-F238E27FC236}">
                  <a16:creationId xmlns:a16="http://schemas.microsoft.com/office/drawing/2014/main" id="{63D52807-6589-A243-9483-85DAD17A4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029F8BB-B913-8D4A-B282-7184E0F1F78C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8.2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C7D8E08-9516-344B-9731-17D64263D0DC}"/>
              </a:ext>
            </a:extLst>
          </p:cNvPr>
          <p:cNvGrpSpPr/>
          <p:nvPr/>
        </p:nvGrpSpPr>
        <p:grpSpPr>
          <a:xfrm>
            <a:off x="7490223" y="761529"/>
            <a:ext cx="444354" cy="419333"/>
            <a:chOff x="1736615" y="495870"/>
            <a:chExt cx="570390" cy="538273"/>
          </a:xfrm>
        </p:grpSpPr>
        <p:sp>
          <p:nvSpPr>
            <p:cNvPr id="189" name="Google Shape;620;p19">
              <a:extLst>
                <a:ext uri="{FF2B5EF4-FFF2-40B4-BE49-F238E27FC236}">
                  <a16:creationId xmlns:a16="http://schemas.microsoft.com/office/drawing/2014/main" id="{0562E600-229F-9C48-B2D6-E91335083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A64E30E-852D-1641-A06B-838944769975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8.9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95B169D-D08A-9447-A8C8-F48D6A55FABD}"/>
              </a:ext>
            </a:extLst>
          </p:cNvPr>
          <p:cNvGrpSpPr/>
          <p:nvPr/>
        </p:nvGrpSpPr>
        <p:grpSpPr>
          <a:xfrm>
            <a:off x="794584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6" name="Google Shape;620;p19">
              <a:extLst>
                <a:ext uri="{FF2B5EF4-FFF2-40B4-BE49-F238E27FC236}">
                  <a16:creationId xmlns:a16="http://schemas.microsoft.com/office/drawing/2014/main" id="{D201F20B-F39F-F549-8151-7206CAB36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00E4C75-8C5F-C54C-BF1D-C2A09C06512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120CB0-504C-BA47-BD9F-521D2A4B9750}"/>
              </a:ext>
            </a:extLst>
          </p:cNvPr>
          <p:cNvGrpSpPr/>
          <p:nvPr/>
        </p:nvGrpSpPr>
        <p:grpSpPr>
          <a:xfrm>
            <a:off x="8388955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4" name="Google Shape;620;p19">
              <a:extLst>
                <a:ext uri="{FF2B5EF4-FFF2-40B4-BE49-F238E27FC236}">
                  <a16:creationId xmlns:a16="http://schemas.microsoft.com/office/drawing/2014/main" id="{BC672BE3-01E9-3243-8F2D-7C64B413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4D11BC2-1035-4B43-8DD7-56FCD823855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FE5583-DE2B-B049-989C-B1C4E5DDDA79}"/>
              </a:ext>
            </a:extLst>
          </p:cNvPr>
          <p:cNvGrpSpPr/>
          <p:nvPr/>
        </p:nvGrpSpPr>
        <p:grpSpPr>
          <a:xfrm>
            <a:off x="8832067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2" name="Google Shape;620;p19">
              <a:extLst>
                <a:ext uri="{FF2B5EF4-FFF2-40B4-BE49-F238E27FC236}">
                  <a16:creationId xmlns:a16="http://schemas.microsoft.com/office/drawing/2014/main" id="{88A42A6F-C5E1-E842-BDA9-49C17F8D1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3138A6-2987-714D-A897-D062E597E7A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35CD7A6-3BAF-5340-8EC2-CB61361CC4B4}"/>
              </a:ext>
            </a:extLst>
          </p:cNvPr>
          <p:cNvGrpSpPr/>
          <p:nvPr/>
        </p:nvGrpSpPr>
        <p:grpSpPr>
          <a:xfrm>
            <a:off x="351473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61" name="Google Shape;620;p19">
              <a:extLst>
                <a:ext uri="{FF2B5EF4-FFF2-40B4-BE49-F238E27FC236}">
                  <a16:creationId xmlns:a16="http://schemas.microsoft.com/office/drawing/2014/main" id="{A7A170AD-88CF-384C-9247-CD360776A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DB7BBB5-154C-1C4F-8EA1-D69142CCD29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E02700A-6B0E-334E-8519-B21E07B91F5A}"/>
              </a:ext>
            </a:extLst>
          </p:cNvPr>
          <p:cNvGrpSpPr/>
          <p:nvPr/>
        </p:nvGrpSpPr>
        <p:grpSpPr>
          <a:xfrm>
            <a:off x="3945335" y="207967"/>
            <a:ext cx="444352" cy="419333"/>
            <a:chOff x="1736615" y="495870"/>
            <a:chExt cx="570388" cy="538273"/>
          </a:xfrm>
        </p:grpSpPr>
        <p:sp>
          <p:nvSpPr>
            <p:cNvPr id="259" name="Google Shape;620;p19">
              <a:extLst>
                <a:ext uri="{FF2B5EF4-FFF2-40B4-BE49-F238E27FC236}">
                  <a16:creationId xmlns:a16="http://schemas.microsoft.com/office/drawing/2014/main" id="{CB4FF404-B072-224B-80AA-2B5FFDA73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057D22E-7209-A34E-9D6B-527259C0F80A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18F33AB-B708-1F49-930A-70F3AA76109E}"/>
              </a:ext>
            </a:extLst>
          </p:cNvPr>
          <p:cNvGrpSpPr/>
          <p:nvPr/>
        </p:nvGrpSpPr>
        <p:grpSpPr>
          <a:xfrm>
            <a:off x="4388446" y="207967"/>
            <a:ext cx="444352" cy="419333"/>
            <a:chOff x="1736615" y="495870"/>
            <a:chExt cx="570388" cy="538273"/>
          </a:xfrm>
        </p:grpSpPr>
        <p:sp>
          <p:nvSpPr>
            <p:cNvPr id="257" name="Google Shape;620;p19">
              <a:extLst>
                <a:ext uri="{FF2B5EF4-FFF2-40B4-BE49-F238E27FC236}">
                  <a16:creationId xmlns:a16="http://schemas.microsoft.com/office/drawing/2014/main" id="{E5034B82-9A16-C244-9F48-10E853E4B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616AB9B-EE30-D742-BF7E-2619F1C54546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82FBCE-558F-7143-BF2C-55A71F116B67}"/>
              </a:ext>
            </a:extLst>
          </p:cNvPr>
          <p:cNvGrpSpPr/>
          <p:nvPr/>
        </p:nvGrpSpPr>
        <p:grpSpPr>
          <a:xfrm>
            <a:off x="4831557" y="207967"/>
            <a:ext cx="444352" cy="419333"/>
            <a:chOff x="1736615" y="495870"/>
            <a:chExt cx="570388" cy="538273"/>
          </a:xfrm>
        </p:grpSpPr>
        <p:sp>
          <p:nvSpPr>
            <p:cNvPr id="255" name="Google Shape;620;p19">
              <a:extLst>
                <a:ext uri="{FF2B5EF4-FFF2-40B4-BE49-F238E27FC236}">
                  <a16:creationId xmlns:a16="http://schemas.microsoft.com/office/drawing/2014/main" id="{2EFF6317-1D1E-C44F-ABC1-91FA23CAD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F0742BE-41B8-6040-9168-FA8882B06CC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2.4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E49513A-EDBF-1447-ABA0-2E406BABF92E}"/>
              </a:ext>
            </a:extLst>
          </p:cNvPr>
          <p:cNvGrpSpPr/>
          <p:nvPr/>
        </p:nvGrpSpPr>
        <p:grpSpPr>
          <a:xfrm>
            <a:off x="5274665" y="207967"/>
            <a:ext cx="444353" cy="419333"/>
            <a:chOff x="1736613" y="495870"/>
            <a:chExt cx="570390" cy="538273"/>
          </a:xfrm>
        </p:grpSpPr>
        <p:sp>
          <p:nvSpPr>
            <p:cNvPr id="253" name="Google Shape;620;p19">
              <a:extLst>
                <a:ext uri="{FF2B5EF4-FFF2-40B4-BE49-F238E27FC236}">
                  <a16:creationId xmlns:a16="http://schemas.microsoft.com/office/drawing/2014/main" id="{065B1CB3-C4B2-F745-B7EE-638570AD6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7986B8-53AD-C84D-BB09-842628200000}"/>
                </a:ext>
              </a:extLst>
            </p:cNvPr>
            <p:cNvSpPr txBox="1"/>
            <p:nvPr/>
          </p:nvSpPr>
          <p:spPr>
            <a:xfrm>
              <a:off x="1736613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1.4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3642830-E743-A740-889E-F2E1D1CCD6EC}"/>
              </a:ext>
            </a:extLst>
          </p:cNvPr>
          <p:cNvGrpSpPr/>
          <p:nvPr/>
        </p:nvGrpSpPr>
        <p:grpSpPr>
          <a:xfrm>
            <a:off x="5717779" y="207967"/>
            <a:ext cx="444352" cy="419333"/>
            <a:chOff x="1736615" y="495870"/>
            <a:chExt cx="570388" cy="538273"/>
          </a:xfrm>
        </p:grpSpPr>
        <p:sp>
          <p:nvSpPr>
            <p:cNvPr id="251" name="Google Shape;620;p19">
              <a:extLst>
                <a:ext uri="{FF2B5EF4-FFF2-40B4-BE49-F238E27FC236}">
                  <a16:creationId xmlns:a16="http://schemas.microsoft.com/office/drawing/2014/main" id="{DDC0C498-1970-3340-9AC6-6DA8A4B19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E8EBD3E-8157-4649-A266-640FA32E9290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4755CCA-8D70-034A-B862-BF8661EC222B}"/>
              </a:ext>
            </a:extLst>
          </p:cNvPr>
          <p:cNvGrpSpPr/>
          <p:nvPr/>
        </p:nvGrpSpPr>
        <p:grpSpPr>
          <a:xfrm>
            <a:off x="6604001" y="207967"/>
            <a:ext cx="444352" cy="419333"/>
            <a:chOff x="1736615" y="495870"/>
            <a:chExt cx="570388" cy="538273"/>
          </a:xfrm>
        </p:grpSpPr>
        <p:sp>
          <p:nvSpPr>
            <p:cNvPr id="249" name="Google Shape;620;p19">
              <a:extLst>
                <a:ext uri="{FF2B5EF4-FFF2-40B4-BE49-F238E27FC236}">
                  <a16:creationId xmlns:a16="http://schemas.microsoft.com/office/drawing/2014/main" id="{A1EE8CF5-EDCE-5A40-885F-532CCDDE9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058D1F-E64E-8A4C-B408-365A72AB27EB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768B917-2B51-9D4C-95FC-0097F44BE6E3}"/>
              </a:ext>
            </a:extLst>
          </p:cNvPr>
          <p:cNvGrpSpPr/>
          <p:nvPr/>
        </p:nvGrpSpPr>
        <p:grpSpPr>
          <a:xfrm>
            <a:off x="6160890" y="207967"/>
            <a:ext cx="444352" cy="419333"/>
            <a:chOff x="1736615" y="495870"/>
            <a:chExt cx="570388" cy="538273"/>
          </a:xfrm>
        </p:grpSpPr>
        <p:sp>
          <p:nvSpPr>
            <p:cNvPr id="247" name="Google Shape;620;p19">
              <a:extLst>
                <a:ext uri="{FF2B5EF4-FFF2-40B4-BE49-F238E27FC236}">
                  <a16:creationId xmlns:a16="http://schemas.microsoft.com/office/drawing/2014/main" id="{F1F83005-A2D2-6941-8E33-E648B0881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1905EAE-063E-1F48-A248-0597B1907435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FAA72E8-D15B-5E41-928A-453C35344E73}"/>
              </a:ext>
            </a:extLst>
          </p:cNvPr>
          <p:cNvGrpSpPr/>
          <p:nvPr/>
        </p:nvGrpSpPr>
        <p:grpSpPr>
          <a:xfrm>
            <a:off x="7047112" y="207967"/>
            <a:ext cx="444354" cy="419333"/>
            <a:chOff x="1736615" y="495870"/>
            <a:chExt cx="570390" cy="538273"/>
          </a:xfrm>
        </p:grpSpPr>
        <p:sp>
          <p:nvSpPr>
            <p:cNvPr id="245" name="Google Shape;620;p19">
              <a:extLst>
                <a:ext uri="{FF2B5EF4-FFF2-40B4-BE49-F238E27FC236}">
                  <a16:creationId xmlns:a16="http://schemas.microsoft.com/office/drawing/2014/main" id="{6526BBE2-5C63-2D48-A928-553D8C9B6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34FD44D-C6A8-E846-9819-8327640B39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C7AFAC6-D43C-3841-A11E-B1148D11F266}"/>
              </a:ext>
            </a:extLst>
          </p:cNvPr>
          <p:cNvGrpSpPr/>
          <p:nvPr/>
        </p:nvGrpSpPr>
        <p:grpSpPr>
          <a:xfrm>
            <a:off x="7490223" y="207967"/>
            <a:ext cx="444354" cy="419333"/>
            <a:chOff x="1736615" y="495870"/>
            <a:chExt cx="570390" cy="538273"/>
          </a:xfrm>
        </p:grpSpPr>
        <p:sp>
          <p:nvSpPr>
            <p:cNvPr id="243" name="Google Shape;620;p19">
              <a:extLst>
                <a:ext uri="{FF2B5EF4-FFF2-40B4-BE49-F238E27FC236}">
                  <a16:creationId xmlns:a16="http://schemas.microsoft.com/office/drawing/2014/main" id="{A09E4DD7-8739-5249-8226-736533252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1D4C01-A92D-424C-8DAE-1C2C78C7C97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9662B57-1A65-FC46-9F66-3FC569128265}"/>
              </a:ext>
            </a:extLst>
          </p:cNvPr>
          <p:cNvGrpSpPr/>
          <p:nvPr/>
        </p:nvGrpSpPr>
        <p:grpSpPr>
          <a:xfrm>
            <a:off x="794584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41" name="Google Shape;620;p19">
              <a:extLst>
                <a:ext uri="{FF2B5EF4-FFF2-40B4-BE49-F238E27FC236}">
                  <a16:creationId xmlns:a16="http://schemas.microsoft.com/office/drawing/2014/main" id="{DF7B70EC-1B42-3A45-9E12-4FFBA692D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C0F00FC-059E-BF42-999C-B98187E3EAE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34EA03-CBC1-2F45-89A6-D43FD49D8581}"/>
              </a:ext>
            </a:extLst>
          </p:cNvPr>
          <p:cNvGrpSpPr/>
          <p:nvPr/>
        </p:nvGrpSpPr>
        <p:grpSpPr>
          <a:xfrm>
            <a:off x="8388955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9" name="Google Shape;620;p19">
              <a:extLst>
                <a:ext uri="{FF2B5EF4-FFF2-40B4-BE49-F238E27FC236}">
                  <a16:creationId xmlns:a16="http://schemas.microsoft.com/office/drawing/2014/main" id="{09FDC7FF-F2D6-ED4F-95CD-4F4D94CD1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2C145C3-DF84-754C-8D10-8F0AB712AAD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23D7D3-BF72-D441-BD3D-A4D1E3EFE579}"/>
              </a:ext>
            </a:extLst>
          </p:cNvPr>
          <p:cNvGrpSpPr/>
          <p:nvPr/>
        </p:nvGrpSpPr>
        <p:grpSpPr>
          <a:xfrm>
            <a:off x="8832067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7" name="Google Shape;620;p19">
              <a:extLst>
                <a:ext uri="{FF2B5EF4-FFF2-40B4-BE49-F238E27FC236}">
                  <a16:creationId xmlns:a16="http://schemas.microsoft.com/office/drawing/2014/main" id="{DA49AC86-72B3-644B-86F4-A3A60E62C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F642E27-D520-E147-A1CF-E3BE8A0DF7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289ABBF-6588-7949-914F-6A59964C2F2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FBCD742-D762-C543-AF49-4C5021D96C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7B73BDA4-5023-C04D-A087-066B87FA59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C9F9D6B-6B3F-5648-BB70-7B117807FF48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E83AD539-B683-4C48-824D-77842903590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531C6DD6-5C7D-7849-BABD-B567ABD7EA9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D166D963-0E4C-5F4D-B59D-955BD18CA8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680DD1B-AD75-7149-922A-1413397EAD10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629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83CB42BB-39DA-2E42-BFDB-EC72C65B81CD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1452" name="Group 1451">
              <a:extLst>
                <a:ext uri="{FF2B5EF4-FFF2-40B4-BE49-F238E27FC236}">
                  <a16:creationId xmlns:a16="http://schemas.microsoft.com/office/drawing/2014/main" id="{BFA3B349-5673-7844-97F8-0FB36801276A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89" name="Google Shape;620;p19">
                <a:extLst>
                  <a:ext uri="{FF2B5EF4-FFF2-40B4-BE49-F238E27FC236}">
                    <a16:creationId xmlns:a16="http://schemas.microsoft.com/office/drawing/2014/main" id="{158432F9-AA5A-4849-AB52-83504CA56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0" name="TextBox 1489">
                <a:extLst>
                  <a:ext uri="{FF2B5EF4-FFF2-40B4-BE49-F238E27FC236}">
                    <a16:creationId xmlns:a16="http://schemas.microsoft.com/office/drawing/2014/main" id="{B550BF57-61E3-974A-8E1E-BC41BD52D9F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453" name="Group 1452">
              <a:extLst>
                <a:ext uri="{FF2B5EF4-FFF2-40B4-BE49-F238E27FC236}">
                  <a16:creationId xmlns:a16="http://schemas.microsoft.com/office/drawing/2014/main" id="{4A63E289-57AA-3D48-BB0F-217F95EF0476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1487" name="Google Shape;620;p19">
                <a:extLst>
                  <a:ext uri="{FF2B5EF4-FFF2-40B4-BE49-F238E27FC236}">
                    <a16:creationId xmlns:a16="http://schemas.microsoft.com/office/drawing/2014/main" id="{0930B19D-B51B-7741-9849-91A7E3586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56665895-3081-9B4B-84CE-712AF794916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54" name="Group 1453">
              <a:extLst>
                <a:ext uri="{FF2B5EF4-FFF2-40B4-BE49-F238E27FC236}">
                  <a16:creationId xmlns:a16="http://schemas.microsoft.com/office/drawing/2014/main" id="{F088112F-7A9D-AC47-B992-85350DCD1D05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1485" name="Google Shape;620;p19">
                <a:extLst>
                  <a:ext uri="{FF2B5EF4-FFF2-40B4-BE49-F238E27FC236}">
                    <a16:creationId xmlns:a16="http://schemas.microsoft.com/office/drawing/2014/main" id="{CC270B64-9607-8F44-A503-6D183B580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222B819E-7DDD-E24B-96CE-DD492761F6D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1455" name="Group 1454">
              <a:extLst>
                <a:ext uri="{FF2B5EF4-FFF2-40B4-BE49-F238E27FC236}">
                  <a16:creationId xmlns:a16="http://schemas.microsoft.com/office/drawing/2014/main" id="{2150DBF1-2C73-DB4A-8A9D-1BB871BF7870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1483" name="Google Shape;620;p19">
                <a:extLst>
                  <a:ext uri="{FF2B5EF4-FFF2-40B4-BE49-F238E27FC236}">
                    <a16:creationId xmlns:a16="http://schemas.microsoft.com/office/drawing/2014/main" id="{8213A84F-BFC3-B046-9BD6-9CE34D37E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4" name="TextBox 1483">
                <a:extLst>
                  <a:ext uri="{FF2B5EF4-FFF2-40B4-BE49-F238E27FC236}">
                    <a16:creationId xmlns:a16="http://schemas.microsoft.com/office/drawing/2014/main" id="{3557D590-FECE-5046-B056-453AEB4EC9B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1456" name="Group 1455">
              <a:extLst>
                <a:ext uri="{FF2B5EF4-FFF2-40B4-BE49-F238E27FC236}">
                  <a16:creationId xmlns:a16="http://schemas.microsoft.com/office/drawing/2014/main" id="{7397D278-DF1A-424C-85EF-5E6CB8AEBEA3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1481" name="Google Shape;620;p19">
                <a:extLst>
                  <a:ext uri="{FF2B5EF4-FFF2-40B4-BE49-F238E27FC236}">
                    <a16:creationId xmlns:a16="http://schemas.microsoft.com/office/drawing/2014/main" id="{B2E90CCA-5E48-F540-920D-C767095B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4E009816-F2D9-0B43-9364-63D0ED08D66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09FC3544-10EB-4E43-8698-97AD85E6768C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1479" name="Google Shape;620;p19">
                <a:extLst>
                  <a:ext uri="{FF2B5EF4-FFF2-40B4-BE49-F238E27FC236}">
                    <a16:creationId xmlns:a16="http://schemas.microsoft.com/office/drawing/2014/main" id="{0F35041A-EEB6-A544-8BED-C944E346A9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8D07E421-86C7-9B40-90FB-97A86376A8E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1458" name="Group 1457">
              <a:extLst>
                <a:ext uri="{FF2B5EF4-FFF2-40B4-BE49-F238E27FC236}">
                  <a16:creationId xmlns:a16="http://schemas.microsoft.com/office/drawing/2014/main" id="{9851BC1D-B2C1-1F4D-BB6D-7C93369BA709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1477" name="Google Shape;620;p19">
                <a:extLst>
                  <a:ext uri="{FF2B5EF4-FFF2-40B4-BE49-F238E27FC236}">
                    <a16:creationId xmlns:a16="http://schemas.microsoft.com/office/drawing/2014/main" id="{C916A19E-122F-4645-AD12-742F3B4F1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406B9666-B6EB-3043-8794-5E98D866882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1459" name="Group 1458">
              <a:extLst>
                <a:ext uri="{FF2B5EF4-FFF2-40B4-BE49-F238E27FC236}">
                  <a16:creationId xmlns:a16="http://schemas.microsoft.com/office/drawing/2014/main" id="{A30749BE-991F-8442-8628-48AE8E7A22E2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1475" name="Google Shape;620;p19">
                <a:extLst>
                  <a:ext uri="{FF2B5EF4-FFF2-40B4-BE49-F238E27FC236}">
                    <a16:creationId xmlns:a16="http://schemas.microsoft.com/office/drawing/2014/main" id="{1BD7650B-8187-DE43-8BAC-7F374718B1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3C519876-86FA-2E4B-96D8-F067E43408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BF2F9696-6C39-E542-9320-46B39DCA12E5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1473" name="Google Shape;620;p19">
                <a:extLst>
                  <a:ext uri="{FF2B5EF4-FFF2-40B4-BE49-F238E27FC236}">
                    <a16:creationId xmlns:a16="http://schemas.microsoft.com/office/drawing/2014/main" id="{D4DA38F3-B491-874E-B643-CF3D46AC6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9229A29B-FF3E-3444-ABD6-8AB9A51D795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C5FDD84F-8899-924D-8FC2-FF3A7793AA10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1471" name="Google Shape;620;p19">
                <a:extLst>
                  <a:ext uri="{FF2B5EF4-FFF2-40B4-BE49-F238E27FC236}">
                    <a16:creationId xmlns:a16="http://schemas.microsoft.com/office/drawing/2014/main" id="{FEAC0417-90EC-8F41-8191-C17353305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410B75D3-E2A6-9344-981A-3788F5DF5A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1462" name="Group 1461">
              <a:extLst>
                <a:ext uri="{FF2B5EF4-FFF2-40B4-BE49-F238E27FC236}">
                  <a16:creationId xmlns:a16="http://schemas.microsoft.com/office/drawing/2014/main" id="{0950A3B2-3C1B-634F-BC8C-3EA5672CB85C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9" name="Google Shape;620;p19">
                <a:extLst>
                  <a:ext uri="{FF2B5EF4-FFF2-40B4-BE49-F238E27FC236}">
                    <a16:creationId xmlns:a16="http://schemas.microsoft.com/office/drawing/2014/main" id="{C2BB46C9-D537-A14E-808D-7C5AEF5C8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7AE92194-55F9-BF4D-996A-CC2EEE8F643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28EB0FB6-96D1-3B47-B72A-D0BB46F31566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7" name="Google Shape;620;p19">
                <a:extLst>
                  <a:ext uri="{FF2B5EF4-FFF2-40B4-BE49-F238E27FC236}">
                    <a16:creationId xmlns:a16="http://schemas.microsoft.com/office/drawing/2014/main" id="{905E0A01-8317-F746-BBC8-7AE814ADB7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2FB68F78-4C9D-1049-8E15-03F6523D676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610952F6-13C6-7148-B5DA-E3D4E31A89D8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5" name="Google Shape;620;p19">
                <a:extLst>
                  <a:ext uri="{FF2B5EF4-FFF2-40B4-BE49-F238E27FC236}">
                    <a16:creationId xmlns:a16="http://schemas.microsoft.com/office/drawing/2014/main" id="{F3AB9022-039B-D44E-BDF7-ADA515383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4FC8EC6F-3740-9444-B784-8CA034D7DEC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55C9CAFB-DBB0-044A-8128-DC851A531E72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2B0EFB92-437A-C540-A3A6-0227542FD47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146E5E8E-F642-B440-AF39-BD4939AD126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200D09B-04F5-324A-8D35-9DE42B12FEDA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76D54B6-B417-294A-B545-179D52791908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48196EBF-C21B-DB46-A887-9BAB27F52A9F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1AD046FB-D9E9-6E44-ADB2-6C63CED252D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EB244CDB-9D5F-E244-A18E-F37E51FE337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10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C9DA3436-86F8-8846-BD85-F96336D78A76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ABC7489-F2B3-CC46-9541-8885BA68C1C6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500" name="Google Shape;620;p19">
                <a:extLst>
                  <a:ext uri="{FF2B5EF4-FFF2-40B4-BE49-F238E27FC236}">
                    <a16:creationId xmlns:a16="http://schemas.microsoft.com/office/drawing/2014/main" id="{68F8EA73-528D-1340-899A-E45EC352D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0CC341A1-B144-8345-9E75-A4702ACC899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7DA8E114-8EC2-AE40-BC4A-5F373476F2FA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98" name="Google Shape;620;p19">
                <a:extLst>
                  <a:ext uri="{FF2B5EF4-FFF2-40B4-BE49-F238E27FC236}">
                    <a16:creationId xmlns:a16="http://schemas.microsoft.com/office/drawing/2014/main" id="{649150DD-040F-1146-BB05-080A6F174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FCDC5781-0743-2E4B-90FD-2B6D1071B09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80E91F5C-0490-1244-A9DE-A10D90AFBA2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96" name="Google Shape;620;p19">
                <a:extLst>
                  <a:ext uri="{FF2B5EF4-FFF2-40B4-BE49-F238E27FC236}">
                    <a16:creationId xmlns:a16="http://schemas.microsoft.com/office/drawing/2014/main" id="{F56D8A2C-13C6-1447-8173-8EABC937D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FDD5821C-F5C1-E54F-B8F1-0E9D9441101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A748BCDD-8809-A941-AD14-A7BA9C0B3AAD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94" name="Google Shape;620;p19">
                <a:extLst>
                  <a:ext uri="{FF2B5EF4-FFF2-40B4-BE49-F238E27FC236}">
                    <a16:creationId xmlns:a16="http://schemas.microsoft.com/office/drawing/2014/main" id="{6DBD4344-3CFF-054F-A275-B2A878BAD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9D57A25-259D-A84A-89A0-C290958E317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A5B0EE22-5C66-0A44-95AA-CBF7303652F5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492" name="Google Shape;620;p19">
                <a:extLst>
                  <a:ext uri="{FF2B5EF4-FFF2-40B4-BE49-F238E27FC236}">
                    <a16:creationId xmlns:a16="http://schemas.microsoft.com/office/drawing/2014/main" id="{CC3567EE-52C2-FA41-BDE1-0D9CFDFA4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919BBE9B-A1D9-8047-B1A1-F30F2025773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B8040377-C9D9-FD40-99F8-2B0B0E04A81D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90" name="Google Shape;620;p19">
                <a:extLst>
                  <a:ext uri="{FF2B5EF4-FFF2-40B4-BE49-F238E27FC236}">
                    <a16:creationId xmlns:a16="http://schemas.microsoft.com/office/drawing/2014/main" id="{29CD1B1E-1CB8-8F47-81D8-5142EDE5A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A9298265-ACA6-604A-808E-7E2A85633FE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4C5E696-B2B9-CE4A-BEC3-5EBC64EEC995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88" name="Google Shape;620;p19">
                <a:extLst>
                  <a:ext uri="{FF2B5EF4-FFF2-40B4-BE49-F238E27FC236}">
                    <a16:creationId xmlns:a16="http://schemas.microsoft.com/office/drawing/2014/main" id="{1D36F888-48A9-EE4D-841A-09C5C2A83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73502F0-1B55-4548-A526-AFEA7FFB9C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B9771B3-9A53-6240-8064-D59AD806BE8F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86" name="Google Shape;620;p19">
                <a:extLst>
                  <a:ext uri="{FF2B5EF4-FFF2-40B4-BE49-F238E27FC236}">
                    <a16:creationId xmlns:a16="http://schemas.microsoft.com/office/drawing/2014/main" id="{7AC68DCF-356E-0A4F-A13C-C0B6F9586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7BF8A9A1-EC0C-414B-B7AF-F8EA277B6D6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316FDD1A-9082-AA42-A7F2-1D92154F2164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84" name="Google Shape;620;p19">
                <a:extLst>
                  <a:ext uri="{FF2B5EF4-FFF2-40B4-BE49-F238E27FC236}">
                    <a16:creationId xmlns:a16="http://schemas.microsoft.com/office/drawing/2014/main" id="{B50C588F-DCAD-A442-8A1F-C8DDE49EA7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045D2BD-B7BA-3347-A1A2-EF27A208D7A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12BAF55-E95B-664B-8F8C-287916FD5927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482" name="Google Shape;620;p19">
                <a:extLst>
                  <a:ext uri="{FF2B5EF4-FFF2-40B4-BE49-F238E27FC236}">
                    <a16:creationId xmlns:a16="http://schemas.microsoft.com/office/drawing/2014/main" id="{2C6E0E0B-722D-0743-AA9B-34DA1A16E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27B3789D-6CFA-6945-B131-4F3DAA8E42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27725C8-DCDF-E949-852F-90E538F051B2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80" name="Google Shape;620;p19">
                <a:extLst>
                  <a:ext uri="{FF2B5EF4-FFF2-40B4-BE49-F238E27FC236}">
                    <a16:creationId xmlns:a16="http://schemas.microsoft.com/office/drawing/2014/main" id="{993735BC-5E71-1A40-AA3C-B4872B518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13A661CA-7F03-0741-AAC8-B7DC5341CE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936745D3-7ACD-AD41-83AA-53F72D3AE169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8" name="Google Shape;620;p19">
                <a:extLst>
                  <a:ext uri="{FF2B5EF4-FFF2-40B4-BE49-F238E27FC236}">
                    <a16:creationId xmlns:a16="http://schemas.microsoft.com/office/drawing/2014/main" id="{9361F5BC-92CD-9142-B396-5208CCEC5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713F503-EC68-344F-9C5D-4963A97312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259F211A-1E27-434B-8F34-CFA0898F217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6" name="Google Shape;620;p19">
                <a:extLst>
                  <a:ext uri="{FF2B5EF4-FFF2-40B4-BE49-F238E27FC236}">
                    <a16:creationId xmlns:a16="http://schemas.microsoft.com/office/drawing/2014/main" id="{553E8CCA-5A35-CE44-BD17-E8762D810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3D9F5397-8B8D-B24E-86D6-364B25F582A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716D7E0B-85E8-EC40-970A-BE51A6B6F777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03DB7A3B-6E05-1149-86D5-977D9B2C86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633D853B-FAEA-CE4B-ADB8-DF35EADA82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5FA45C7-8BA8-0547-8B52-DBD2221C29B2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9FA319D6-8A34-B043-8396-E67F40D600F9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8" name="Google Shape;811;p40">
              <a:extLst>
                <a:ext uri="{FF2B5EF4-FFF2-40B4-BE49-F238E27FC236}">
                  <a16:creationId xmlns:a16="http://schemas.microsoft.com/office/drawing/2014/main" id="{69159122-6C64-5F49-86D5-674640FB4E3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812;p40">
              <a:extLst>
                <a:ext uri="{FF2B5EF4-FFF2-40B4-BE49-F238E27FC236}">
                  <a16:creationId xmlns:a16="http://schemas.microsoft.com/office/drawing/2014/main" id="{F1E467E8-2AC6-4D46-B477-9C60BB8B64E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BEA6185-64C5-E84A-87B1-93CB9EE72451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AF0D45D-986C-004D-A49F-8A6AE6DB5E60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A563A6AD-5E4C-8046-ADAE-3912784E8171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3ACEFDC0-EE8D-D54A-A4A5-225D4898A03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3EEEE51F-DA14-C344-ACCD-69A1D62D056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40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EF3F12C-1D6B-774C-9821-3B8AA6864441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A2F4B76-EB4D-4740-ABBD-B5104CBD4F4C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30" name="Google Shape;620;p19">
                <a:extLst>
                  <a:ext uri="{FF2B5EF4-FFF2-40B4-BE49-F238E27FC236}">
                    <a16:creationId xmlns:a16="http://schemas.microsoft.com/office/drawing/2014/main" id="{C000146C-A09B-074F-AE29-6CC20187A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C3E60CD2-0672-9C4F-8CCC-BEEF239A10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B2F69322-F3A5-2548-B592-1CED67955554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28" name="Google Shape;620;p19">
                <a:extLst>
                  <a:ext uri="{FF2B5EF4-FFF2-40B4-BE49-F238E27FC236}">
                    <a16:creationId xmlns:a16="http://schemas.microsoft.com/office/drawing/2014/main" id="{F95D0DA8-EA09-3445-85FF-20AF890CE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C11345E8-0EBF-8E49-AD71-29BAF997EA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BBDA01CC-2148-C540-89B7-2E9E000FE89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26" name="Google Shape;620;p19">
                <a:extLst>
                  <a:ext uri="{FF2B5EF4-FFF2-40B4-BE49-F238E27FC236}">
                    <a16:creationId xmlns:a16="http://schemas.microsoft.com/office/drawing/2014/main" id="{18026A4B-FD06-6A43-96A1-1796AF34A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A07A117-A733-A64D-B910-4B7CF61E089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0234D73-ADEB-5C41-B9B5-0762E64908DE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24" name="Google Shape;620;p19">
                <a:extLst>
                  <a:ext uri="{FF2B5EF4-FFF2-40B4-BE49-F238E27FC236}">
                    <a16:creationId xmlns:a16="http://schemas.microsoft.com/office/drawing/2014/main" id="{EA669887-44FD-684C-BC9E-844F4467B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4A77247-EE9F-2846-B2E8-FB5A8405551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EE6A1C-9F3E-4147-BD0E-F2E9F086DB1B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20" name="Google Shape;620;p19">
                <a:extLst>
                  <a:ext uri="{FF2B5EF4-FFF2-40B4-BE49-F238E27FC236}">
                    <a16:creationId xmlns:a16="http://schemas.microsoft.com/office/drawing/2014/main" id="{44A80AC0-3C53-4247-9F15-D700F2AA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FA1E056D-C738-5049-B020-B20ED0DC78E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E7B15C1C-9B0E-934C-BD80-79A1E09D29AB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18" name="Google Shape;620;p19">
                <a:extLst>
                  <a:ext uri="{FF2B5EF4-FFF2-40B4-BE49-F238E27FC236}">
                    <a16:creationId xmlns:a16="http://schemas.microsoft.com/office/drawing/2014/main" id="{83AB7F36-483F-2E40-AD81-2509B46E8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0B51524-B539-064B-A712-10B30F67766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74901322-A007-234A-82D6-B4C5E5628EF6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16" name="Google Shape;620;p19">
                <a:extLst>
                  <a:ext uri="{FF2B5EF4-FFF2-40B4-BE49-F238E27FC236}">
                    <a16:creationId xmlns:a16="http://schemas.microsoft.com/office/drawing/2014/main" id="{AD5135A3-09E0-034A-A633-E89FBBBE3C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27556FFB-635F-BD4A-9AED-77FD4D6082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B3E531CA-F360-A044-A0BD-8D522C94D92D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14" name="Google Shape;620;p19">
                <a:extLst>
                  <a:ext uri="{FF2B5EF4-FFF2-40B4-BE49-F238E27FC236}">
                    <a16:creationId xmlns:a16="http://schemas.microsoft.com/office/drawing/2014/main" id="{215F3652-B64C-B245-98D8-8104695B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330D8FAD-DB4C-A740-8754-A82F608B4FE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42DE44F-AB85-0C4B-8C79-D4195DA35949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10" name="Google Shape;620;p19">
                <a:extLst>
                  <a:ext uri="{FF2B5EF4-FFF2-40B4-BE49-F238E27FC236}">
                    <a16:creationId xmlns:a16="http://schemas.microsoft.com/office/drawing/2014/main" id="{080BF757-D827-EE42-AB9C-FB442F74E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4804FD3-E757-DF4A-8A40-3B9998B8A6C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BBD8E585-0757-8A4C-8E63-D54AD8D66768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8" name="Google Shape;620;p19">
                <a:extLst>
                  <a:ext uri="{FF2B5EF4-FFF2-40B4-BE49-F238E27FC236}">
                    <a16:creationId xmlns:a16="http://schemas.microsoft.com/office/drawing/2014/main" id="{3A69973C-96A2-434B-9E20-F8B8C662A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AEA63E36-E90C-C34C-861C-016AC5E98061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8452ABA4-A399-E74A-8A72-072E7AC27C9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6" name="Google Shape;620;p19">
                <a:extLst>
                  <a:ext uri="{FF2B5EF4-FFF2-40B4-BE49-F238E27FC236}">
                    <a16:creationId xmlns:a16="http://schemas.microsoft.com/office/drawing/2014/main" id="{E86D65FC-B217-3641-AA31-885870D038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7B461F75-81B0-EA4A-8BCE-EB2DD44B05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6566B169-CC82-9249-8B75-8F098C62E7DC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2" name="Google Shape;811;p40">
              <a:extLst>
                <a:ext uri="{FF2B5EF4-FFF2-40B4-BE49-F238E27FC236}">
                  <a16:creationId xmlns:a16="http://schemas.microsoft.com/office/drawing/2014/main" id="{E0F66E61-1F2D-674E-815C-09A9F5D3461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812;p40">
              <a:extLst>
                <a:ext uri="{FF2B5EF4-FFF2-40B4-BE49-F238E27FC236}">
                  <a16:creationId xmlns:a16="http://schemas.microsoft.com/office/drawing/2014/main" id="{B48D4E1D-992D-F543-BCFB-338D1532EF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FFAEEC6-D505-6D4F-8E6A-25F8C3BE570B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433" name="Google Shape;810;p40">
            <a:extLst>
              <a:ext uri="{FF2B5EF4-FFF2-40B4-BE49-F238E27FC236}">
                <a16:creationId xmlns:a16="http://schemas.microsoft.com/office/drawing/2014/main" id="{4D59EABC-A5C9-574B-BA03-1D5F2C48EC51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4" name="Google Shape;811;p40">
              <a:extLst>
                <a:ext uri="{FF2B5EF4-FFF2-40B4-BE49-F238E27FC236}">
                  <a16:creationId xmlns:a16="http://schemas.microsoft.com/office/drawing/2014/main" id="{AEA0A495-A074-0D45-A8E5-EFB5BF072F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812;p40">
              <a:extLst>
                <a:ext uri="{FF2B5EF4-FFF2-40B4-BE49-F238E27FC236}">
                  <a16:creationId xmlns:a16="http://schemas.microsoft.com/office/drawing/2014/main" id="{F8AC8A91-290F-A84F-81BA-7E3C85013A2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1F36CC0-5BDD-4946-9C4E-858E1D272D1D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1C60A75-EADF-714A-B599-1749DB4A9BB4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441" name="Google Shape;804;p40">
            <a:extLst>
              <a:ext uri="{FF2B5EF4-FFF2-40B4-BE49-F238E27FC236}">
                <a16:creationId xmlns:a16="http://schemas.microsoft.com/office/drawing/2014/main" id="{5CBEC805-3093-F145-863F-5CA70DFF2F7D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2" name="Google Shape;805;p40">
              <a:extLst>
                <a:ext uri="{FF2B5EF4-FFF2-40B4-BE49-F238E27FC236}">
                  <a16:creationId xmlns:a16="http://schemas.microsoft.com/office/drawing/2014/main" id="{9A3196B0-9CCC-1D47-A667-99861F304F0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806;p40">
              <a:extLst>
                <a:ext uri="{FF2B5EF4-FFF2-40B4-BE49-F238E27FC236}">
                  <a16:creationId xmlns:a16="http://schemas.microsoft.com/office/drawing/2014/main" id="{A5D9B12C-4403-3E4B-9413-F9C6A177316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D61C09B-79C6-CD45-8FF8-D6C0FB86AEC2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45" name="Google Shape;804;p40">
            <a:extLst>
              <a:ext uri="{FF2B5EF4-FFF2-40B4-BE49-F238E27FC236}">
                <a16:creationId xmlns:a16="http://schemas.microsoft.com/office/drawing/2014/main" id="{372BC718-68A9-744A-9AE4-5ED79AF35DEE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6" name="Google Shape;805;p40">
              <a:extLst>
                <a:ext uri="{FF2B5EF4-FFF2-40B4-BE49-F238E27FC236}">
                  <a16:creationId xmlns:a16="http://schemas.microsoft.com/office/drawing/2014/main" id="{432041E8-6BFA-674C-8E2D-437CA7E13814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806;p40">
              <a:extLst>
                <a:ext uri="{FF2B5EF4-FFF2-40B4-BE49-F238E27FC236}">
                  <a16:creationId xmlns:a16="http://schemas.microsoft.com/office/drawing/2014/main" id="{71FD70B0-3E0B-3F40-8006-EF2B9B93FF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9" name="Google Shape;620;p19">
            <a:extLst>
              <a:ext uri="{FF2B5EF4-FFF2-40B4-BE49-F238E27FC236}">
                <a16:creationId xmlns:a16="http://schemas.microsoft.com/office/drawing/2014/main" id="{EEB8DC4F-B97C-7246-A4E8-C691D1C634E9}"/>
              </a:ext>
            </a:extLst>
          </p:cNvPr>
          <p:cNvSpPr>
            <a:spLocks noChangeAspect="1"/>
          </p:cNvSpPr>
          <p:nvPr/>
        </p:nvSpPr>
        <p:spPr>
          <a:xfrm>
            <a:off x="5000109" y="606760"/>
            <a:ext cx="419333" cy="419333"/>
          </a:xfrm>
          <a:prstGeom prst="roundRect">
            <a:avLst>
              <a:gd name="adj" fmla="val 31182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38CF7C7-2C93-7049-8C55-732EC0B70F4B}"/>
              </a:ext>
            </a:extLst>
          </p:cNvPr>
          <p:cNvSpPr txBox="1"/>
          <p:nvPr/>
        </p:nvSpPr>
        <p:spPr>
          <a:xfrm>
            <a:off x="4987598" y="660576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83BBF7-C0C5-7D46-93E8-703EE9BC857E}"/>
              </a:ext>
            </a:extLst>
          </p:cNvPr>
          <p:cNvGrpSpPr/>
          <p:nvPr/>
        </p:nvGrpSpPr>
        <p:grpSpPr>
          <a:xfrm>
            <a:off x="10080463" y="602490"/>
            <a:ext cx="444353" cy="5071501"/>
            <a:chOff x="10080463" y="602490"/>
            <a:chExt cx="444353" cy="5071501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52C81FC-0617-7E49-8B0C-E2D8612A0653}"/>
                </a:ext>
              </a:extLst>
            </p:cNvPr>
            <p:cNvGrpSpPr/>
            <p:nvPr/>
          </p:nvGrpSpPr>
          <p:grpSpPr>
            <a:xfrm>
              <a:off x="10080463" y="2347053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13" name="Google Shape;620;p19">
                <a:extLst>
                  <a:ext uri="{FF2B5EF4-FFF2-40B4-BE49-F238E27FC236}">
                    <a16:creationId xmlns:a16="http://schemas.microsoft.com/office/drawing/2014/main" id="{1D130B71-2BD1-6A42-8ADB-037F46F0E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78567837-7365-C648-8126-6A8269BEA87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1.1</a:t>
                </a: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9E563BE3-173A-7E41-9869-00056D7ECD2B}"/>
                </a:ext>
              </a:extLst>
            </p:cNvPr>
            <p:cNvGrpSpPr/>
            <p:nvPr/>
          </p:nvGrpSpPr>
          <p:grpSpPr>
            <a:xfrm>
              <a:off x="10080463" y="1184011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9" name="Google Shape;620;p19">
                <a:extLst>
                  <a:ext uri="{FF2B5EF4-FFF2-40B4-BE49-F238E27FC236}">
                    <a16:creationId xmlns:a16="http://schemas.microsoft.com/office/drawing/2014/main" id="{612E8B22-878E-374B-A400-4A4C64CD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122B45B8-0C51-DF46-8BA7-9FE2BD881A8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0,3</a:t>
                </a: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3C5F939E-C8C8-EA4D-BE83-055D4676A9BE}"/>
                </a:ext>
              </a:extLst>
            </p:cNvPr>
            <p:cNvGrpSpPr/>
            <p:nvPr/>
          </p:nvGrpSpPr>
          <p:grpSpPr>
            <a:xfrm>
              <a:off x="10080463" y="1765532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2" name="Google Shape;620;p19">
                <a:extLst>
                  <a:ext uri="{FF2B5EF4-FFF2-40B4-BE49-F238E27FC236}">
                    <a16:creationId xmlns:a16="http://schemas.microsoft.com/office/drawing/2014/main" id="{E6F64A22-BF8D-EF48-8D8C-433A24605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F07A038F-9DB5-A945-BCE9-7655D40343DC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1.6</a:t>
                </a: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529CB99E-50B4-284B-A9D8-52E91ED80DD4}"/>
                </a:ext>
              </a:extLst>
            </p:cNvPr>
            <p:cNvGrpSpPr/>
            <p:nvPr/>
          </p:nvGrpSpPr>
          <p:grpSpPr>
            <a:xfrm>
              <a:off x="10080463" y="3510095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5" name="Google Shape;620;p19">
                <a:extLst>
                  <a:ext uri="{FF2B5EF4-FFF2-40B4-BE49-F238E27FC236}">
                    <a16:creationId xmlns:a16="http://schemas.microsoft.com/office/drawing/2014/main" id="{D4CEB74A-E324-C246-BAF7-3D4CF6C7F8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D37EE75D-B68C-1741-8028-42BD39043C7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3F1D06C-3DFC-C043-9F3E-F26F03413AEE}"/>
                </a:ext>
              </a:extLst>
            </p:cNvPr>
            <p:cNvGrpSpPr/>
            <p:nvPr/>
          </p:nvGrpSpPr>
          <p:grpSpPr>
            <a:xfrm>
              <a:off x="10080463" y="2928573"/>
              <a:ext cx="444353" cy="421200"/>
              <a:chOff x="1736615" y="495869"/>
              <a:chExt cx="570390" cy="54067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8" name="Google Shape;620;p19">
                <a:extLst>
                  <a:ext uri="{FF2B5EF4-FFF2-40B4-BE49-F238E27FC236}">
                    <a16:creationId xmlns:a16="http://schemas.microsoft.com/office/drawing/2014/main" id="{131B19CE-D1AA-C341-8CF6-EF0372048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2" y="495869"/>
                <a:ext cx="540670" cy="540670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7EF95B1-3352-2148-972B-344656BCAE26}"/>
                  </a:ext>
                </a:extLst>
              </p:cNvPr>
              <p:cNvSpPr txBox="1"/>
              <p:nvPr/>
            </p:nvSpPr>
            <p:spPr>
              <a:xfrm>
                <a:off x="1736615" y="564949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1.3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E3C53242-F2D3-2D45-92BD-D9EA9B97E931}"/>
                </a:ext>
              </a:extLst>
            </p:cNvPr>
            <p:cNvGrpSpPr/>
            <p:nvPr/>
          </p:nvGrpSpPr>
          <p:grpSpPr>
            <a:xfrm>
              <a:off x="10080463" y="602490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1" name="Google Shape;620;p19">
                <a:extLst>
                  <a:ext uri="{FF2B5EF4-FFF2-40B4-BE49-F238E27FC236}">
                    <a16:creationId xmlns:a16="http://schemas.microsoft.com/office/drawing/2014/main" id="{5C7E1E56-9C3A-234D-BC3C-DFD086FBEA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707828C-75F6-624B-B11A-E32299B0D894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D350B439-6B26-9B40-8961-B215AD43D22C}"/>
                </a:ext>
              </a:extLst>
            </p:cNvPr>
            <p:cNvGrpSpPr/>
            <p:nvPr/>
          </p:nvGrpSpPr>
          <p:grpSpPr>
            <a:xfrm>
              <a:off x="10080463" y="4091616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4" name="Google Shape;620;p19">
                <a:extLst>
                  <a:ext uri="{FF2B5EF4-FFF2-40B4-BE49-F238E27FC236}">
                    <a16:creationId xmlns:a16="http://schemas.microsoft.com/office/drawing/2014/main" id="{A9DC644D-A21C-1E4E-99E5-760001678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8604534-CD17-4C45-A991-CA9C9E5DE1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3.0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0C4307EE-A973-704D-9A2E-850C3CD59CE8}"/>
                </a:ext>
              </a:extLst>
            </p:cNvPr>
            <p:cNvGrpSpPr/>
            <p:nvPr/>
          </p:nvGrpSpPr>
          <p:grpSpPr>
            <a:xfrm>
              <a:off x="10080463" y="4673137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7" name="Google Shape;620;p19">
                <a:extLst>
                  <a:ext uri="{FF2B5EF4-FFF2-40B4-BE49-F238E27FC236}">
                    <a16:creationId xmlns:a16="http://schemas.microsoft.com/office/drawing/2014/main" id="{BA1869ED-35F2-DC45-8D79-679965364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39CA8DAF-F0E5-C141-A885-7CB4CA29783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11D043B-4CCF-7241-A153-0827FD1CF1DD}"/>
                </a:ext>
              </a:extLst>
            </p:cNvPr>
            <p:cNvGrpSpPr/>
            <p:nvPr/>
          </p:nvGrpSpPr>
          <p:grpSpPr>
            <a:xfrm>
              <a:off x="10080463" y="5254658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70" name="Google Shape;620;p19">
                <a:extLst>
                  <a:ext uri="{FF2B5EF4-FFF2-40B4-BE49-F238E27FC236}">
                    <a16:creationId xmlns:a16="http://schemas.microsoft.com/office/drawing/2014/main" id="{6DA8769C-1246-CA4A-8126-04A8C13A9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84B180E2-E738-1B4B-AC63-69B3C9FEB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0.3</a:t>
                </a:r>
              </a:p>
            </p:txBody>
          </p: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90D393BF-BFAC-9048-9B36-428C51E0A8FD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73" name="Google Shape;620;p19">
              <a:extLst>
                <a:ext uri="{FF2B5EF4-FFF2-40B4-BE49-F238E27FC236}">
                  <a16:creationId xmlns:a16="http://schemas.microsoft.com/office/drawing/2014/main" id="{01E2C297-028D-6945-A1F4-B0A38D6EE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7D5DFB3B-AE69-034A-92C7-95E35271E0D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34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695CDD5-CE02-D44F-B859-39BEE26FC8BF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230" name="Google Shape;804;p40">
            <a:extLst>
              <a:ext uri="{FF2B5EF4-FFF2-40B4-BE49-F238E27FC236}">
                <a16:creationId xmlns:a16="http://schemas.microsoft.com/office/drawing/2014/main" id="{A01299BB-A249-F148-BF39-310701A280CF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1" name="Google Shape;805;p40">
              <a:extLst>
                <a:ext uri="{FF2B5EF4-FFF2-40B4-BE49-F238E27FC236}">
                  <a16:creationId xmlns:a16="http://schemas.microsoft.com/office/drawing/2014/main" id="{D327E462-3AD9-4F47-9B7B-E5A011987D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806;p40">
              <a:extLst>
                <a:ext uri="{FF2B5EF4-FFF2-40B4-BE49-F238E27FC236}">
                  <a16:creationId xmlns:a16="http://schemas.microsoft.com/office/drawing/2014/main" id="{98416B42-54D1-8041-A39E-1466D22C3E3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75267C-A44E-BE4C-8A67-CF719FEC81C3}"/>
              </a:ext>
            </a:extLst>
          </p:cNvPr>
          <p:cNvGrpSpPr/>
          <p:nvPr/>
        </p:nvGrpSpPr>
        <p:grpSpPr>
          <a:xfrm>
            <a:off x="2392020" y="442362"/>
            <a:ext cx="6725690" cy="3223714"/>
            <a:chOff x="2392020" y="442362"/>
            <a:chExt cx="6725690" cy="3223714"/>
          </a:xfrm>
        </p:grpSpPr>
        <p:sp>
          <p:nvSpPr>
            <p:cNvPr id="234" name="Google Shape;3469;p41">
              <a:extLst>
                <a:ext uri="{FF2B5EF4-FFF2-40B4-BE49-F238E27FC236}">
                  <a16:creationId xmlns:a16="http://schemas.microsoft.com/office/drawing/2014/main" id="{0567C466-D103-A249-A237-2E2B952913D7}"/>
                </a:ext>
              </a:extLst>
            </p:cNvPr>
            <p:cNvSpPr/>
            <p:nvPr/>
          </p:nvSpPr>
          <p:spPr>
            <a:xfrm>
              <a:off x="8019439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3470;p41">
              <a:extLst>
                <a:ext uri="{FF2B5EF4-FFF2-40B4-BE49-F238E27FC236}">
                  <a16:creationId xmlns:a16="http://schemas.microsoft.com/office/drawing/2014/main" id="{D74D80DC-5584-0349-A5E5-02CFE752B76C}"/>
                </a:ext>
              </a:extLst>
            </p:cNvPr>
            <p:cNvSpPr/>
            <p:nvPr/>
          </p:nvSpPr>
          <p:spPr>
            <a:xfrm>
              <a:off x="7221277" y="3089994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3471;p41">
              <a:extLst>
                <a:ext uri="{FF2B5EF4-FFF2-40B4-BE49-F238E27FC236}">
                  <a16:creationId xmlns:a16="http://schemas.microsoft.com/office/drawing/2014/main" id="{EFC32342-F117-F944-958F-FDC0E33D1F48}"/>
                </a:ext>
              </a:extLst>
            </p:cNvPr>
            <p:cNvSpPr/>
            <p:nvPr/>
          </p:nvSpPr>
          <p:spPr>
            <a:xfrm>
              <a:off x="6424601" y="1463670"/>
              <a:ext cx="13572" cy="13572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3472;p41">
              <a:extLst>
                <a:ext uri="{FF2B5EF4-FFF2-40B4-BE49-F238E27FC236}">
                  <a16:creationId xmlns:a16="http://schemas.microsoft.com/office/drawing/2014/main" id="{2830DC94-ED80-6146-A911-8FFD023F33AA}"/>
                </a:ext>
              </a:extLst>
            </p:cNvPr>
            <p:cNvSpPr/>
            <p:nvPr/>
          </p:nvSpPr>
          <p:spPr>
            <a:xfrm>
              <a:off x="5228907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8" y="3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3473;p41">
              <a:extLst>
                <a:ext uri="{FF2B5EF4-FFF2-40B4-BE49-F238E27FC236}">
                  <a16:creationId xmlns:a16="http://schemas.microsoft.com/office/drawing/2014/main" id="{1FD0EF48-9188-C046-A7EE-54AB4958608A}"/>
                </a:ext>
              </a:extLst>
            </p:cNvPr>
            <p:cNvSpPr/>
            <p:nvPr/>
          </p:nvSpPr>
          <p:spPr>
            <a:xfrm>
              <a:off x="4432231" y="2683423"/>
              <a:ext cx="13529" cy="13529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cxnSp>
          <p:nvCxnSpPr>
            <p:cNvPr id="239" name="Google Shape;3508;p41">
              <a:extLst>
                <a:ext uri="{FF2B5EF4-FFF2-40B4-BE49-F238E27FC236}">
                  <a16:creationId xmlns:a16="http://schemas.microsoft.com/office/drawing/2014/main" id="{0DE76064-2024-E24B-84E1-D07423D1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527" y="3340163"/>
              <a:ext cx="198097" cy="985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3509;p41">
              <a:extLst>
                <a:ext uri="{FF2B5EF4-FFF2-40B4-BE49-F238E27FC236}">
                  <a16:creationId xmlns:a16="http://schemas.microsoft.com/office/drawing/2014/main" id="{E42C8FBE-3D96-B847-95C4-99E08C45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637" y="3021950"/>
              <a:ext cx="213947" cy="184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3510;p41">
              <a:extLst>
                <a:ext uri="{FF2B5EF4-FFF2-40B4-BE49-F238E27FC236}">
                  <a16:creationId xmlns:a16="http://schemas.microsoft.com/office/drawing/2014/main" id="{8D20E074-9E83-CE4C-8751-668E07949BE2}"/>
                </a:ext>
              </a:extLst>
            </p:cNvPr>
            <p:cNvCxnSpPr>
              <a:cxnSpLocks/>
            </p:cNvCxnSpPr>
            <p:nvPr/>
          </p:nvCxnSpPr>
          <p:spPr>
            <a:xfrm>
              <a:off x="4381049" y="2981548"/>
              <a:ext cx="181829" cy="676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3511;p41">
              <a:extLst>
                <a:ext uri="{FF2B5EF4-FFF2-40B4-BE49-F238E27FC236}">
                  <a16:creationId xmlns:a16="http://schemas.microsoft.com/office/drawing/2014/main" id="{1A4AD152-B06B-3943-9EE6-E6AECC803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511" y="1883812"/>
              <a:ext cx="351458" cy="1083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3512;p41">
              <a:extLst>
                <a:ext uri="{FF2B5EF4-FFF2-40B4-BE49-F238E27FC236}">
                  <a16:creationId xmlns:a16="http://schemas.microsoft.com/office/drawing/2014/main" id="{98E5DF55-DA78-2044-AABB-CDD311609BB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95" y="1883812"/>
              <a:ext cx="275390" cy="13001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3513;p41">
              <a:extLst>
                <a:ext uri="{FF2B5EF4-FFF2-40B4-BE49-F238E27FC236}">
                  <a16:creationId xmlns:a16="http://schemas.microsoft.com/office/drawing/2014/main" id="{98A519C6-63DE-A44A-AD74-D8565464B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3869" y="878138"/>
              <a:ext cx="371652" cy="23058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3513;p41">
              <a:extLst>
                <a:ext uri="{FF2B5EF4-FFF2-40B4-BE49-F238E27FC236}">
                  <a16:creationId xmlns:a16="http://schemas.microsoft.com/office/drawing/2014/main" id="{8D85F0C0-2194-AD4F-A908-191C862AE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809" y="683452"/>
              <a:ext cx="380452" cy="25005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3510;p41">
              <a:extLst>
                <a:ext uri="{FF2B5EF4-FFF2-40B4-BE49-F238E27FC236}">
                  <a16:creationId xmlns:a16="http://schemas.microsoft.com/office/drawing/2014/main" id="{48BE723A-DB53-C143-A08E-09BCEF80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0792" y="624583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3510;p41">
              <a:extLst>
                <a:ext uri="{FF2B5EF4-FFF2-40B4-BE49-F238E27FC236}">
                  <a16:creationId xmlns:a16="http://schemas.microsoft.com/office/drawing/2014/main" id="{CD80DF8D-2BA9-E648-9836-A4DA60F0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190" y="3171185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3510;p41">
              <a:extLst>
                <a:ext uri="{FF2B5EF4-FFF2-40B4-BE49-F238E27FC236}">
                  <a16:creationId xmlns:a16="http://schemas.microsoft.com/office/drawing/2014/main" id="{EF91C15D-FB75-3D4F-A909-2CD301196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7412" y="3103566"/>
              <a:ext cx="1842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3513;p41">
              <a:extLst>
                <a:ext uri="{FF2B5EF4-FFF2-40B4-BE49-F238E27FC236}">
                  <a16:creationId xmlns:a16="http://schemas.microsoft.com/office/drawing/2014/main" id="{16563324-E776-164B-9B01-82FD4F7C9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5866" y="1667334"/>
              <a:ext cx="336995" cy="131421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3510;p41">
              <a:extLst>
                <a:ext uri="{FF2B5EF4-FFF2-40B4-BE49-F238E27FC236}">
                  <a16:creationId xmlns:a16="http://schemas.microsoft.com/office/drawing/2014/main" id="{C3B42168-8825-1B42-B6CF-82A7C7AE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4080" y="1582468"/>
              <a:ext cx="193765" cy="1034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031D45B-F52C-774A-8B4C-9C0D719DAF63}"/>
                </a:ext>
              </a:extLst>
            </p:cNvPr>
            <p:cNvGrpSpPr/>
            <p:nvPr/>
          </p:nvGrpSpPr>
          <p:grpSpPr>
            <a:xfrm>
              <a:off x="2392020" y="598259"/>
              <a:ext cx="6725690" cy="3067817"/>
              <a:chOff x="1389254" y="2088018"/>
              <a:chExt cx="8633365" cy="393797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4D552A77-6751-B540-A8B5-A2EC0FE5BBD5}"/>
                  </a:ext>
                </a:extLst>
              </p:cNvPr>
              <p:cNvGrpSpPr/>
              <p:nvPr/>
            </p:nvGrpSpPr>
            <p:grpSpPr>
              <a:xfrm>
                <a:off x="1958620" y="2287309"/>
                <a:ext cx="8063999" cy="3548149"/>
                <a:chOff x="1993344" y="2345182"/>
                <a:chExt cx="8063999" cy="3548149"/>
              </a:xfrm>
            </p:grpSpPr>
            <p:cxnSp>
              <p:nvCxnSpPr>
                <p:cNvPr id="275" name="Google Shape;3434;p41">
                  <a:extLst>
                    <a:ext uri="{FF2B5EF4-FFF2-40B4-BE49-F238E27FC236}">
                      <a16:creationId xmlns:a16="http://schemas.microsoft.com/office/drawing/2014/main" id="{2AE5AE48-B6E9-FD43-8214-D987B31EF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349014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3435;p41">
                  <a:extLst>
                    <a:ext uri="{FF2B5EF4-FFF2-40B4-BE49-F238E27FC236}">
                      <a16:creationId xmlns:a16="http://schemas.microsoft.com/office/drawing/2014/main" id="{B151F4FF-374B-994F-8910-D0183389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850930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3436;p41">
                  <a:extLst>
                    <a:ext uri="{FF2B5EF4-FFF2-40B4-BE49-F238E27FC236}">
                      <a16:creationId xmlns:a16="http://schemas.microsoft.com/office/drawing/2014/main" id="{656D34FA-0921-4B4D-8C15-E262E23B0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352846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3437;p41">
                  <a:extLst>
                    <a:ext uri="{FF2B5EF4-FFF2-40B4-BE49-F238E27FC236}">
                      <a16:creationId xmlns:a16="http://schemas.microsoft.com/office/drawing/2014/main" id="{73B3C1AA-8CD8-DF47-8E11-B29EB181C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85476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3438;p41">
                  <a:extLst>
                    <a:ext uri="{FF2B5EF4-FFF2-40B4-BE49-F238E27FC236}">
                      <a16:creationId xmlns:a16="http://schemas.microsoft.com/office/drawing/2014/main" id="{C4D69369-C776-054A-BEF3-232D6694A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535667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0" name="Google Shape;3439;p41">
                  <a:extLst>
                    <a:ext uri="{FF2B5EF4-FFF2-40B4-BE49-F238E27FC236}">
                      <a16:creationId xmlns:a16="http://schemas.microsoft.com/office/drawing/2014/main" id="{58508CFC-3F8C-C34E-85E7-9ABD913262DE}"/>
                    </a:ext>
                  </a:extLst>
                </p:cNvPr>
                <p:cNvSpPr/>
                <p:nvPr/>
              </p:nvSpPr>
              <p:spPr>
                <a:xfrm>
                  <a:off x="1993344" y="5858595"/>
                  <a:ext cx="8063999" cy="34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96" h="638" extrusionOk="0">
                      <a:moveTo>
                        <a:pt x="319" y="1"/>
                      </a:moveTo>
                      <a:cubicBezTo>
                        <a:pt x="142" y="1"/>
                        <a:pt x="1" y="142"/>
                        <a:pt x="1" y="319"/>
                      </a:cubicBezTo>
                      <a:cubicBezTo>
                        <a:pt x="1" y="496"/>
                        <a:pt x="142" y="637"/>
                        <a:pt x="319" y="637"/>
                      </a:cubicBezTo>
                      <a:lnTo>
                        <a:pt x="117477" y="637"/>
                      </a:lnTo>
                      <a:cubicBezTo>
                        <a:pt x="117654" y="637"/>
                        <a:pt x="117796" y="496"/>
                        <a:pt x="117796" y="319"/>
                      </a:cubicBezTo>
                      <a:cubicBezTo>
                        <a:pt x="117796" y="142"/>
                        <a:pt x="117654" y="1"/>
                        <a:pt x="117477" y="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cxnSp>
              <p:nvCxnSpPr>
                <p:cNvPr id="281" name="Google Shape;3434;p41">
                  <a:extLst>
                    <a:ext uri="{FF2B5EF4-FFF2-40B4-BE49-F238E27FC236}">
                      <a16:creationId xmlns:a16="http://schemas.microsoft.com/office/drawing/2014/main" id="{3E2A714A-A394-D942-9DBB-704F8B220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84709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3434;p41">
                  <a:extLst>
                    <a:ext uri="{FF2B5EF4-FFF2-40B4-BE49-F238E27FC236}">
                      <a16:creationId xmlns:a16="http://schemas.microsoft.com/office/drawing/2014/main" id="{837B2795-CA4D-E244-BF36-17E0B9CC4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34518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F28C52F-F6CF-C749-A187-6F91A12003CC}"/>
                  </a:ext>
                </a:extLst>
              </p:cNvPr>
              <p:cNvGrpSpPr/>
              <p:nvPr/>
            </p:nvGrpSpPr>
            <p:grpSpPr>
              <a:xfrm>
                <a:off x="1389254" y="2088018"/>
                <a:ext cx="504542" cy="3937973"/>
                <a:chOff x="1389254" y="2088018"/>
                <a:chExt cx="504542" cy="3937973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C8BC43B-ED4A-704D-98AD-29F8057EF183}"/>
                    </a:ext>
                  </a:extLst>
                </p:cNvPr>
                <p:cNvSpPr txBox="1"/>
                <p:nvPr/>
              </p:nvSpPr>
              <p:spPr>
                <a:xfrm>
                  <a:off x="1456128" y="509307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3829E95-7508-D445-9E14-B440957E782A}"/>
                    </a:ext>
                  </a:extLst>
                </p:cNvPr>
                <p:cNvSpPr txBox="1"/>
                <p:nvPr/>
              </p:nvSpPr>
              <p:spPr>
                <a:xfrm>
                  <a:off x="1389254" y="3084197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6934DCDA-8B65-AC47-854C-706C822F4746}"/>
                    </a:ext>
                  </a:extLst>
                </p:cNvPr>
                <p:cNvSpPr txBox="1"/>
                <p:nvPr/>
              </p:nvSpPr>
              <p:spPr>
                <a:xfrm>
                  <a:off x="1456127" y="3598413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F34BE54-1A00-C741-98E2-F2DCE4B0155C}"/>
                    </a:ext>
                  </a:extLst>
                </p:cNvPr>
                <p:cNvSpPr txBox="1"/>
                <p:nvPr/>
              </p:nvSpPr>
              <p:spPr>
                <a:xfrm>
                  <a:off x="1456127" y="409864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7A49012-F24D-104A-9F57-ADFF544B172E}"/>
                    </a:ext>
                  </a:extLst>
                </p:cNvPr>
                <p:cNvSpPr txBox="1"/>
                <p:nvPr/>
              </p:nvSpPr>
              <p:spPr>
                <a:xfrm>
                  <a:off x="1456127" y="4592840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932DD10-B139-6541-96BA-0FF153D3B2C0}"/>
                    </a:ext>
                  </a:extLst>
                </p:cNvPr>
                <p:cNvSpPr txBox="1"/>
                <p:nvPr/>
              </p:nvSpPr>
              <p:spPr>
                <a:xfrm>
                  <a:off x="1389254" y="2588250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87F0A9B-F8CC-214E-8E73-228E642ADC7F}"/>
                    </a:ext>
                  </a:extLst>
                </p:cNvPr>
                <p:cNvSpPr txBox="1"/>
                <p:nvPr/>
              </p:nvSpPr>
              <p:spPr>
                <a:xfrm>
                  <a:off x="1389254" y="2088018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4B950B5-9CA1-DB49-B4DC-6D6D5A91C565}"/>
                    </a:ext>
                  </a:extLst>
                </p:cNvPr>
                <p:cNvSpPr txBox="1"/>
                <p:nvPr/>
              </p:nvSpPr>
              <p:spPr>
                <a:xfrm>
                  <a:off x="1456126" y="5591409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252" name="Google Shape;3440;p41">
              <a:extLst>
                <a:ext uri="{FF2B5EF4-FFF2-40B4-BE49-F238E27FC236}">
                  <a16:creationId xmlns:a16="http://schemas.microsoft.com/office/drawing/2014/main" id="{A9D73BCE-3ABB-B84A-9B79-79834F5AA6E6}"/>
                </a:ext>
              </a:extLst>
            </p:cNvPr>
            <p:cNvSpPr/>
            <p:nvPr/>
          </p:nvSpPr>
          <p:spPr>
            <a:xfrm>
              <a:off x="4152584" y="281029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3441;p41">
              <a:extLst>
                <a:ext uri="{FF2B5EF4-FFF2-40B4-BE49-F238E27FC236}">
                  <a16:creationId xmlns:a16="http://schemas.microsoft.com/office/drawing/2014/main" id="{AABAEC26-0520-1548-AE88-F48A52C6818C}"/>
                </a:ext>
              </a:extLst>
            </p:cNvPr>
            <p:cNvSpPr/>
            <p:nvPr/>
          </p:nvSpPr>
          <p:spPr>
            <a:xfrm>
              <a:off x="4595047" y="2999443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3442;p41">
              <a:extLst>
                <a:ext uri="{FF2B5EF4-FFF2-40B4-BE49-F238E27FC236}">
                  <a16:creationId xmlns:a16="http://schemas.microsoft.com/office/drawing/2014/main" id="{FFFA067F-E897-FE41-BBBE-83CE143A18DA}"/>
                </a:ext>
              </a:extLst>
            </p:cNvPr>
            <p:cNvSpPr/>
            <p:nvPr/>
          </p:nvSpPr>
          <p:spPr>
            <a:xfrm>
              <a:off x="5072974" y="16577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3443;p41">
              <a:extLst>
                <a:ext uri="{FF2B5EF4-FFF2-40B4-BE49-F238E27FC236}">
                  <a16:creationId xmlns:a16="http://schemas.microsoft.com/office/drawing/2014/main" id="{05A0E1A4-16A3-7C46-947E-604BE16AA58D}"/>
                </a:ext>
              </a:extLst>
            </p:cNvPr>
            <p:cNvSpPr/>
            <p:nvPr/>
          </p:nvSpPr>
          <p:spPr>
            <a:xfrm>
              <a:off x="5482749" y="3189254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3444;p41">
              <a:extLst>
                <a:ext uri="{FF2B5EF4-FFF2-40B4-BE49-F238E27FC236}">
                  <a16:creationId xmlns:a16="http://schemas.microsoft.com/office/drawing/2014/main" id="{0F4750EA-9BD9-3746-8E52-16D12D510891}"/>
                </a:ext>
              </a:extLst>
            </p:cNvPr>
            <p:cNvSpPr/>
            <p:nvPr/>
          </p:nvSpPr>
          <p:spPr>
            <a:xfrm>
              <a:off x="5952700" y="647688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3445;p41">
              <a:extLst>
                <a:ext uri="{FF2B5EF4-FFF2-40B4-BE49-F238E27FC236}">
                  <a16:creationId xmlns:a16="http://schemas.microsoft.com/office/drawing/2014/main" id="{6292AE30-4A40-A044-8A1D-E68592328DC9}"/>
                </a:ext>
              </a:extLst>
            </p:cNvPr>
            <p:cNvSpPr/>
            <p:nvPr/>
          </p:nvSpPr>
          <p:spPr>
            <a:xfrm>
              <a:off x="3710305" y="318400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3507;p41">
              <a:extLst>
                <a:ext uri="{FF2B5EF4-FFF2-40B4-BE49-F238E27FC236}">
                  <a16:creationId xmlns:a16="http://schemas.microsoft.com/office/drawing/2014/main" id="{9EBC7675-4BD4-9246-B4E9-9A6E3E9FF340}"/>
                </a:ext>
              </a:extLst>
            </p:cNvPr>
            <p:cNvSpPr/>
            <p:nvPr/>
          </p:nvSpPr>
          <p:spPr>
            <a:xfrm>
              <a:off x="3263038" y="339828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3444;p41">
              <a:extLst>
                <a:ext uri="{FF2B5EF4-FFF2-40B4-BE49-F238E27FC236}">
                  <a16:creationId xmlns:a16="http://schemas.microsoft.com/office/drawing/2014/main" id="{852B50EF-60E5-8144-AC15-7F40E9548DF6}"/>
                </a:ext>
              </a:extLst>
            </p:cNvPr>
            <p:cNvSpPr/>
            <p:nvPr/>
          </p:nvSpPr>
          <p:spPr>
            <a:xfrm>
              <a:off x="7702278" y="299637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3444;p41">
              <a:extLst>
                <a:ext uri="{FF2B5EF4-FFF2-40B4-BE49-F238E27FC236}">
                  <a16:creationId xmlns:a16="http://schemas.microsoft.com/office/drawing/2014/main" id="{F65C9FE1-6641-184C-884A-99126A967615}"/>
                </a:ext>
              </a:extLst>
            </p:cNvPr>
            <p:cNvSpPr/>
            <p:nvPr/>
          </p:nvSpPr>
          <p:spPr>
            <a:xfrm>
              <a:off x="6812082" y="3196926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3444;p41">
              <a:extLst>
                <a:ext uri="{FF2B5EF4-FFF2-40B4-BE49-F238E27FC236}">
                  <a16:creationId xmlns:a16="http://schemas.microsoft.com/office/drawing/2014/main" id="{E9585B68-C263-5442-8775-777CD5192866}"/>
                </a:ext>
              </a:extLst>
            </p:cNvPr>
            <p:cNvSpPr/>
            <p:nvPr/>
          </p:nvSpPr>
          <p:spPr>
            <a:xfrm>
              <a:off x="7259662" y="2989757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3444;p41">
              <a:extLst>
                <a:ext uri="{FF2B5EF4-FFF2-40B4-BE49-F238E27FC236}">
                  <a16:creationId xmlns:a16="http://schemas.microsoft.com/office/drawing/2014/main" id="{A133AE64-02C0-F041-8206-90C899171683}"/>
                </a:ext>
              </a:extLst>
            </p:cNvPr>
            <p:cNvSpPr/>
            <p:nvPr/>
          </p:nvSpPr>
          <p:spPr>
            <a:xfrm>
              <a:off x="8137198" y="1423031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3444;p41">
              <a:extLst>
                <a:ext uri="{FF2B5EF4-FFF2-40B4-BE49-F238E27FC236}">
                  <a16:creationId xmlns:a16="http://schemas.microsoft.com/office/drawing/2014/main" id="{D918C172-3D13-A242-BB2F-6A88CEE4F07A}"/>
                </a:ext>
              </a:extLst>
            </p:cNvPr>
            <p:cNvSpPr/>
            <p:nvPr/>
          </p:nvSpPr>
          <p:spPr>
            <a:xfrm>
              <a:off x="8601209" y="16408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3444;p41">
              <a:extLst>
                <a:ext uri="{FF2B5EF4-FFF2-40B4-BE49-F238E27FC236}">
                  <a16:creationId xmlns:a16="http://schemas.microsoft.com/office/drawing/2014/main" id="{9576E0F6-B16D-D34E-BE5E-F6E90115B241}"/>
                </a:ext>
              </a:extLst>
            </p:cNvPr>
            <p:cNvSpPr/>
            <p:nvPr/>
          </p:nvSpPr>
          <p:spPr>
            <a:xfrm>
              <a:off x="6368971" y="44236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1DB0172-D7E5-FF43-9E15-CF39575CD3A4}"/>
              </a:ext>
            </a:extLst>
          </p:cNvPr>
          <p:cNvGrpSpPr/>
          <p:nvPr/>
        </p:nvGrpSpPr>
        <p:grpSpPr>
          <a:xfrm>
            <a:off x="10080463" y="234705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9" name="Google Shape;620;p19">
              <a:extLst>
                <a:ext uri="{FF2B5EF4-FFF2-40B4-BE49-F238E27FC236}">
                  <a16:creationId xmlns:a16="http://schemas.microsoft.com/office/drawing/2014/main" id="{ACDD1364-E744-924D-9461-A6B2B4700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D22129-69B5-FC48-871C-7410D507DA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8C5884-BD44-5046-BF8E-8BB0737CB618}"/>
              </a:ext>
            </a:extLst>
          </p:cNvPr>
          <p:cNvGrpSpPr/>
          <p:nvPr/>
        </p:nvGrpSpPr>
        <p:grpSpPr>
          <a:xfrm>
            <a:off x="10080463" y="1184011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2" name="Google Shape;620;p19">
              <a:extLst>
                <a:ext uri="{FF2B5EF4-FFF2-40B4-BE49-F238E27FC236}">
                  <a16:creationId xmlns:a16="http://schemas.microsoft.com/office/drawing/2014/main" id="{BDFBD6C9-341A-B14A-A6E3-8AFC1709B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5D63B77-1494-4642-95D5-BDCCEE869536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0,3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0EF2230-E673-C647-B8EB-3CF297F3F83F}"/>
              </a:ext>
            </a:extLst>
          </p:cNvPr>
          <p:cNvGrpSpPr/>
          <p:nvPr/>
        </p:nvGrpSpPr>
        <p:grpSpPr>
          <a:xfrm>
            <a:off x="10080463" y="1765532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5" name="Google Shape;620;p19">
              <a:extLst>
                <a:ext uri="{FF2B5EF4-FFF2-40B4-BE49-F238E27FC236}">
                  <a16:creationId xmlns:a16="http://schemas.microsoft.com/office/drawing/2014/main" id="{51326A26-86F3-C048-BFCF-FBB28AD57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0246DD-3DE5-8D45-8091-A15B1BB59C61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69A5ED-FF4F-A344-9DF4-15491DDB9A4B}"/>
              </a:ext>
            </a:extLst>
          </p:cNvPr>
          <p:cNvGrpSpPr/>
          <p:nvPr/>
        </p:nvGrpSpPr>
        <p:grpSpPr>
          <a:xfrm>
            <a:off x="10080463" y="3510095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8" name="Google Shape;620;p19">
              <a:extLst>
                <a:ext uri="{FF2B5EF4-FFF2-40B4-BE49-F238E27FC236}">
                  <a16:creationId xmlns:a16="http://schemas.microsoft.com/office/drawing/2014/main" id="{44BBCF0F-7349-C24E-AB77-F56F8CCC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17FCF2-FF22-6F4A-97CE-AF874CE30EE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B301A6-97A2-CA45-A05F-147C684F38B1}"/>
              </a:ext>
            </a:extLst>
          </p:cNvPr>
          <p:cNvGrpSpPr/>
          <p:nvPr/>
        </p:nvGrpSpPr>
        <p:grpSpPr>
          <a:xfrm>
            <a:off x="10080463" y="2928573"/>
            <a:ext cx="444353" cy="421200"/>
            <a:chOff x="1736615" y="495869"/>
            <a:chExt cx="570390" cy="54067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1" name="Google Shape;620;p19">
              <a:extLst>
                <a:ext uri="{FF2B5EF4-FFF2-40B4-BE49-F238E27FC236}">
                  <a16:creationId xmlns:a16="http://schemas.microsoft.com/office/drawing/2014/main" id="{43F0CC08-D5C8-1C45-8341-89C8D6F6B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2" y="495869"/>
              <a:ext cx="540670" cy="540670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8315919-DF29-374C-AFAD-F851197BDB7C}"/>
                </a:ext>
              </a:extLst>
            </p:cNvPr>
            <p:cNvSpPr txBox="1"/>
            <p:nvPr/>
          </p:nvSpPr>
          <p:spPr>
            <a:xfrm>
              <a:off x="1736615" y="564949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1.3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B47C86-759A-6E4B-933B-D50FEB2280AD}"/>
              </a:ext>
            </a:extLst>
          </p:cNvPr>
          <p:cNvGrpSpPr/>
          <p:nvPr/>
        </p:nvGrpSpPr>
        <p:grpSpPr>
          <a:xfrm>
            <a:off x="10080463" y="602490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9" name="Google Shape;620;p19">
              <a:extLst>
                <a:ext uri="{FF2B5EF4-FFF2-40B4-BE49-F238E27FC236}">
                  <a16:creationId xmlns:a16="http://schemas.microsoft.com/office/drawing/2014/main" id="{5CDD98F0-2B18-6D47-BC86-52403BF0D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1468E4-61B3-5E45-807A-06D3738B7B72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716A02-B194-154F-9123-E2DEF387E464}"/>
              </a:ext>
            </a:extLst>
          </p:cNvPr>
          <p:cNvGrpSpPr/>
          <p:nvPr/>
        </p:nvGrpSpPr>
        <p:grpSpPr>
          <a:xfrm>
            <a:off x="10080463" y="4091616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7" name="Google Shape;620;p19">
              <a:extLst>
                <a:ext uri="{FF2B5EF4-FFF2-40B4-BE49-F238E27FC236}">
                  <a16:creationId xmlns:a16="http://schemas.microsoft.com/office/drawing/2014/main" id="{7F8DCE29-596F-284D-BFC9-013A9E0A8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20EAC1E-029D-3F49-BCA8-509D9442C29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5C684B1-AAAD-4043-BDB2-6D0B361D7A2E}"/>
              </a:ext>
            </a:extLst>
          </p:cNvPr>
          <p:cNvGrpSpPr/>
          <p:nvPr/>
        </p:nvGrpSpPr>
        <p:grpSpPr>
          <a:xfrm>
            <a:off x="10080463" y="4673137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0" name="Google Shape;620;p19">
              <a:extLst>
                <a:ext uri="{FF2B5EF4-FFF2-40B4-BE49-F238E27FC236}">
                  <a16:creationId xmlns:a16="http://schemas.microsoft.com/office/drawing/2014/main" id="{5855DB3C-E395-D94A-BF69-9B9A99AE2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3C03E3-590D-994B-9A7F-9288100D763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2.8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164D01-305C-1646-B802-4FCE64B97B17}"/>
              </a:ext>
            </a:extLst>
          </p:cNvPr>
          <p:cNvGrpSpPr/>
          <p:nvPr/>
        </p:nvGrpSpPr>
        <p:grpSpPr>
          <a:xfrm>
            <a:off x="10080463" y="5254658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3" name="Google Shape;620;p19">
              <a:extLst>
                <a:ext uri="{FF2B5EF4-FFF2-40B4-BE49-F238E27FC236}">
                  <a16:creationId xmlns:a16="http://schemas.microsoft.com/office/drawing/2014/main" id="{3450670D-8B48-6243-BDC5-EB5EBFEC0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7A28C5-62C2-B44D-8995-E4BE5BCF25F1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0.3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E74DF2D-9F71-0D44-BD81-715BEED5FA93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99" name="Google Shape;804;p40">
            <a:extLst>
              <a:ext uri="{FF2B5EF4-FFF2-40B4-BE49-F238E27FC236}">
                <a16:creationId xmlns:a16="http://schemas.microsoft.com/office/drawing/2014/main" id="{88C9CCD7-B5D3-F445-B590-7E31A2E77EE7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0" name="Google Shape;805;p40">
              <a:extLst>
                <a:ext uri="{FF2B5EF4-FFF2-40B4-BE49-F238E27FC236}">
                  <a16:creationId xmlns:a16="http://schemas.microsoft.com/office/drawing/2014/main" id="{173A4CBF-54F1-2147-975E-E39296E40A6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806;p40">
              <a:extLst>
                <a:ext uri="{FF2B5EF4-FFF2-40B4-BE49-F238E27FC236}">
                  <a16:creationId xmlns:a16="http://schemas.microsoft.com/office/drawing/2014/main" id="{02EACE00-94EE-8C49-9A80-F6E436775C4B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0" name="Google Shape;804;p40">
            <a:extLst>
              <a:ext uri="{FF2B5EF4-FFF2-40B4-BE49-F238E27FC236}">
                <a16:creationId xmlns:a16="http://schemas.microsoft.com/office/drawing/2014/main" id="{25278909-45C5-AF40-8E02-6C8ED657DAE2}"/>
              </a:ext>
            </a:extLst>
          </p:cNvPr>
          <p:cNvGrpSpPr/>
          <p:nvPr/>
        </p:nvGrpSpPr>
        <p:grpSpPr>
          <a:xfrm rot="19966162">
            <a:off x="9371740" y="5803852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1" name="Google Shape;805;p40">
              <a:extLst>
                <a:ext uri="{FF2B5EF4-FFF2-40B4-BE49-F238E27FC236}">
                  <a16:creationId xmlns:a16="http://schemas.microsoft.com/office/drawing/2014/main" id="{04CCBC1F-E9A8-8F40-BE2D-7EF3933B16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806;p40">
              <a:extLst>
                <a:ext uri="{FF2B5EF4-FFF2-40B4-BE49-F238E27FC236}">
                  <a16:creationId xmlns:a16="http://schemas.microsoft.com/office/drawing/2014/main" id="{9DD73ECE-D258-FC49-A789-0A59C363E67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1E7987-75B2-7249-8A94-4CFF511B1C28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6" name="Google Shape;620;p19">
              <a:extLst>
                <a:ext uri="{FF2B5EF4-FFF2-40B4-BE49-F238E27FC236}">
                  <a16:creationId xmlns:a16="http://schemas.microsoft.com/office/drawing/2014/main" id="{D626FD27-7709-BE47-A7D8-0171C13C1B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5D61DE-A25D-3D43-A648-917AB44536F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94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916FE-C427-8C4D-94F6-7FCBFA3A95CB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255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EF43F6A-8381-1E4B-A347-CDD1325C4403}"/>
              </a:ext>
            </a:extLst>
          </p:cNvPr>
          <p:cNvSpPr txBox="1"/>
          <p:nvPr/>
        </p:nvSpPr>
        <p:spPr>
          <a:xfrm>
            <a:off x="9793762" y="3365742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HIGH VALUE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Discord subsequence</a:t>
            </a:r>
          </a:p>
        </p:txBody>
      </p:sp>
      <p:grpSp>
        <p:nvGrpSpPr>
          <p:cNvPr id="101" name="Google Shape;810;p40">
            <a:extLst>
              <a:ext uri="{FF2B5EF4-FFF2-40B4-BE49-F238E27FC236}">
                <a16:creationId xmlns:a16="http://schemas.microsoft.com/office/drawing/2014/main" id="{1084225C-A2C7-D345-93DA-98503EA538E3}"/>
              </a:ext>
            </a:extLst>
          </p:cNvPr>
          <p:cNvGrpSpPr/>
          <p:nvPr/>
        </p:nvGrpSpPr>
        <p:grpSpPr>
          <a:xfrm rot="10041470" flipH="1">
            <a:off x="6464585" y="3524117"/>
            <a:ext cx="3376320" cy="491927"/>
            <a:chOff x="2467225" y="2477591"/>
            <a:chExt cx="761538" cy="118947"/>
          </a:xfrm>
          <a:solidFill>
            <a:srgbClr val="FF0000"/>
          </a:solidFill>
        </p:grpSpPr>
        <p:sp>
          <p:nvSpPr>
            <p:cNvPr id="102" name="Google Shape;811;p40">
              <a:extLst>
                <a:ext uri="{FF2B5EF4-FFF2-40B4-BE49-F238E27FC236}">
                  <a16:creationId xmlns:a16="http://schemas.microsoft.com/office/drawing/2014/main" id="{4283D4B6-7F94-F648-A980-959EFF296B86}"/>
                </a:ext>
              </a:extLst>
            </p:cNvPr>
            <p:cNvSpPr/>
            <p:nvPr/>
          </p:nvSpPr>
          <p:spPr>
            <a:xfrm rot="21501415">
              <a:off x="2480418" y="2477591"/>
              <a:ext cx="748345" cy="79148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812;p40">
              <a:extLst>
                <a:ext uri="{FF2B5EF4-FFF2-40B4-BE49-F238E27FC236}">
                  <a16:creationId xmlns:a16="http://schemas.microsoft.com/office/drawing/2014/main" id="{46FBD8B4-17A9-324C-8AAB-3F1D91E94F6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EC05816-9687-BA4A-AD2D-CD560B585980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</p:spTree>
    <p:extLst>
      <p:ext uri="{BB962C8B-B14F-4D97-AF65-F5344CB8AC3E}">
        <p14:creationId xmlns:p14="http://schemas.microsoft.com/office/powerpoint/2010/main" val="128538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0" name="Google Shape;810;p40">
            <a:extLst>
              <a:ext uri="{FF2B5EF4-FFF2-40B4-BE49-F238E27FC236}">
                <a16:creationId xmlns:a16="http://schemas.microsoft.com/office/drawing/2014/main" id="{1ECDDA89-6095-8B4B-AB82-7F71918D3D08}"/>
              </a:ext>
            </a:extLst>
          </p:cNvPr>
          <p:cNvGrpSpPr/>
          <p:nvPr/>
        </p:nvGrpSpPr>
        <p:grpSpPr>
          <a:xfrm rot="9058272" flipH="1">
            <a:off x="8398162" y="1008963"/>
            <a:ext cx="1158598" cy="399197"/>
            <a:chOff x="2467225" y="2500013"/>
            <a:chExt cx="261325" cy="96525"/>
          </a:xfrm>
          <a:solidFill>
            <a:schemeClr val="accent1"/>
          </a:solidFill>
        </p:grpSpPr>
        <p:sp>
          <p:nvSpPr>
            <p:cNvPr id="101" name="Google Shape;811;p40">
              <a:extLst>
                <a:ext uri="{FF2B5EF4-FFF2-40B4-BE49-F238E27FC236}">
                  <a16:creationId xmlns:a16="http://schemas.microsoft.com/office/drawing/2014/main" id="{951A5CF0-995F-2745-93B9-C868BFEF8A2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102" name="Google Shape;812;p40">
              <a:extLst>
                <a:ext uri="{FF2B5EF4-FFF2-40B4-BE49-F238E27FC236}">
                  <a16:creationId xmlns:a16="http://schemas.microsoft.com/office/drawing/2014/main" id="{D484589E-BE75-D041-9125-946EEC27A5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5875F6A-9CE5-5945-9CD4-CAD89D6B271D}"/>
              </a:ext>
            </a:extLst>
          </p:cNvPr>
          <p:cNvSpPr txBox="1"/>
          <p:nvPr/>
        </p:nvSpPr>
        <p:spPr>
          <a:xfrm>
            <a:off x="9251294" y="929165"/>
            <a:ext cx="214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NN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(Identified through matrix profile index)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5B6FA3-B7D2-D546-A4C6-EC58A63D1B82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13" name="Google Shape;3444;p41">
            <a:extLst>
              <a:ext uri="{FF2B5EF4-FFF2-40B4-BE49-F238E27FC236}">
                <a16:creationId xmlns:a16="http://schemas.microsoft.com/office/drawing/2014/main" id="{710405D0-1FA2-664D-A36B-FBF22D35513A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4" name="Google Shape;3510;p41">
            <a:extLst>
              <a:ext uri="{FF2B5EF4-FFF2-40B4-BE49-F238E27FC236}">
                <a16:creationId xmlns:a16="http://schemas.microsoft.com/office/drawing/2014/main" id="{CB6BCC89-D09D-3240-80BA-BFF97EDC60A1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269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case study of MP on building energy dataset. Limits and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284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﻿It is </a:t>
            </a:r>
            <a:r>
              <a:rPr lang="en-GB" b="1" dirty="0">
                <a:solidFill>
                  <a:schemeClr val="accent6"/>
                </a:solidFill>
              </a:rPr>
              <a:t>exact</a:t>
            </a:r>
            <a:r>
              <a:rPr lang="en-GB" dirty="0"/>
              <a:t>: the Matrix Profile based methods provide no false positives or false dismissals. It can handle missing data: Even in the presence of missing data, we can provide answers which are guaranteed to have no false negatives.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simple and parameter-free</a:t>
            </a:r>
            <a:r>
              <a:rPr lang="en-GB" dirty="0"/>
              <a:t>: In contrast, the more general algorithms in this space that typically require building and tuning spatial access methods and/or hash functions.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space efficient</a:t>
            </a:r>
            <a:r>
              <a:rPr lang="en-GB" dirty="0"/>
              <a:t>: Matrix Profile construction algorithms requires an inconsequential space overhead, just linear in the time series length with a small constant factor, allowing massive datasets to be processed in main memory (for most data mining, disk is death). </a:t>
            </a:r>
          </a:p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is incrementally maintainable</a:t>
            </a:r>
            <a:r>
              <a:rPr lang="en-GB" dirty="0"/>
              <a:t>: Having computed the Matrix Profile for a dataset, we can incrementally update it very efficiently. In many domains this means we can effectively maintain exact joins/motifs/discords on streaming data forever. MP is extremely scalable, for extremely large datasets we can compute the Matrix Profile in an anytime fashion, allowing ultra-fast approximate solutions and </a:t>
            </a:r>
            <a:r>
              <a:rPr lang="en-GB" b="1" dirty="0">
                <a:solidFill>
                  <a:schemeClr val="accent6"/>
                </a:solidFill>
              </a:rPr>
              <a:t>real-time data interaction</a:t>
            </a:r>
            <a:r>
              <a:rPr lang="en-GB" dirty="0"/>
              <a:t>. </a:t>
            </a:r>
          </a:p>
          <a:p>
            <a:r>
              <a:rPr lang="en-GB" b="1" dirty="0">
                <a:solidFill>
                  <a:schemeClr val="accent6"/>
                </a:solidFill>
              </a:rPr>
              <a:t>Simplicity and Intuitiveness</a:t>
            </a:r>
            <a:r>
              <a:rPr lang="en-GB" dirty="0"/>
              <a:t>: Seeing the world through the MP lens often invites/suggests simple and elegant solutions.</a:t>
            </a:r>
          </a:p>
          <a:p>
            <a:r>
              <a:rPr lang="en-GB" dirty="0"/>
              <a:t>It can be constructed in </a:t>
            </a:r>
            <a:r>
              <a:rPr lang="en-GB" b="1" dirty="0">
                <a:solidFill>
                  <a:schemeClr val="accent6"/>
                </a:solidFill>
              </a:rPr>
              <a:t>deterministic time</a:t>
            </a:r>
            <a:r>
              <a:rPr lang="en-GB" dirty="0"/>
              <a:t>: given only the length of the time series, we can precisely predict in advance how long it will take to compute the Matrix Profile. (this allows resource planning) </a:t>
            </a:r>
          </a:p>
          <a:p>
            <a:r>
              <a:rPr lang="en-GB" dirty="0"/>
              <a:t>It can </a:t>
            </a:r>
            <a:r>
              <a:rPr lang="en-GB" b="1" dirty="0">
                <a:solidFill>
                  <a:schemeClr val="accent6"/>
                </a:solidFill>
              </a:rPr>
              <a:t>leverage hardware</a:t>
            </a:r>
            <a:r>
              <a:rPr lang="en-GB" dirty="0"/>
              <a:t>: Matrix Profile construction is embarrassingly parallelizable, both on multicore processors, GPUs, distributed systems etc.</a:t>
            </a:r>
          </a:p>
        </p:txBody>
      </p:sp>
    </p:spTree>
    <p:extLst>
      <p:ext uri="{BB962C8B-B14F-4D97-AF65-F5344CB8AC3E}">
        <p14:creationId xmlns:p14="http://schemas.microsoft.com/office/powerpoint/2010/main" val="3010122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C25AC-FF68-9E40-B73F-22C380BC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3"/>
          <a:stretch/>
        </p:blipFill>
        <p:spPr>
          <a:xfrm>
            <a:off x="0" y="3346761"/>
            <a:ext cx="6251943" cy="2948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A58F-BB00-E147-AEB2-80640A647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6"/>
          <a:stretch/>
        </p:blipFill>
        <p:spPr>
          <a:xfrm>
            <a:off x="5935201" y="3346761"/>
            <a:ext cx="6256799" cy="2948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2CAE9-CEB3-A240-A2EC-5CDB014E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3"/>
          <a:stretch/>
        </p:blipFill>
        <p:spPr>
          <a:xfrm>
            <a:off x="0" y="303028"/>
            <a:ext cx="6251944" cy="2948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0DE62-A67C-3A44-B3BB-8F33018E2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73"/>
          <a:stretch/>
        </p:blipFill>
        <p:spPr>
          <a:xfrm>
            <a:off x="5940056" y="303028"/>
            <a:ext cx="6251944" cy="2948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387551-7970-004A-9785-1E1C4EF84CD7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EDF14-1447-B444-985C-8596C739B6FF}"/>
              </a:ext>
            </a:extLst>
          </p:cNvPr>
          <p:cNvSpPr txBox="1"/>
          <p:nvPr/>
        </p:nvSpPr>
        <p:spPr>
          <a:xfrm>
            <a:off x="6928386" y="1181066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C563C-CD55-454A-9360-223DD8A229D9}"/>
              </a:ext>
            </a:extLst>
          </p:cNvPr>
          <p:cNvSpPr txBox="1"/>
          <p:nvPr/>
        </p:nvSpPr>
        <p:spPr>
          <a:xfrm>
            <a:off x="6932586" y="770270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A097F6-59EF-2946-8825-398F2806A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" r="7143" b="7490"/>
          <a:stretch/>
        </p:blipFill>
        <p:spPr>
          <a:xfrm>
            <a:off x="206827" y="356766"/>
            <a:ext cx="5889173" cy="600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BC0BA-D93E-1845-9C9C-CB8A14C3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6" r="7302" b="7490"/>
          <a:stretch/>
        </p:blipFill>
        <p:spPr>
          <a:xfrm>
            <a:off x="6150423" y="356766"/>
            <a:ext cx="5889173" cy="6009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0E9E7-B8ED-A141-A816-D44562400279}"/>
              </a:ext>
            </a:extLst>
          </p:cNvPr>
          <p:cNvSpPr txBox="1"/>
          <p:nvPr/>
        </p:nvSpPr>
        <p:spPr>
          <a:xfrm>
            <a:off x="8652510" y="1382996"/>
            <a:ext cx="1565910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z-score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CA80C-6CA1-0143-BF7E-61D839BC15DE}"/>
              </a:ext>
            </a:extLst>
          </p:cNvPr>
          <p:cNvSpPr txBox="1"/>
          <p:nvPr/>
        </p:nvSpPr>
        <p:spPr>
          <a:xfrm>
            <a:off x="8652510" y="972200"/>
            <a:ext cx="15659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FEA8D-285B-404B-9CD1-47709B56C89E}"/>
              </a:ext>
            </a:extLst>
          </p:cNvPr>
          <p:cNvSpPr txBox="1"/>
          <p:nvPr/>
        </p:nvSpPr>
        <p:spPr>
          <a:xfrm>
            <a:off x="8652510" y="1793792"/>
            <a:ext cx="1565910" cy="369332"/>
          </a:xfrm>
          <a:prstGeom prst="rect">
            <a:avLst/>
          </a:prstGeom>
          <a:solidFill>
            <a:srgbClr val="ADD8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</a:t>
            </a:r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euclid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E00E-28A8-9B49-BEF2-A2C91CC14250}"/>
              </a:ext>
            </a:extLst>
          </p:cNvPr>
          <p:cNvSpPr/>
          <p:nvPr/>
        </p:nvSpPr>
        <p:spPr>
          <a:xfrm>
            <a:off x="1972285" y="602868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0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7A73D4-E50D-0743-B992-92633E369E0E}"/>
              </a:ext>
            </a:extLst>
          </p:cNvPr>
          <p:cNvGrpSpPr/>
          <p:nvPr/>
        </p:nvGrpSpPr>
        <p:grpSpPr>
          <a:xfrm>
            <a:off x="0" y="303027"/>
            <a:ext cx="12192000" cy="3125973"/>
            <a:chOff x="0" y="496184"/>
            <a:chExt cx="12192000" cy="31259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391FCF-6383-4C42-ADCB-4212AF3B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96184"/>
              <a:ext cx="6251944" cy="312597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91420F-938C-E249-92FD-79542F62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56" y="496185"/>
              <a:ext cx="6251944" cy="312597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5F0403-5B72-D74A-B40E-594BDA655C7E}"/>
              </a:ext>
            </a:extLst>
          </p:cNvPr>
          <p:cNvSpPr txBox="1"/>
          <p:nvPr/>
        </p:nvSpPr>
        <p:spPr>
          <a:xfrm>
            <a:off x="8258422" y="4270629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122F-3129-B24F-95B7-01B034AF9076}"/>
              </a:ext>
            </a:extLst>
          </p:cNvPr>
          <p:cNvSpPr txBox="1"/>
          <p:nvPr/>
        </p:nvSpPr>
        <p:spPr>
          <a:xfrm>
            <a:off x="8262622" y="3859833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C6AC5-3828-064A-99AA-C79AB4FE6CD1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CB23-32AF-CF45-8F5B-79F42FCAC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3"/>
          <a:stretch/>
        </p:blipFill>
        <p:spPr>
          <a:xfrm>
            <a:off x="0" y="3346762"/>
            <a:ext cx="6251944" cy="297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BC1AA-A65A-014F-9E92-F24D248FA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93"/>
          <a:stretch/>
        </p:blipFill>
        <p:spPr>
          <a:xfrm>
            <a:off x="5940056" y="3346762"/>
            <a:ext cx="6251944" cy="29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04C8-4820-254C-B594-DB56D4DD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 of MP in energy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E11E-DFBF-1949-A09F-7CBBBB189AC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energy field the time series presents different periodicity (day, week, month, year) resulting different set of window size. The most interesting period is the daily one.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MP does recognize weekend as discords (high values) -&gt; </a:t>
            </a:r>
            <a:r>
              <a:rPr lang="en-GB" dirty="0">
                <a:solidFill>
                  <a:srgbClr val="FF0000"/>
                </a:solidFill>
              </a:rPr>
              <a:t>discords will always be on weekend and motif during weekdays</a:t>
            </a:r>
            <a:r>
              <a:rPr lang="en-GB" dirty="0"/>
              <a:t>. </a:t>
            </a:r>
          </a:p>
          <a:p>
            <a:pPr>
              <a:buFont typeface=".Apple Color Emoji UI"/>
              <a:buChar char="✅"/>
            </a:pPr>
            <a:r>
              <a:rPr lang="en-GB" dirty="0"/>
              <a:t> Possible solution: introducing </a:t>
            </a:r>
            <a:r>
              <a:rPr lang="en-GB" dirty="0">
                <a:solidFill>
                  <a:schemeClr val="accent6"/>
                </a:solidFill>
              </a:rPr>
              <a:t>expert knowledge, i.e. annotation vector </a:t>
            </a:r>
            <a:r>
              <a:rPr lang="en-GB" dirty="0"/>
              <a:t>when searching motif/discords</a:t>
            </a:r>
          </a:p>
          <a:p>
            <a:pPr>
              <a:buFont typeface=".Apple Color Emoji UI"/>
              <a:buChar char="✅"/>
            </a:pPr>
            <a:endParaRPr lang="en-GB" dirty="0"/>
          </a:p>
          <a:p>
            <a:pPr>
              <a:buFont typeface=".Apple Color Emoji UI"/>
              <a:buChar char="✅"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 energy anomaly not only consists into a different load shape but also different magnitude (same profile but higher electrical load).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classic MP (with z-score normalization) may fail to identify these kind of anomaly while is effective in identifying anomalous shapes. MP </a:t>
            </a:r>
            <a:r>
              <a:rPr lang="en-GB" dirty="0">
                <a:solidFill>
                  <a:srgbClr val="FF0000"/>
                </a:solidFill>
              </a:rPr>
              <a:t>searches NN based on shape similarity. </a:t>
            </a:r>
            <a:endParaRPr lang="en-GB" dirty="0"/>
          </a:p>
          <a:p>
            <a:pPr>
              <a:buFont typeface=".Apple Color Emoji UI"/>
              <a:buChar char="✅"/>
            </a:pPr>
            <a:r>
              <a:rPr lang="en-GB" dirty="0"/>
              <a:t> Possible solution: avoid </a:t>
            </a:r>
            <a:r>
              <a:rPr lang="en-GB" dirty="0">
                <a:solidFill>
                  <a:schemeClr val="accent6"/>
                </a:solidFill>
              </a:rPr>
              <a:t>z-score normalization of sub-sequences and use pure Euclidean distance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33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and possible research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Comparison with other techniques PAA SAX</a:t>
            </a:r>
            <a:r>
              <a:rPr lang="en-GB" dirty="0"/>
              <a:t>. MP does not loose information during the process, is it more effective in finding anomalies than dimensionality reduction methods?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Is there a way to overcame the z-score normalization issues in finding </a:t>
            </a:r>
            <a:r>
              <a:rPr lang="en-GB" b="1" dirty="0"/>
              <a:t>energy anomaly</a:t>
            </a:r>
            <a:r>
              <a:rPr lang="en-GB" dirty="0"/>
              <a:t>? Is the Euclidean distance more effective and which are the limitations?</a:t>
            </a:r>
          </a:p>
          <a:p>
            <a:pPr lvl="1"/>
            <a:r>
              <a:rPr lang="en-GB" dirty="0"/>
              <a:t>Incorporate </a:t>
            </a:r>
            <a:r>
              <a:rPr lang="en-GB" b="1" dirty="0"/>
              <a:t>domain knowledge </a:t>
            </a:r>
            <a:r>
              <a:rPr lang="en-GB" dirty="0"/>
              <a:t>in motif/discord/sequence discovery (could be combined with 2)</a:t>
            </a:r>
          </a:p>
          <a:p>
            <a:pPr lvl="1"/>
            <a:r>
              <a:rPr lang="en-GB" dirty="0"/>
              <a:t>To adapt the method in the energy field, makes sense to apply MP on detrended time series?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Automatic real time/streaming identification of motif discord. Fast and suitable for </a:t>
            </a:r>
            <a:r>
              <a:rPr lang="en-GB" b="1" dirty="0"/>
              <a:t>real time deployment online and continuous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5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E808-077E-2949-8248-3F26F91C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schedule</a:t>
            </a:r>
          </a:p>
        </p:txBody>
      </p:sp>
      <p:grpSp>
        <p:nvGrpSpPr>
          <p:cNvPr id="4" name="Google Shape;690;p32">
            <a:extLst>
              <a:ext uri="{FF2B5EF4-FFF2-40B4-BE49-F238E27FC236}">
                <a16:creationId xmlns:a16="http://schemas.microsoft.com/office/drawing/2014/main" id="{3C909759-436F-F64F-BDE9-6C0F29894C7A}"/>
              </a:ext>
            </a:extLst>
          </p:cNvPr>
          <p:cNvGrpSpPr/>
          <p:nvPr/>
        </p:nvGrpSpPr>
        <p:grpSpPr>
          <a:xfrm>
            <a:off x="2995865" y="2027439"/>
            <a:ext cx="6664200" cy="2615298"/>
            <a:chOff x="1766575" y="1941950"/>
            <a:chExt cx="6664200" cy="2559000"/>
          </a:xfrm>
        </p:grpSpPr>
        <p:cxnSp>
          <p:nvCxnSpPr>
            <p:cNvPr id="5" name="Google Shape;691;p32">
              <a:extLst>
                <a:ext uri="{FF2B5EF4-FFF2-40B4-BE49-F238E27FC236}">
                  <a16:creationId xmlns:a16="http://schemas.microsoft.com/office/drawing/2014/main" id="{3D5CE7C0-D68B-5341-AAC2-38E1389B9D9E}"/>
                </a:ext>
              </a:extLst>
            </p:cNvPr>
            <p:cNvCxnSpPr/>
            <p:nvPr/>
          </p:nvCxnSpPr>
          <p:spPr>
            <a:xfrm>
              <a:off x="73200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692;p32">
              <a:extLst>
                <a:ext uri="{FF2B5EF4-FFF2-40B4-BE49-F238E27FC236}">
                  <a16:creationId xmlns:a16="http://schemas.microsoft.com/office/drawing/2014/main" id="{79C6318C-3A54-7544-B54E-B8CBB8CB6578}"/>
                </a:ext>
              </a:extLst>
            </p:cNvPr>
            <p:cNvCxnSpPr/>
            <p:nvPr/>
          </p:nvCxnSpPr>
          <p:spPr>
            <a:xfrm>
              <a:off x="62093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93;p32">
              <a:extLst>
                <a:ext uri="{FF2B5EF4-FFF2-40B4-BE49-F238E27FC236}">
                  <a16:creationId xmlns:a16="http://schemas.microsoft.com/office/drawing/2014/main" id="{FC14A0B8-BEA5-3F4C-AF90-D92008653E65}"/>
                </a:ext>
              </a:extLst>
            </p:cNvPr>
            <p:cNvCxnSpPr/>
            <p:nvPr/>
          </p:nvCxnSpPr>
          <p:spPr>
            <a:xfrm>
              <a:off x="50986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94;p32">
              <a:extLst>
                <a:ext uri="{FF2B5EF4-FFF2-40B4-BE49-F238E27FC236}">
                  <a16:creationId xmlns:a16="http://schemas.microsoft.com/office/drawing/2014/main" id="{4E132A9E-75B6-F94F-AF02-6A57095D50D1}"/>
                </a:ext>
              </a:extLst>
            </p:cNvPr>
            <p:cNvCxnSpPr/>
            <p:nvPr/>
          </p:nvCxnSpPr>
          <p:spPr>
            <a:xfrm>
              <a:off x="39879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95;p32">
              <a:extLst>
                <a:ext uri="{FF2B5EF4-FFF2-40B4-BE49-F238E27FC236}">
                  <a16:creationId xmlns:a16="http://schemas.microsoft.com/office/drawing/2014/main" id="{14979889-2750-0A4E-85E4-72AAA7997A2A}"/>
                </a:ext>
              </a:extLst>
            </p:cNvPr>
            <p:cNvCxnSpPr/>
            <p:nvPr/>
          </p:nvCxnSpPr>
          <p:spPr>
            <a:xfrm>
              <a:off x="17665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96;p32">
              <a:extLst>
                <a:ext uri="{FF2B5EF4-FFF2-40B4-BE49-F238E27FC236}">
                  <a16:creationId xmlns:a16="http://schemas.microsoft.com/office/drawing/2014/main" id="{CD149FC6-EA78-D248-86D6-9F1564907B39}"/>
                </a:ext>
              </a:extLst>
            </p:cNvPr>
            <p:cNvCxnSpPr/>
            <p:nvPr/>
          </p:nvCxnSpPr>
          <p:spPr>
            <a:xfrm>
              <a:off x="28772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97;p32">
              <a:extLst>
                <a:ext uri="{FF2B5EF4-FFF2-40B4-BE49-F238E27FC236}">
                  <a16:creationId xmlns:a16="http://schemas.microsoft.com/office/drawing/2014/main" id="{47AEDF2E-BFBE-F345-A09C-25E888BBD638}"/>
                </a:ext>
              </a:extLst>
            </p:cNvPr>
            <p:cNvCxnSpPr/>
            <p:nvPr/>
          </p:nvCxnSpPr>
          <p:spPr>
            <a:xfrm>
              <a:off x="84307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699;p32">
            <a:extLst>
              <a:ext uri="{FF2B5EF4-FFF2-40B4-BE49-F238E27FC236}">
                <a16:creationId xmlns:a16="http://schemas.microsoft.com/office/drawing/2014/main" id="{EB8ACA4A-3ABA-AB4A-8992-68B6646BCE68}"/>
              </a:ext>
            </a:extLst>
          </p:cNvPr>
          <p:cNvSpPr txBox="1"/>
          <p:nvPr/>
        </p:nvSpPr>
        <p:spPr>
          <a:xfrm flipH="1">
            <a:off x="2995940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April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Google Shape;700;p32">
            <a:extLst>
              <a:ext uri="{FF2B5EF4-FFF2-40B4-BE49-F238E27FC236}">
                <a16:creationId xmlns:a16="http://schemas.microsoft.com/office/drawing/2014/main" id="{2C4E76CC-49A9-E346-9E45-95535A07B7EF}"/>
              </a:ext>
            </a:extLst>
          </p:cNvPr>
          <p:cNvSpPr txBox="1"/>
          <p:nvPr/>
        </p:nvSpPr>
        <p:spPr>
          <a:xfrm flipH="1">
            <a:off x="4107590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May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" name="Google Shape;701;p32">
            <a:extLst>
              <a:ext uri="{FF2B5EF4-FFF2-40B4-BE49-F238E27FC236}">
                <a16:creationId xmlns:a16="http://schemas.microsoft.com/office/drawing/2014/main" id="{DC7AB7D4-0BBE-9F4F-B6BD-664ED4335603}"/>
              </a:ext>
            </a:extLst>
          </p:cNvPr>
          <p:cNvSpPr txBox="1"/>
          <p:nvPr/>
        </p:nvSpPr>
        <p:spPr>
          <a:xfrm flipH="1">
            <a:off x="5220165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June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702;p32">
            <a:extLst>
              <a:ext uri="{FF2B5EF4-FFF2-40B4-BE49-F238E27FC236}">
                <a16:creationId xmlns:a16="http://schemas.microsoft.com/office/drawing/2014/main" id="{5B99C189-E21C-C44E-A2C7-581EF1C43836}"/>
              </a:ext>
            </a:extLst>
          </p:cNvPr>
          <p:cNvSpPr txBox="1"/>
          <p:nvPr/>
        </p:nvSpPr>
        <p:spPr>
          <a:xfrm flipH="1">
            <a:off x="6332615" y="1544868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July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703;p32">
            <a:extLst>
              <a:ext uri="{FF2B5EF4-FFF2-40B4-BE49-F238E27FC236}">
                <a16:creationId xmlns:a16="http://schemas.microsoft.com/office/drawing/2014/main" id="{23DD6A63-C6DC-B042-A310-79CF136ECF1E}"/>
              </a:ext>
            </a:extLst>
          </p:cNvPr>
          <p:cNvSpPr txBox="1"/>
          <p:nvPr/>
        </p:nvSpPr>
        <p:spPr>
          <a:xfrm flipH="1">
            <a:off x="743786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August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704;p32">
            <a:extLst>
              <a:ext uri="{FF2B5EF4-FFF2-40B4-BE49-F238E27FC236}">
                <a16:creationId xmlns:a16="http://schemas.microsoft.com/office/drawing/2014/main" id="{5C7CBB56-C0F5-C643-8AA4-DEB290B122BC}"/>
              </a:ext>
            </a:extLst>
          </p:cNvPr>
          <p:cNvSpPr txBox="1"/>
          <p:nvPr/>
        </p:nvSpPr>
        <p:spPr>
          <a:xfrm flipH="1">
            <a:off x="854821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September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705;p32">
            <a:extLst>
              <a:ext uri="{FF2B5EF4-FFF2-40B4-BE49-F238E27FC236}">
                <a16:creationId xmlns:a16="http://schemas.microsoft.com/office/drawing/2014/main" id="{C7C1D965-EA97-C044-A094-5A8D1EB7EAEA}"/>
              </a:ext>
            </a:extLst>
          </p:cNvPr>
          <p:cNvSpPr txBox="1"/>
          <p:nvPr/>
        </p:nvSpPr>
        <p:spPr>
          <a:xfrm flipH="1">
            <a:off x="903274" y="2027439"/>
            <a:ext cx="1896029" cy="26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Conceptualization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0" name="Google Shape;706;p32">
            <a:extLst>
              <a:ext uri="{FF2B5EF4-FFF2-40B4-BE49-F238E27FC236}">
                <a16:creationId xmlns:a16="http://schemas.microsoft.com/office/drawing/2014/main" id="{971972C8-E4E4-CF4B-8C40-05D674304BCE}"/>
              </a:ext>
            </a:extLst>
          </p:cNvPr>
          <p:cNvSpPr txBox="1"/>
          <p:nvPr/>
        </p:nvSpPr>
        <p:spPr>
          <a:xfrm flipH="1">
            <a:off x="875396" y="3469393"/>
            <a:ext cx="192391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Submission/revision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1" name="Google Shape;707;p32">
            <a:extLst>
              <a:ext uri="{FF2B5EF4-FFF2-40B4-BE49-F238E27FC236}">
                <a16:creationId xmlns:a16="http://schemas.microsoft.com/office/drawing/2014/main" id="{E6EDCFAC-9B0D-9C44-9065-B96986AF8CCB}"/>
              </a:ext>
            </a:extLst>
          </p:cNvPr>
          <p:cNvSpPr txBox="1"/>
          <p:nvPr/>
        </p:nvSpPr>
        <p:spPr>
          <a:xfrm flipH="1">
            <a:off x="635638" y="2508093"/>
            <a:ext cx="2135785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Experimental test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Google Shape;708;p32">
            <a:extLst>
              <a:ext uri="{FF2B5EF4-FFF2-40B4-BE49-F238E27FC236}">
                <a16:creationId xmlns:a16="http://schemas.microsoft.com/office/drawing/2014/main" id="{7A926357-09C5-8E4B-9C5D-4D82372560FC}"/>
              </a:ext>
            </a:extLst>
          </p:cNvPr>
          <p:cNvSpPr txBox="1"/>
          <p:nvPr/>
        </p:nvSpPr>
        <p:spPr>
          <a:xfrm flipH="1">
            <a:off x="875396" y="29887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Paper writing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" name="Google Shape;709;p32">
            <a:extLst>
              <a:ext uri="{FF2B5EF4-FFF2-40B4-BE49-F238E27FC236}">
                <a16:creationId xmlns:a16="http://schemas.microsoft.com/office/drawing/2014/main" id="{FE4CC2CB-BB14-8942-A171-0F42FF1EDCC5}"/>
              </a:ext>
            </a:extLst>
          </p:cNvPr>
          <p:cNvSpPr txBox="1"/>
          <p:nvPr/>
        </p:nvSpPr>
        <p:spPr>
          <a:xfrm flipH="1">
            <a:off x="875396" y="39500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Periodical updates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711;p32">
            <a:extLst>
              <a:ext uri="{FF2B5EF4-FFF2-40B4-BE49-F238E27FC236}">
                <a16:creationId xmlns:a16="http://schemas.microsoft.com/office/drawing/2014/main" id="{5C46F4D2-CA1E-9A41-B10C-EFF0743088ED}"/>
              </a:ext>
            </a:extLst>
          </p:cNvPr>
          <p:cNvSpPr/>
          <p:nvPr/>
        </p:nvSpPr>
        <p:spPr>
          <a:xfrm>
            <a:off x="2995844" y="2126743"/>
            <a:ext cx="6664243" cy="74136"/>
          </a:xfrm>
          <a:custGeom>
            <a:avLst/>
            <a:gdLst/>
            <a:ahLst/>
            <a:cxnLst/>
            <a:rect l="l" t="t" r="r" b="b"/>
            <a:pathLst>
              <a:path w="180762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3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12;p32">
            <a:extLst>
              <a:ext uri="{FF2B5EF4-FFF2-40B4-BE49-F238E27FC236}">
                <a16:creationId xmlns:a16="http://schemas.microsoft.com/office/drawing/2014/main" id="{B2690F86-2DCD-A344-B2E5-BD5E5B21AA5C}"/>
              </a:ext>
            </a:extLst>
          </p:cNvPr>
          <p:cNvSpPr/>
          <p:nvPr/>
        </p:nvSpPr>
        <p:spPr>
          <a:xfrm>
            <a:off x="2995839" y="2126755"/>
            <a:ext cx="1646061" cy="74102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713;p32">
            <a:extLst>
              <a:ext uri="{FF2B5EF4-FFF2-40B4-BE49-F238E27FC236}">
                <a16:creationId xmlns:a16="http://schemas.microsoft.com/office/drawing/2014/main" id="{F85FB8B3-E7F1-AE49-91B6-56DF4E2FB7DF}"/>
              </a:ext>
            </a:extLst>
          </p:cNvPr>
          <p:cNvSpPr/>
          <p:nvPr/>
        </p:nvSpPr>
        <p:spPr>
          <a:xfrm>
            <a:off x="2995844" y="2601087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14;p32">
            <a:extLst>
              <a:ext uri="{FF2B5EF4-FFF2-40B4-BE49-F238E27FC236}">
                <a16:creationId xmlns:a16="http://schemas.microsoft.com/office/drawing/2014/main" id="{14657380-1D79-044E-ABE3-4942E657281F}"/>
              </a:ext>
            </a:extLst>
          </p:cNvPr>
          <p:cNvSpPr/>
          <p:nvPr/>
        </p:nvSpPr>
        <p:spPr>
          <a:xfrm>
            <a:off x="3627262" y="2596238"/>
            <a:ext cx="2389598" cy="76409"/>
          </a:xfrm>
          <a:custGeom>
            <a:avLst/>
            <a:gdLst/>
            <a:ahLst/>
            <a:cxnLst/>
            <a:rect l="l" t="t" r="r" b="b"/>
            <a:pathLst>
              <a:path w="81476" h="2156" extrusionOk="0">
                <a:moveTo>
                  <a:pt x="1084" y="1"/>
                </a:moveTo>
                <a:cubicBezTo>
                  <a:pt x="489" y="1"/>
                  <a:pt x="1" y="489"/>
                  <a:pt x="1" y="1084"/>
                </a:cubicBezTo>
                <a:cubicBezTo>
                  <a:pt x="1" y="1668"/>
                  <a:pt x="489" y="2156"/>
                  <a:pt x="1084" y="2156"/>
                </a:cubicBezTo>
                <a:lnTo>
                  <a:pt x="80392" y="2156"/>
                </a:lnTo>
                <a:cubicBezTo>
                  <a:pt x="80987" y="2156"/>
                  <a:pt x="81475" y="1668"/>
                  <a:pt x="81475" y="1084"/>
                </a:cubicBezTo>
                <a:cubicBezTo>
                  <a:pt x="81475" y="489"/>
                  <a:pt x="80987" y="1"/>
                  <a:pt x="803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715;p32">
            <a:extLst>
              <a:ext uri="{FF2B5EF4-FFF2-40B4-BE49-F238E27FC236}">
                <a16:creationId xmlns:a16="http://schemas.microsoft.com/office/drawing/2014/main" id="{BA8DFE6A-84C2-DC4D-9FC4-ED8DB54F8DA7}"/>
              </a:ext>
            </a:extLst>
          </p:cNvPr>
          <p:cNvSpPr/>
          <p:nvPr/>
        </p:nvSpPr>
        <p:spPr>
          <a:xfrm>
            <a:off x="2995844" y="3081738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80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2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716;p32">
            <a:extLst>
              <a:ext uri="{FF2B5EF4-FFF2-40B4-BE49-F238E27FC236}">
                <a16:creationId xmlns:a16="http://schemas.microsoft.com/office/drawing/2014/main" id="{F9319289-280C-354F-BF0E-5F57D11C3F9E}"/>
              </a:ext>
            </a:extLst>
          </p:cNvPr>
          <p:cNvSpPr/>
          <p:nvPr/>
        </p:nvSpPr>
        <p:spPr>
          <a:xfrm>
            <a:off x="4466436" y="3079190"/>
            <a:ext cx="1578951" cy="76657"/>
          </a:xfrm>
          <a:custGeom>
            <a:avLst/>
            <a:gdLst/>
            <a:ahLst/>
            <a:cxnLst/>
            <a:rect l="l" t="t" r="r" b="b"/>
            <a:pathLst>
              <a:path w="43280" h="2156" extrusionOk="0">
                <a:moveTo>
                  <a:pt x="1072" y="1"/>
                </a:moveTo>
                <a:cubicBezTo>
                  <a:pt x="477" y="1"/>
                  <a:pt x="0" y="477"/>
                  <a:pt x="0" y="1072"/>
                </a:cubicBezTo>
                <a:cubicBezTo>
                  <a:pt x="0" y="1668"/>
                  <a:pt x="477" y="2156"/>
                  <a:pt x="1072" y="2156"/>
                </a:cubicBezTo>
                <a:lnTo>
                  <a:pt x="42196" y="2156"/>
                </a:lnTo>
                <a:cubicBezTo>
                  <a:pt x="42791" y="2156"/>
                  <a:pt x="43280" y="1668"/>
                  <a:pt x="43280" y="1072"/>
                </a:cubicBezTo>
                <a:cubicBezTo>
                  <a:pt x="43280" y="477"/>
                  <a:pt x="42791" y="1"/>
                  <a:pt x="42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17;p32">
            <a:extLst>
              <a:ext uri="{FF2B5EF4-FFF2-40B4-BE49-F238E27FC236}">
                <a16:creationId xmlns:a16="http://schemas.microsoft.com/office/drawing/2014/main" id="{5599D1EC-5CC8-6A4D-971E-5006C8FAA222}"/>
              </a:ext>
            </a:extLst>
          </p:cNvPr>
          <p:cNvSpPr/>
          <p:nvPr/>
        </p:nvSpPr>
        <p:spPr>
          <a:xfrm>
            <a:off x="2995844" y="356493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718;p32">
            <a:extLst>
              <a:ext uri="{FF2B5EF4-FFF2-40B4-BE49-F238E27FC236}">
                <a16:creationId xmlns:a16="http://schemas.microsoft.com/office/drawing/2014/main" id="{DC2CACEA-67FF-0043-85BC-0409D3D06FEA}"/>
              </a:ext>
            </a:extLst>
          </p:cNvPr>
          <p:cNvSpPr/>
          <p:nvPr/>
        </p:nvSpPr>
        <p:spPr>
          <a:xfrm>
            <a:off x="6037146" y="3554998"/>
            <a:ext cx="828116" cy="84043"/>
          </a:xfrm>
          <a:custGeom>
            <a:avLst/>
            <a:gdLst/>
            <a:ahLst/>
            <a:cxnLst/>
            <a:rect l="l" t="t" r="r" b="b"/>
            <a:pathLst>
              <a:path w="81797" h="2156" extrusionOk="0">
                <a:moveTo>
                  <a:pt x="1084" y="1"/>
                </a:moveTo>
                <a:cubicBezTo>
                  <a:pt x="488" y="1"/>
                  <a:pt x="0" y="489"/>
                  <a:pt x="12" y="1084"/>
                </a:cubicBezTo>
                <a:cubicBezTo>
                  <a:pt x="12" y="1679"/>
                  <a:pt x="488" y="2156"/>
                  <a:pt x="1084" y="2156"/>
                </a:cubicBezTo>
                <a:lnTo>
                  <a:pt x="80713" y="2156"/>
                </a:lnTo>
                <a:cubicBezTo>
                  <a:pt x="81308" y="2156"/>
                  <a:pt x="81796" y="1679"/>
                  <a:pt x="81796" y="1084"/>
                </a:cubicBezTo>
                <a:cubicBezTo>
                  <a:pt x="81796" y="489"/>
                  <a:pt x="81308" y="1"/>
                  <a:pt x="80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719;p32">
            <a:extLst>
              <a:ext uri="{FF2B5EF4-FFF2-40B4-BE49-F238E27FC236}">
                <a16:creationId xmlns:a16="http://schemas.microsoft.com/office/drawing/2014/main" id="{04D4839D-19E3-A649-BEE5-A14654BA94FE}"/>
              </a:ext>
            </a:extLst>
          </p:cNvPr>
          <p:cNvSpPr/>
          <p:nvPr/>
        </p:nvSpPr>
        <p:spPr>
          <a:xfrm>
            <a:off x="2995844" y="4043041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548" y="1"/>
                </a:moveTo>
                <a:cubicBezTo>
                  <a:pt x="251" y="1"/>
                  <a:pt x="1" y="251"/>
                  <a:pt x="1" y="560"/>
                </a:cubicBezTo>
                <a:lnTo>
                  <a:pt x="1" y="1608"/>
                </a:lnTo>
                <a:cubicBezTo>
                  <a:pt x="1" y="1917"/>
                  <a:pt x="251" y="2156"/>
                  <a:pt x="548" y="2156"/>
                </a:cubicBezTo>
                <a:lnTo>
                  <a:pt x="180202" y="2156"/>
                </a:lnTo>
                <a:cubicBezTo>
                  <a:pt x="180511" y="2156"/>
                  <a:pt x="180761" y="1917"/>
                  <a:pt x="180761" y="1608"/>
                </a:cubicBezTo>
                <a:lnTo>
                  <a:pt x="180761" y="560"/>
                </a:lnTo>
                <a:cubicBezTo>
                  <a:pt x="180761" y="251"/>
                  <a:pt x="180511" y="1"/>
                  <a:pt x="180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720;p32">
            <a:extLst>
              <a:ext uri="{FF2B5EF4-FFF2-40B4-BE49-F238E27FC236}">
                <a16:creationId xmlns:a16="http://schemas.microsoft.com/office/drawing/2014/main" id="{A5B96ECC-CD12-1D4D-AAB4-55D8B983A5F6}"/>
              </a:ext>
            </a:extLst>
          </p:cNvPr>
          <p:cNvSpPr/>
          <p:nvPr/>
        </p:nvSpPr>
        <p:spPr>
          <a:xfrm>
            <a:off x="3833204" y="4043041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721;p32">
            <a:extLst>
              <a:ext uri="{FF2B5EF4-FFF2-40B4-BE49-F238E27FC236}">
                <a16:creationId xmlns:a16="http://schemas.microsoft.com/office/drawing/2014/main" id="{9B9F6CBA-9567-9646-AD2A-0B6CB0253EB4}"/>
              </a:ext>
            </a:extLst>
          </p:cNvPr>
          <p:cNvSpPr/>
          <p:nvPr/>
        </p:nvSpPr>
        <p:spPr>
          <a:xfrm>
            <a:off x="2995844" y="452369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0"/>
                </a:moveTo>
                <a:cubicBezTo>
                  <a:pt x="477" y="0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0"/>
                  <a:pt x="179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720;p32">
            <a:extLst>
              <a:ext uri="{FF2B5EF4-FFF2-40B4-BE49-F238E27FC236}">
                <a16:creationId xmlns:a16="http://schemas.microsoft.com/office/drawing/2014/main" id="{848EDFB0-9AA6-8E43-AB17-7A63B0F7B192}"/>
              </a:ext>
            </a:extLst>
          </p:cNvPr>
          <p:cNvSpPr/>
          <p:nvPr/>
        </p:nvSpPr>
        <p:spPr>
          <a:xfrm>
            <a:off x="44217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720;p32">
            <a:extLst>
              <a:ext uri="{FF2B5EF4-FFF2-40B4-BE49-F238E27FC236}">
                <a16:creationId xmlns:a16="http://schemas.microsoft.com/office/drawing/2014/main" id="{738674DC-093F-644F-8367-9F31EADA17EA}"/>
              </a:ext>
            </a:extLst>
          </p:cNvPr>
          <p:cNvSpPr/>
          <p:nvPr/>
        </p:nvSpPr>
        <p:spPr>
          <a:xfrm>
            <a:off x="49743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720;p32">
            <a:extLst>
              <a:ext uri="{FF2B5EF4-FFF2-40B4-BE49-F238E27FC236}">
                <a16:creationId xmlns:a16="http://schemas.microsoft.com/office/drawing/2014/main" id="{62C81391-4434-C446-8690-9253AB86F112}"/>
              </a:ext>
            </a:extLst>
          </p:cNvPr>
          <p:cNvSpPr/>
          <p:nvPr/>
        </p:nvSpPr>
        <p:spPr>
          <a:xfrm>
            <a:off x="5492551" y="4038192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720;p32">
            <a:extLst>
              <a:ext uri="{FF2B5EF4-FFF2-40B4-BE49-F238E27FC236}">
                <a16:creationId xmlns:a16="http://schemas.microsoft.com/office/drawing/2014/main" id="{DCE86790-A5D5-8043-BFA2-96F4E6337674}"/>
              </a:ext>
            </a:extLst>
          </p:cNvPr>
          <p:cNvSpPr/>
          <p:nvPr/>
        </p:nvSpPr>
        <p:spPr>
          <a:xfrm>
            <a:off x="6073951" y="4045582"/>
            <a:ext cx="258657" cy="66711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692;p32">
            <a:extLst>
              <a:ext uri="{FF2B5EF4-FFF2-40B4-BE49-F238E27FC236}">
                <a16:creationId xmlns:a16="http://schemas.microsoft.com/office/drawing/2014/main" id="{822FEBE4-B0D8-6347-9A43-DA7AAE960769}"/>
              </a:ext>
            </a:extLst>
          </p:cNvPr>
          <p:cNvCxnSpPr/>
          <p:nvPr/>
        </p:nvCxnSpPr>
        <p:spPr>
          <a:xfrm>
            <a:off x="6045410" y="2027439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" name="Google Shape;702;p32">
            <a:extLst>
              <a:ext uri="{FF2B5EF4-FFF2-40B4-BE49-F238E27FC236}">
                <a16:creationId xmlns:a16="http://schemas.microsoft.com/office/drawing/2014/main" id="{ADA2A62F-7139-DF4C-B79C-663F738F2441}"/>
              </a:ext>
            </a:extLst>
          </p:cNvPr>
          <p:cNvSpPr txBox="1"/>
          <p:nvPr/>
        </p:nvSpPr>
        <p:spPr>
          <a:xfrm flipH="1">
            <a:off x="5492551" y="4683894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30 June</a:t>
            </a:r>
          </a:p>
        </p:txBody>
      </p:sp>
      <p:cxnSp>
        <p:nvCxnSpPr>
          <p:cNvPr id="43" name="Google Shape;692;p32">
            <a:extLst>
              <a:ext uri="{FF2B5EF4-FFF2-40B4-BE49-F238E27FC236}">
                <a16:creationId xmlns:a16="http://schemas.microsoft.com/office/drawing/2014/main" id="{BE9E70C0-96AB-5E4C-A0BE-AD95F39734FB}"/>
              </a:ext>
            </a:extLst>
          </p:cNvPr>
          <p:cNvCxnSpPr/>
          <p:nvPr/>
        </p:nvCxnSpPr>
        <p:spPr>
          <a:xfrm>
            <a:off x="6865291" y="2040643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" name="Google Shape;702;p32">
            <a:extLst>
              <a:ext uri="{FF2B5EF4-FFF2-40B4-BE49-F238E27FC236}">
                <a16:creationId xmlns:a16="http://schemas.microsoft.com/office/drawing/2014/main" id="{E1F8CE93-7A62-414C-B76A-1459F37A9DF8}"/>
              </a:ext>
            </a:extLst>
          </p:cNvPr>
          <p:cNvSpPr txBox="1"/>
          <p:nvPr/>
        </p:nvSpPr>
        <p:spPr>
          <a:xfrm flipH="1">
            <a:off x="6312432" y="4697098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15 July</a:t>
            </a:r>
          </a:p>
        </p:txBody>
      </p:sp>
    </p:spTree>
    <p:extLst>
      <p:ext uri="{BB962C8B-B14F-4D97-AF65-F5344CB8AC3E}">
        <p14:creationId xmlns:p14="http://schemas.microsoft.com/office/powerpoint/2010/main" val="1760383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600" dirty="0"/>
              <a:t>Matrix Profile I: All Pairs Similarity Joins for Time Series: A Unifying View that Includes Motifs, Discords and </a:t>
            </a:r>
            <a:r>
              <a:rPr lang="en-US" sz="1600" dirty="0" err="1"/>
              <a:t>Shapelets</a:t>
            </a:r>
            <a:r>
              <a:rPr lang="en-US" sz="1600" dirty="0"/>
              <a:t>. Chin-Chia Michael Yeh, Yan Zhu, </a:t>
            </a:r>
            <a:r>
              <a:rPr lang="en-US" sz="1600" dirty="0" err="1"/>
              <a:t>Liudmila</a:t>
            </a:r>
            <a:r>
              <a:rPr lang="en-US" sz="1600" dirty="0"/>
              <a:t> Ulanova, </a:t>
            </a:r>
            <a:r>
              <a:rPr lang="en-US" sz="1600" dirty="0" err="1"/>
              <a:t>Nurjahan</a:t>
            </a:r>
            <a:r>
              <a:rPr lang="en-US" sz="1600" dirty="0"/>
              <a:t> Begum, </a:t>
            </a:r>
            <a:r>
              <a:rPr lang="en-US" sz="1600" dirty="0" err="1"/>
              <a:t>Yifei</a:t>
            </a:r>
            <a:r>
              <a:rPr lang="en-US" sz="1600" dirty="0"/>
              <a:t> Ding, Hoang Anh </a:t>
            </a:r>
            <a:r>
              <a:rPr lang="en-US" sz="1600" dirty="0" err="1"/>
              <a:t>Dau</a:t>
            </a:r>
            <a:r>
              <a:rPr lang="en-US" sz="1600" dirty="0"/>
              <a:t>, Diego Furtado Silva, Abdullah </a:t>
            </a:r>
            <a:r>
              <a:rPr lang="en-US" sz="1600" dirty="0" err="1"/>
              <a:t>Mueen</a:t>
            </a:r>
            <a:r>
              <a:rPr lang="en-US" sz="1600" dirty="0"/>
              <a:t>, Eamonn Keogh (2016). IEEE ICDM 2016.</a:t>
            </a:r>
          </a:p>
          <a:p>
            <a:r>
              <a:rPr lang="en-US" sz="1600" dirty="0"/>
              <a:t>Matrix Profile IIII: Using Weakly Labeled Time Series to Predict Outcomes.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 and; Eamonn Keogh. VLDB 2017 [</a:t>
            </a:r>
            <a:r>
              <a:rPr lang="en-US" sz="1600" dirty="0">
                <a:hlinkClick r:id="rId2"/>
              </a:rPr>
              <a:t>pdf</a:t>
            </a:r>
            <a:r>
              <a:rPr lang="en-US" sz="1600" dirty="0"/>
              <a:t>] Munich Germany.</a:t>
            </a:r>
          </a:p>
          <a:p>
            <a:r>
              <a:rPr lang="en-US" sz="1600" dirty="0"/>
              <a:t>Matrix Profile V: A Generic Technique to Incorporate Domain Knowledge into Motif Discovery. Hoang Anh </a:t>
            </a:r>
            <a:r>
              <a:rPr lang="en-US" sz="1600" dirty="0" err="1"/>
              <a:t>Dau</a:t>
            </a:r>
            <a:r>
              <a:rPr lang="en-US" sz="1600" dirty="0"/>
              <a:t> and Eamonn Keogh. [</a:t>
            </a:r>
            <a:r>
              <a:rPr lang="en-US" sz="1600" dirty="0">
                <a:hlinkClick r:id="rId3"/>
              </a:rPr>
              <a:t>pdf</a:t>
            </a:r>
            <a:r>
              <a:rPr lang="en-US" sz="1600" dirty="0"/>
              <a:t>]  KDD'17, Halifax, Canada.</a:t>
            </a:r>
          </a:p>
          <a:p>
            <a:r>
              <a:rPr lang="en-US" sz="1600" dirty="0"/>
              <a:t>Matrix Profile VI: Meaningful Multidimensional Motif Discovery.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, Eamonn Keogh. [</a:t>
            </a:r>
            <a:r>
              <a:rPr lang="en-US" sz="1600" dirty="0">
                <a:hlinkClick r:id="rId4"/>
              </a:rPr>
              <a:t>pdf</a:t>
            </a:r>
            <a:r>
              <a:rPr lang="en-US" sz="1600" dirty="0"/>
              <a:t>] ICDM 2017.</a:t>
            </a:r>
          </a:p>
          <a:p>
            <a:r>
              <a:rPr lang="en-US" sz="1600" dirty="0"/>
              <a:t>The Swiss Army Knife of Time Series Data Mining: Ten Useful Things you can do with the Matrix Profile and Ten Lines of Code. Yan Zhu, </a:t>
            </a:r>
            <a:r>
              <a:rPr lang="en-US" sz="1600" dirty="0" err="1"/>
              <a:t>Shaghayegh</a:t>
            </a:r>
            <a:r>
              <a:rPr lang="en-US" sz="1600" dirty="0"/>
              <a:t> </a:t>
            </a:r>
            <a:r>
              <a:rPr lang="en-US" sz="1600" dirty="0" err="1"/>
              <a:t>Gharghabi</a:t>
            </a:r>
            <a:r>
              <a:rPr lang="en-US" sz="1600" dirty="0"/>
              <a:t>, Diego Furtado Silva, Hoang Anh </a:t>
            </a:r>
            <a:r>
              <a:rPr lang="en-US" sz="1600" dirty="0" err="1"/>
              <a:t>Dau</a:t>
            </a:r>
            <a:r>
              <a:rPr lang="en-US" sz="1600" dirty="0"/>
              <a:t>, Chin-Chia Michael Yeh, Nader </a:t>
            </a:r>
            <a:r>
              <a:rPr lang="en-US" sz="1600" dirty="0" err="1"/>
              <a:t>Shakibay</a:t>
            </a:r>
            <a:r>
              <a:rPr lang="en-US" sz="1600" dirty="0"/>
              <a:t> </a:t>
            </a:r>
            <a:r>
              <a:rPr lang="en-US" sz="1600" dirty="0" err="1"/>
              <a:t>Senobari</a:t>
            </a:r>
            <a:r>
              <a:rPr lang="en-US" sz="1600" dirty="0"/>
              <a:t>, </a:t>
            </a:r>
            <a:r>
              <a:rPr lang="en-US" sz="1600" dirty="0" err="1"/>
              <a:t>Abdulaziz</a:t>
            </a:r>
            <a:r>
              <a:rPr lang="en-US" sz="1600" dirty="0"/>
              <a:t> </a:t>
            </a:r>
            <a:r>
              <a:rPr lang="en-US" sz="1600" dirty="0" err="1"/>
              <a:t>Almaslukh</a:t>
            </a:r>
            <a:r>
              <a:rPr lang="en-US" sz="1600" dirty="0"/>
              <a:t>, Kaveh </a:t>
            </a:r>
            <a:r>
              <a:rPr lang="en-US" sz="1600" dirty="0" err="1"/>
              <a:t>Kamgar</a:t>
            </a:r>
            <a:r>
              <a:rPr lang="en-US" sz="1600" dirty="0"/>
              <a:t>, Zachary Zimmerman, Gareth Funning, Abdullah </a:t>
            </a:r>
            <a:r>
              <a:rPr lang="en-US" sz="1600" dirty="0" err="1"/>
              <a:t>Mueen</a:t>
            </a:r>
            <a:r>
              <a:rPr lang="en-US" sz="1600" dirty="0"/>
              <a:t>, Eamonn </a:t>
            </a:r>
            <a:r>
              <a:rPr lang="en-US" sz="1600" dirty="0" err="1"/>
              <a:t>Keogh.Data</a:t>
            </a:r>
            <a:r>
              <a:rPr lang="en-US" sz="1600" dirty="0"/>
              <a:t> Mining and Knowledge Discovery </a:t>
            </a:r>
          </a:p>
          <a:p>
            <a:r>
              <a:rPr lang="en-US" sz="1600" dirty="0"/>
              <a:t>Discovering and Labeling Power System Events in </a:t>
            </a:r>
            <a:r>
              <a:rPr lang="en-US" sz="1600" dirty="0" err="1"/>
              <a:t>Synchrophasor</a:t>
            </a:r>
            <a:r>
              <a:rPr lang="en-US" sz="1600" dirty="0"/>
              <a:t> Data with Matrix Profile. </a:t>
            </a:r>
            <a:r>
              <a:rPr lang="en-US" sz="1600" dirty="0" err="1"/>
              <a:t>Jie</a:t>
            </a:r>
            <a:r>
              <a:rPr lang="en-US" sz="1600" dirty="0"/>
              <a:t> Shi, </a:t>
            </a:r>
            <a:r>
              <a:rPr lang="en-US" sz="1600" dirty="0" err="1"/>
              <a:t>Nanpeng</a:t>
            </a:r>
            <a:r>
              <a:rPr lang="en-US" sz="1600" dirty="0"/>
              <a:t> Yu, Eamonn Keogh, Heng (Kevin) Chen, Koji Yamashita. 2019 IEEE Sustainable Power &amp; Energy Conference.</a:t>
            </a:r>
          </a:p>
          <a:p>
            <a:r>
              <a:rPr lang="en-GB" sz="1600" dirty="0">
                <a:hlinkClick r:id="rId5"/>
              </a:rPr>
              <a:t>https://www.cs.ucr.edu/~eamonn/MatrixProfile.html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40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1: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time series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sequence of real-valued numbers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T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,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cs typeface="Consolas" panose="020B0609020204030204" pitchFamily="49" charset="0"/>
              </a:rPr>
              <a:t> is the length of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T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2: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subsequence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continuous subset of values from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starting from position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.</a:t>
            </a:r>
            <a:r>
              <a:rPr lang="en-GB" sz="1400" dirty="0">
                <a:cs typeface="Consolas" panose="020B0609020204030204" pitchFamily="49" charset="0"/>
              </a:rPr>
              <a:t> Formally defined as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3: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distance profile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D </a:t>
            </a:r>
            <a:r>
              <a:rPr lang="en-GB" sz="1400" dirty="0">
                <a:cs typeface="Consolas" panose="020B0609020204030204" pitchFamily="49" charset="0"/>
              </a:rPr>
              <a:t>is a vector of the Euclidean distances between a given query and each subsequence in an all subsequence length. In the original matrix profile formulation ﻿is assumed that the distance is measured using the Euclidean distance between the z-normalized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4: </a:t>
            </a:r>
            <a:r>
              <a:rPr lang="en-GB" sz="1400" dirty="0">
                <a:cs typeface="Consolas" panose="020B0609020204030204" pitchFamily="49" charset="0"/>
              </a:rPr>
              <a:t>An </a:t>
            </a:r>
            <a:r>
              <a:rPr lang="en-GB" sz="1400" b="1" dirty="0">
                <a:cs typeface="Consolas" panose="020B0609020204030204" pitchFamily="49" charset="0"/>
              </a:rPr>
              <a:t>all-</a:t>
            </a:r>
            <a:r>
              <a:rPr lang="en-GB" sz="1400" b="1" dirty="0" err="1">
                <a:cs typeface="Consolas" panose="020B0609020204030204" pitchFamily="49" charset="0"/>
              </a:rPr>
              <a:t>subsequences</a:t>
            </a:r>
            <a:r>
              <a:rPr lang="en-GB" sz="1400" b="1" dirty="0">
                <a:cs typeface="Consolas" panose="020B0609020204030204" pitchFamily="49" charset="0"/>
              </a:rPr>
              <a:t> set </a:t>
            </a:r>
            <a:r>
              <a:rPr lang="en-GB" sz="1400" dirty="0">
                <a:cs typeface="Consolas" panose="020B0609020204030204" pitchFamily="49" charset="0"/>
              </a:rPr>
              <a:t>A of a time series T is an ordered set of all possible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obtained by sliding a window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across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: A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n-m+1,m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is a user-defined subsequence length. We use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to denote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5: </a:t>
            </a:r>
            <a:r>
              <a:rPr lang="en-GB" sz="1400" dirty="0">
                <a:cs typeface="Consolas" panose="020B0609020204030204" pitchFamily="49" charset="0"/>
              </a:rPr>
              <a:t>Given two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and two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B[j],</a:t>
            </a:r>
            <a:r>
              <a:rPr lang="en-GB" sz="1400" dirty="0">
                <a:cs typeface="Consolas" panose="020B0609020204030204" pitchFamily="49" charset="0"/>
              </a:rPr>
              <a:t> a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1NN-join </a:t>
            </a:r>
            <a:r>
              <a:rPr lang="en-GB" sz="1400" b="1" dirty="0">
                <a:cs typeface="Consolas" panose="020B0609020204030204" pitchFamily="49" charset="0"/>
              </a:rPr>
              <a:t> function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 is a Boolean function which returns “true” only 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</a:t>
            </a:r>
            <a:r>
              <a:rPr lang="en-GB" sz="1400" dirty="0">
                <a:cs typeface="Consolas" panose="020B0609020204030204" pitchFamily="49" charset="0"/>
              </a:rPr>
              <a:t> is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in the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6: </a:t>
            </a:r>
            <a:r>
              <a:rPr lang="en-GB" sz="1400" dirty="0">
                <a:cs typeface="Consolas" panose="020B0609020204030204" pitchFamily="49" charset="0"/>
              </a:rPr>
              <a:t>Given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, a </a:t>
            </a:r>
            <a:r>
              <a:rPr lang="en-GB" sz="1400" b="1" dirty="0">
                <a:cs typeface="Consolas" panose="020B0609020204030204" pitchFamily="49" charset="0"/>
              </a:rPr>
              <a:t>similarity join set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is a set containing pairs of each subsequence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with its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 </a:t>
            </a:r>
            <a:r>
              <a:rPr lang="en-GB" sz="1400" dirty="0">
                <a:cs typeface="Consolas" panose="020B0609020204030204" pitchFamily="49" charset="0"/>
              </a:rPr>
              <a:t>: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</a:t>
            </a:r>
            <a:r>
              <a:rPr lang="en-GB" sz="1400" dirty="0">
                <a:cs typeface="Consolas" panose="020B0609020204030204" pitchFamily="49" charset="0"/>
              </a:rPr>
              <a:t>〈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</a:t>
            </a:r>
            <a:r>
              <a:rPr lang="en-GB" sz="1400" dirty="0">
                <a:cs typeface="Consolas" panose="020B0609020204030204" pitchFamily="49" charset="0"/>
              </a:rPr>
              <a:t> 〉 |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. We denote this formally as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=A</a:t>
            </a:r>
            <a:r>
              <a:rPr lang="en-GB" sz="1400" dirty="0">
                <a:cs typeface="Consolas" panose="020B0609020204030204" pitchFamily="49" charset="0"/>
              </a:rPr>
              <a:t>⋈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θ1NN </a:t>
            </a:r>
            <a:r>
              <a:rPr lang="en-GB" sz="1400" dirty="0">
                <a:cs typeface="Consolas" panose="020B0609020204030204" pitchFamily="49" charset="0"/>
              </a:rPr>
              <a:t>B.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7: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matrix profile </a:t>
            </a:r>
            <a:r>
              <a:rPr lang="en-GB" sz="1400" dirty="0">
                <a:cs typeface="Consolas" panose="020B0609020204030204" pitchFamily="49" charset="0"/>
              </a:rPr>
              <a:t>(or just profile)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P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is a vector of the Euclidean distances between each pair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. We call this vector the matrix profile because one (inefficient) way to compute it would be to compute the full distance matrix of all the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in one time series with all the subsequence in another time series and extract the smallest value in each row (the smallest non-diagonal value for the self-join case).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9: </a:t>
            </a:r>
            <a:r>
              <a:rPr lang="en-GB" sz="1400" dirty="0">
                <a:cs typeface="Consolas" panose="020B0609020204030204" pitchFamily="49" charset="0"/>
              </a:rPr>
              <a:t>The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cs typeface="Consolas" panose="020B0609020204030204" pitchFamily="49" charset="0"/>
              </a:rPr>
              <a:t> element in the matrix profile tells us the Euclidean distance to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the subsequence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, starting at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cs typeface="Consolas" panose="020B0609020204030204" pitchFamily="49" charset="0"/>
              </a:rPr>
              <a:t>. However, it does not tell us where that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is located. This information is recorded in matrix profile index. A </a:t>
            </a:r>
            <a:r>
              <a:rPr lang="en-GB" sz="1400" b="1" dirty="0">
                <a:cs typeface="Consolas" panose="020B0609020204030204" pitchFamily="49" charset="0"/>
              </a:rPr>
              <a:t>matrix profile index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a similarity join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  </a:t>
            </a:r>
            <a:r>
              <a:rPr lang="en-GB" sz="1400" dirty="0">
                <a:cs typeface="Consolas" panose="020B0609020204030204" pitchFamily="49" charset="0"/>
              </a:rPr>
              <a:t>is a vector of integers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 = j </a:t>
            </a:r>
            <a:r>
              <a:rPr lang="en-GB" sz="1400" dirty="0"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{A[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B[j]} ∈ 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endParaRPr lang="en-GB" sz="1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example of MP calculation on a simple Time Series</a:t>
            </a:r>
          </a:p>
        </p:txBody>
      </p:sp>
    </p:spTree>
    <p:extLst>
      <p:ext uri="{BB962C8B-B14F-4D97-AF65-F5344CB8AC3E}">
        <p14:creationId xmlns:p14="http://schemas.microsoft.com/office/powerpoint/2010/main" val="23279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79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5DF84EA-D6E6-314C-AD80-2ADEF5E8E86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72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64" name="Google Shape;804;p40">
            <a:extLst>
              <a:ext uri="{FF2B5EF4-FFF2-40B4-BE49-F238E27FC236}">
                <a16:creationId xmlns:a16="http://schemas.microsoft.com/office/drawing/2014/main" id="{27CAB0DB-33AE-FA48-BD10-240E6E0443E4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5" name="Google Shape;805;p40">
              <a:extLst>
                <a:ext uri="{FF2B5EF4-FFF2-40B4-BE49-F238E27FC236}">
                  <a16:creationId xmlns:a16="http://schemas.microsoft.com/office/drawing/2014/main" id="{866D75F4-5BBC-6742-AC9F-75CB6D63B28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806;p40">
              <a:extLst>
                <a:ext uri="{FF2B5EF4-FFF2-40B4-BE49-F238E27FC236}">
                  <a16:creationId xmlns:a16="http://schemas.microsoft.com/office/drawing/2014/main" id="{9670B664-906A-6247-B8A5-3FED9980784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A9C423E-CF5B-E548-BD6E-1F2E2A69CDD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7FEE5C3-3F2F-F945-8D9E-9D9021B1312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" name="Google Shape;804;p40">
            <a:extLst>
              <a:ext uri="{FF2B5EF4-FFF2-40B4-BE49-F238E27FC236}">
                <a16:creationId xmlns:a16="http://schemas.microsoft.com/office/drawing/2014/main" id="{EC0D9759-28AA-5947-87D8-A50136C6C447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1" name="Google Shape;805;p40">
              <a:extLst>
                <a:ext uri="{FF2B5EF4-FFF2-40B4-BE49-F238E27FC236}">
                  <a16:creationId xmlns:a16="http://schemas.microsoft.com/office/drawing/2014/main" id="{745D8BDD-58E2-CB4F-BA81-222286325AE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806;p40">
              <a:extLst>
                <a:ext uri="{FF2B5EF4-FFF2-40B4-BE49-F238E27FC236}">
                  <a16:creationId xmlns:a16="http://schemas.microsoft.com/office/drawing/2014/main" id="{CB93512A-54EA-1146-A6F1-C81BC52CDFA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D55B5C4-4E29-6C4E-8382-707858F95CBA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88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1" name="Google Shape;810;p40">
            <a:extLst>
              <a:ext uri="{FF2B5EF4-FFF2-40B4-BE49-F238E27FC236}">
                <a16:creationId xmlns:a16="http://schemas.microsoft.com/office/drawing/2014/main" id="{BDB6895E-9738-CF4D-9E73-EE132E2525C7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2" name="Google Shape;811;p40">
              <a:extLst>
                <a:ext uri="{FF2B5EF4-FFF2-40B4-BE49-F238E27FC236}">
                  <a16:creationId xmlns:a16="http://schemas.microsoft.com/office/drawing/2014/main" id="{0C5E4ABA-D6AE-794C-9D6A-06C1E6E4D6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812;p40">
              <a:extLst>
                <a:ext uri="{FF2B5EF4-FFF2-40B4-BE49-F238E27FC236}">
                  <a16:creationId xmlns:a16="http://schemas.microsoft.com/office/drawing/2014/main" id="{D0B2B15F-2A00-1141-AA76-0CB20D3B3C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4" name="Google Shape;804;p40">
            <a:extLst>
              <a:ext uri="{FF2B5EF4-FFF2-40B4-BE49-F238E27FC236}">
                <a16:creationId xmlns:a16="http://schemas.microsoft.com/office/drawing/2014/main" id="{EB00109B-7CF7-5245-A925-50427D171A9C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5" name="Google Shape;805;p40">
              <a:extLst>
                <a:ext uri="{FF2B5EF4-FFF2-40B4-BE49-F238E27FC236}">
                  <a16:creationId xmlns:a16="http://schemas.microsoft.com/office/drawing/2014/main" id="{4A1122ED-3118-AF40-BE4A-733C949BB41B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806;p40">
              <a:extLst>
                <a:ext uri="{FF2B5EF4-FFF2-40B4-BE49-F238E27FC236}">
                  <a16:creationId xmlns:a16="http://schemas.microsoft.com/office/drawing/2014/main" id="{193A775C-420F-B045-ADB7-C90F042C8B0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C330BD1-7C43-0242-A5C4-BA061924333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E3F4272-4790-9A4C-8D83-1F7A58024CE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182" name="Google Shape;804;p40">
            <a:extLst>
              <a:ext uri="{FF2B5EF4-FFF2-40B4-BE49-F238E27FC236}">
                <a16:creationId xmlns:a16="http://schemas.microsoft.com/office/drawing/2014/main" id="{60BB76F3-7EF9-4E4E-9E1C-F6DEB1B0DBA7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3" name="Google Shape;805;p40">
              <a:extLst>
                <a:ext uri="{FF2B5EF4-FFF2-40B4-BE49-F238E27FC236}">
                  <a16:creationId xmlns:a16="http://schemas.microsoft.com/office/drawing/2014/main" id="{D4F64B18-7BD1-2349-BCD3-7E05F56DE8B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806;p40">
              <a:extLst>
                <a:ext uri="{FF2B5EF4-FFF2-40B4-BE49-F238E27FC236}">
                  <a16:creationId xmlns:a16="http://schemas.microsoft.com/office/drawing/2014/main" id="{2AAAFAF7-8CC1-7544-B673-54E161043EF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958766-24E1-744B-B4E5-F14FFE02D74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848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16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2593</Words>
  <Application>Microsoft Macintosh PowerPoint</Application>
  <PresentationFormat>Widescreen</PresentationFormat>
  <Paragraphs>928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.Apple Color Emoji UI</vt:lpstr>
      <vt:lpstr>Arial</vt:lpstr>
      <vt:lpstr>Calibri</vt:lpstr>
      <vt:lpstr>Times</vt:lpstr>
      <vt:lpstr>Tema di Office</vt:lpstr>
      <vt:lpstr>Matrix Profile Proposal</vt:lpstr>
      <vt:lpstr>Problem Statement</vt:lpstr>
      <vt:lpstr>Matrix Profile: Properties</vt:lpstr>
      <vt:lpstr>Matrix Profile: Definitions</vt:lpstr>
      <vt:lpstr>Matrix Profile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Profile Application</vt:lpstr>
      <vt:lpstr>PowerPoint Presentation</vt:lpstr>
      <vt:lpstr>PowerPoint Presentation</vt:lpstr>
      <vt:lpstr>PowerPoint Presentation</vt:lpstr>
      <vt:lpstr>Limits of MP in energy field</vt:lpstr>
      <vt:lpstr>Open questions and possible research paths</vt:lpstr>
      <vt:lpstr>Planned 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Piscitelli</dc:creator>
  <cp:lastModifiedBy>CHIOSA  ROBERTO</cp:lastModifiedBy>
  <cp:revision>119</cp:revision>
  <cp:lastPrinted>2021-02-17T14:40:50Z</cp:lastPrinted>
  <dcterms:created xsi:type="dcterms:W3CDTF">2020-06-30T15:46:20Z</dcterms:created>
  <dcterms:modified xsi:type="dcterms:W3CDTF">2021-05-19T09:02:59Z</dcterms:modified>
</cp:coreProperties>
</file>