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414" r:id="rId2"/>
    <p:sldId id="415" r:id="rId3"/>
    <p:sldId id="416" r:id="rId4"/>
    <p:sldId id="417" r:id="rId5"/>
    <p:sldId id="418" r:id="rId6"/>
    <p:sldId id="421" r:id="rId7"/>
    <p:sldId id="422" r:id="rId8"/>
    <p:sldId id="423"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O SAVINO" initials="MS" lastIdx="1" clrIdx="0">
    <p:extLst>
      <p:ext uri="{19B8F6BF-5375-455C-9EA6-DF929625EA0E}">
        <p15:presenceInfo xmlns:p15="http://schemas.microsoft.com/office/powerpoint/2012/main" userId="MARCO SAVINO" providerId="None"/>
      </p:ext>
    </p:extLst>
  </p:cmAuthor>
  <p:cmAuthor id="2" name="coracidavide96@gmail.com" initials="c" lastIdx="6" clrIdx="1">
    <p:extLst>
      <p:ext uri="{19B8F6BF-5375-455C-9EA6-DF929625EA0E}">
        <p15:presenceInfo xmlns:p15="http://schemas.microsoft.com/office/powerpoint/2012/main" userId="aff508316196d855" providerId="Windows Live"/>
      </p:ext>
    </p:extLst>
  </p:cmAuthor>
  <p:cmAuthor id="3" name="CORACI  DAVIDE" initials="CD" lastIdx="16" clrIdx="2">
    <p:extLst>
      <p:ext uri="{19B8F6BF-5375-455C-9EA6-DF929625EA0E}">
        <p15:presenceInfo xmlns:p15="http://schemas.microsoft.com/office/powerpoint/2012/main" userId="CORACI  DAVID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9DA8"/>
    <a:srgbClr val="FFE699"/>
    <a:srgbClr val="C7E8EB"/>
    <a:srgbClr val="EFF7EC"/>
    <a:srgbClr val="E8F5F6"/>
    <a:srgbClr val="535960"/>
    <a:srgbClr val="E57F32"/>
    <a:srgbClr val="DCEBF6"/>
    <a:srgbClr val="305595"/>
    <a:srgbClr val="FBE7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5141CB-14D9-3C40-927A-6DDDA70F0391}" v="66" dt="2020-11-06T18:35:27.115"/>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26" autoAdjust="0"/>
    <p:restoredTop sz="96296" autoAdjust="0"/>
  </p:normalViewPr>
  <p:slideViewPr>
    <p:cSldViewPr snapToGrid="0">
      <p:cViewPr>
        <p:scale>
          <a:sx n="96" d="100"/>
          <a:sy n="96" d="100"/>
        </p:scale>
        <p:origin x="1240" y="84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OSA ROBERTO" userId="33bb8cf4-cd42-4bd5-a426-9568ac880866" providerId="ADAL" clId="{155141CB-14D9-3C40-927A-6DDDA70F0391}"/>
    <pc:docChg chg="undo custSel addSld delSld modSld addMainMaster delMainMaster modMainMaster">
      <pc:chgData name="CHIOSA ROBERTO" userId="33bb8cf4-cd42-4bd5-a426-9568ac880866" providerId="ADAL" clId="{155141CB-14D9-3C40-927A-6DDDA70F0391}" dt="2020-11-06T18:35:27.115" v="311"/>
      <pc:docMkLst>
        <pc:docMk/>
      </pc:docMkLst>
      <pc:sldChg chg="addSp delSp modSp del mod">
        <pc:chgData name="CHIOSA ROBERTO" userId="33bb8cf4-cd42-4bd5-a426-9568ac880866" providerId="ADAL" clId="{155141CB-14D9-3C40-927A-6DDDA70F0391}" dt="2020-11-06T18:11:14.830" v="158" actId="2696"/>
        <pc:sldMkLst>
          <pc:docMk/>
          <pc:sldMk cId="816606168" sldId="256"/>
        </pc:sldMkLst>
        <pc:spChg chg="del">
          <ac:chgData name="CHIOSA ROBERTO" userId="33bb8cf4-cd42-4bd5-a426-9568ac880866" providerId="ADAL" clId="{155141CB-14D9-3C40-927A-6DDDA70F0391}" dt="2020-11-06T18:06:52.937" v="114" actId="478"/>
          <ac:spMkLst>
            <pc:docMk/>
            <pc:sldMk cId="816606168" sldId="256"/>
            <ac:spMk id="3" creationId="{DB4F4404-8998-4423-9AB0-5E38C1A3E941}"/>
          </ac:spMkLst>
        </pc:spChg>
        <pc:spChg chg="del">
          <ac:chgData name="CHIOSA ROBERTO" userId="33bb8cf4-cd42-4bd5-a426-9568ac880866" providerId="ADAL" clId="{155141CB-14D9-3C40-927A-6DDDA70F0391}" dt="2020-11-06T18:06:55.107" v="115" actId="478"/>
          <ac:spMkLst>
            <pc:docMk/>
            <pc:sldMk cId="816606168" sldId="256"/>
            <ac:spMk id="4" creationId="{95641E13-B417-4AFA-9AC2-78B82317A3C3}"/>
          </ac:spMkLst>
        </pc:spChg>
        <pc:spChg chg="add del">
          <ac:chgData name="CHIOSA ROBERTO" userId="33bb8cf4-cd42-4bd5-a426-9568ac880866" providerId="ADAL" clId="{155141CB-14D9-3C40-927A-6DDDA70F0391}" dt="2020-11-06T17:56:03.101" v="83" actId="478"/>
          <ac:spMkLst>
            <pc:docMk/>
            <pc:sldMk cId="816606168" sldId="256"/>
            <ac:spMk id="5" creationId="{E0F5FFA0-829B-485B-838E-53BE8C8EF71E}"/>
          </ac:spMkLst>
        </pc:spChg>
        <pc:spChg chg="del">
          <ac:chgData name="CHIOSA ROBERTO" userId="33bb8cf4-cd42-4bd5-a426-9568ac880866" providerId="ADAL" clId="{155141CB-14D9-3C40-927A-6DDDA70F0391}" dt="2020-11-06T17:56:57.783" v="95" actId="478"/>
          <ac:spMkLst>
            <pc:docMk/>
            <pc:sldMk cId="816606168" sldId="256"/>
            <ac:spMk id="6" creationId="{8D2E251B-6CC6-4A28-B1D9-D102AA3F125B}"/>
          </ac:spMkLst>
        </pc:spChg>
        <pc:spChg chg="del">
          <ac:chgData name="CHIOSA ROBERTO" userId="33bb8cf4-cd42-4bd5-a426-9568ac880866" providerId="ADAL" clId="{155141CB-14D9-3C40-927A-6DDDA70F0391}" dt="2020-11-06T17:56:50.739" v="93" actId="478"/>
          <ac:spMkLst>
            <pc:docMk/>
            <pc:sldMk cId="816606168" sldId="256"/>
            <ac:spMk id="7" creationId="{129931CF-2FFD-4843-9E2B-ECE685D27FDA}"/>
          </ac:spMkLst>
        </pc:spChg>
        <pc:spChg chg="del">
          <ac:chgData name="CHIOSA ROBERTO" userId="33bb8cf4-cd42-4bd5-a426-9568ac880866" providerId="ADAL" clId="{155141CB-14D9-3C40-927A-6DDDA70F0391}" dt="2020-11-06T18:06:45.115" v="112" actId="478"/>
          <ac:spMkLst>
            <pc:docMk/>
            <pc:sldMk cId="816606168" sldId="256"/>
            <ac:spMk id="9" creationId="{3A48197E-D999-4AF0-8967-A4A2E77025DB}"/>
          </ac:spMkLst>
        </pc:spChg>
        <pc:spChg chg="del">
          <ac:chgData name="CHIOSA ROBERTO" userId="33bb8cf4-cd42-4bd5-a426-9568ac880866" providerId="ADAL" clId="{155141CB-14D9-3C40-927A-6DDDA70F0391}" dt="2020-11-06T17:56:25.659" v="88" actId="478"/>
          <ac:spMkLst>
            <pc:docMk/>
            <pc:sldMk cId="816606168" sldId="256"/>
            <ac:spMk id="21" creationId="{5EB23655-FB48-4C2D-BC16-2D7F8A72A213}"/>
          </ac:spMkLst>
        </pc:spChg>
        <pc:spChg chg="add mod">
          <ac:chgData name="CHIOSA ROBERTO" userId="33bb8cf4-cd42-4bd5-a426-9568ac880866" providerId="ADAL" clId="{155141CB-14D9-3C40-927A-6DDDA70F0391}" dt="2020-11-06T18:09:12.899" v="138" actId="2711"/>
          <ac:spMkLst>
            <pc:docMk/>
            <pc:sldMk cId="816606168" sldId="256"/>
            <ac:spMk id="22" creationId="{D5DE6EDA-638C-E549-977C-8B4E8AB1EE8D}"/>
          </ac:spMkLst>
        </pc:spChg>
        <pc:spChg chg="add mod">
          <ac:chgData name="CHIOSA ROBERTO" userId="33bb8cf4-cd42-4bd5-a426-9568ac880866" providerId="ADAL" clId="{155141CB-14D9-3C40-927A-6DDDA70F0391}" dt="2020-11-06T18:09:03.078" v="136" actId="404"/>
          <ac:spMkLst>
            <pc:docMk/>
            <pc:sldMk cId="816606168" sldId="256"/>
            <ac:spMk id="23" creationId="{EB568161-FE96-9942-ACFB-B86FED1A1FCB}"/>
          </ac:spMkLst>
        </pc:spChg>
        <pc:spChg chg="add mod">
          <ac:chgData name="CHIOSA ROBERTO" userId="33bb8cf4-cd42-4bd5-a426-9568ac880866" providerId="ADAL" clId="{155141CB-14D9-3C40-927A-6DDDA70F0391}" dt="2020-11-06T18:09:17.774" v="139" actId="2711"/>
          <ac:spMkLst>
            <pc:docMk/>
            <pc:sldMk cId="816606168" sldId="256"/>
            <ac:spMk id="24" creationId="{B1D60F1E-7B7C-CE47-B6AE-B11F0F63B1DC}"/>
          </ac:spMkLst>
        </pc:spChg>
        <pc:spChg chg="add mod">
          <ac:chgData name="CHIOSA ROBERTO" userId="33bb8cf4-cd42-4bd5-a426-9568ac880866" providerId="ADAL" clId="{155141CB-14D9-3C40-927A-6DDDA70F0391}" dt="2020-11-06T18:09:07.150" v="137" actId="2711"/>
          <ac:spMkLst>
            <pc:docMk/>
            <pc:sldMk cId="816606168" sldId="256"/>
            <ac:spMk id="25" creationId="{E346CCD9-8D34-C741-B0CF-BA0F89187387}"/>
          </ac:spMkLst>
        </pc:spChg>
        <pc:grpChg chg="del">
          <ac:chgData name="CHIOSA ROBERTO" userId="33bb8cf4-cd42-4bd5-a426-9568ac880866" providerId="ADAL" clId="{155141CB-14D9-3C40-927A-6DDDA70F0391}" dt="2020-11-06T17:14:24.931" v="8" actId="478"/>
          <ac:grpSpMkLst>
            <pc:docMk/>
            <pc:sldMk cId="816606168" sldId="256"/>
            <ac:grpSpMk id="2" creationId="{C3C2E86C-0DEC-4C79-AE36-5058119E261D}"/>
          </ac:grpSpMkLst>
        </pc:grpChg>
        <pc:grpChg chg="del">
          <ac:chgData name="CHIOSA ROBERTO" userId="33bb8cf4-cd42-4bd5-a426-9568ac880866" providerId="ADAL" clId="{155141CB-14D9-3C40-927A-6DDDA70F0391}" dt="2020-11-06T17:16:23.055" v="14" actId="478"/>
          <ac:grpSpMkLst>
            <pc:docMk/>
            <pc:sldMk cId="816606168" sldId="256"/>
            <ac:grpSpMk id="12" creationId="{83D5B97A-5605-49CB-AC18-D5366F471DFC}"/>
          </ac:grpSpMkLst>
        </pc:grpChg>
        <pc:picChg chg="del">
          <ac:chgData name="CHIOSA ROBERTO" userId="33bb8cf4-cd42-4bd5-a426-9568ac880866" providerId="ADAL" clId="{155141CB-14D9-3C40-927A-6DDDA70F0391}" dt="2020-11-06T17:56:05.100" v="84" actId="478"/>
          <ac:picMkLst>
            <pc:docMk/>
            <pc:sldMk cId="816606168" sldId="256"/>
            <ac:picMk id="15" creationId="{6363408F-66A6-4779-B531-C7143F119BEB}"/>
          </ac:picMkLst>
        </pc:picChg>
        <pc:picChg chg="del">
          <ac:chgData name="CHIOSA ROBERTO" userId="33bb8cf4-cd42-4bd5-a426-9568ac880866" providerId="ADAL" clId="{155141CB-14D9-3C40-927A-6DDDA70F0391}" dt="2020-11-06T17:14:24.931" v="8" actId="478"/>
          <ac:picMkLst>
            <pc:docMk/>
            <pc:sldMk cId="816606168" sldId="256"/>
            <ac:picMk id="20" creationId="{00000000-0000-0000-0000-000000000000}"/>
          </ac:picMkLst>
        </pc:picChg>
      </pc:sldChg>
      <pc:sldChg chg="del">
        <pc:chgData name="CHIOSA ROBERTO" userId="33bb8cf4-cd42-4bd5-a426-9568ac880866" providerId="ADAL" clId="{155141CB-14D9-3C40-927A-6DDDA70F0391}" dt="2020-11-06T17:11:31.666" v="0" actId="2696"/>
        <pc:sldMkLst>
          <pc:docMk/>
          <pc:sldMk cId="464063496" sldId="265"/>
        </pc:sldMkLst>
      </pc:sldChg>
      <pc:sldChg chg="del">
        <pc:chgData name="CHIOSA ROBERTO" userId="33bb8cf4-cd42-4bd5-a426-9568ac880866" providerId="ADAL" clId="{155141CB-14D9-3C40-927A-6DDDA70F0391}" dt="2020-11-06T17:11:31.666" v="0" actId="2696"/>
        <pc:sldMkLst>
          <pc:docMk/>
          <pc:sldMk cId="1908817705" sldId="266"/>
        </pc:sldMkLst>
      </pc:sldChg>
      <pc:sldChg chg="delSp modSp del mod delAnim">
        <pc:chgData name="CHIOSA ROBERTO" userId="33bb8cf4-cd42-4bd5-a426-9568ac880866" providerId="ADAL" clId="{155141CB-14D9-3C40-927A-6DDDA70F0391}" dt="2020-11-06T18:18:47.890" v="212" actId="2696"/>
        <pc:sldMkLst>
          <pc:docMk/>
          <pc:sldMk cId="1662288030" sldId="280"/>
        </pc:sldMkLst>
        <pc:spChg chg="del">
          <ac:chgData name="CHIOSA ROBERTO" userId="33bb8cf4-cd42-4bd5-a426-9568ac880866" providerId="ADAL" clId="{155141CB-14D9-3C40-927A-6DDDA70F0391}" dt="2020-11-06T18:07:06.920" v="117" actId="478"/>
          <ac:spMkLst>
            <pc:docMk/>
            <pc:sldMk cId="1662288030" sldId="280"/>
            <ac:spMk id="2" creationId="{30E5D48F-2A08-4FDB-9F2B-0E9DFC14AC5D}"/>
          </ac:spMkLst>
        </pc:spChg>
        <pc:spChg chg="del">
          <ac:chgData name="CHIOSA ROBERTO" userId="33bb8cf4-cd42-4bd5-a426-9568ac880866" providerId="ADAL" clId="{155141CB-14D9-3C40-927A-6DDDA70F0391}" dt="2020-11-06T18:07:06.920" v="117" actId="478"/>
          <ac:spMkLst>
            <pc:docMk/>
            <pc:sldMk cId="1662288030" sldId="280"/>
            <ac:spMk id="8" creationId="{139CC664-FBFA-460D-AA85-423A55676D3A}"/>
          </ac:spMkLst>
        </pc:spChg>
        <pc:spChg chg="del">
          <ac:chgData name="CHIOSA ROBERTO" userId="33bb8cf4-cd42-4bd5-a426-9568ac880866" providerId="ADAL" clId="{155141CB-14D9-3C40-927A-6DDDA70F0391}" dt="2020-11-06T18:07:06.920" v="117" actId="478"/>
          <ac:spMkLst>
            <pc:docMk/>
            <pc:sldMk cId="1662288030" sldId="280"/>
            <ac:spMk id="33" creationId="{C20D6C7D-F882-4C89-8311-03E828EDC8B6}"/>
          </ac:spMkLst>
        </pc:spChg>
        <pc:spChg chg="del">
          <ac:chgData name="CHIOSA ROBERTO" userId="33bb8cf4-cd42-4bd5-a426-9568ac880866" providerId="ADAL" clId="{155141CB-14D9-3C40-927A-6DDDA70F0391}" dt="2020-11-06T18:07:06.920" v="117" actId="478"/>
          <ac:spMkLst>
            <pc:docMk/>
            <pc:sldMk cId="1662288030" sldId="280"/>
            <ac:spMk id="34" creationId="{CD766676-E522-4FFD-8360-58D71E1A82B3}"/>
          </ac:spMkLst>
        </pc:spChg>
        <pc:spChg chg="del">
          <ac:chgData name="CHIOSA ROBERTO" userId="33bb8cf4-cd42-4bd5-a426-9568ac880866" providerId="ADAL" clId="{155141CB-14D9-3C40-927A-6DDDA70F0391}" dt="2020-11-06T18:07:06.920" v="117" actId="478"/>
          <ac:spMkLst>
            <pc:docMk/>
            <pc:sldMk cId="1662288030" sldId="280"/>
            <ac:spMk id="35" creationId="{50CF851D-880B-4E16-802E-A929CAF9BBCA}"/>
          </ac:spMkLst>
        </pc:spChg>
        <pc:spChg chg="del">
          <ac:chgData name="CHIOSA ROBERTO" userId="33bb8cf4-cd42-4bd5-a426-9568ac880866" providerId="ADAL" clId="{155141CB-14D9-3C40-927A-6DDDA70F0391}" dt="2020-11-06T18:07:06.920" v="117" actId="478"/>
          <ac:spMkLst>
            <pc:docMk/>
            <pc:sldMk cId="1662288030" sldId="280"/>
            <ac:spMk id="38" creationId="{403F8AC2-F85C-4A6B-BF46-BCDF5481C128}"/>
          </ac:spMkLst>
        </pc:spChg>
        <pc:spChg chg="del">
          <ac:chgData name="CHIOSA ROBERTO" userId="33bb8cf4-cd42-4bd5-a426-9568ac880866" providerId="ADAL" clId="{155141CB-14D9-3C40-927A-6DDDA70F0391}" dt="2020-11-06T18:07:13.122" v="120" actId="478"/>
          <ac:spMkLst>
            <pc:docMk/>
            <pc:sldMk cId="1662288030" sldId="280"/>
            <ac:spMk id="39" creationId="{F67EB285-9B82-41D5-BA91-377FDC49FDD4}"/>
          </ac:spMkLst>
        </pc:spChg>
        <pc:spChg chg="del">
          <ac:chgData name="CHIOSA ROBERTO" userId="33bb8cf4-cd42-4bd5-a426-9568ac880866" providerId="ADAL" clId="{155141CB-14D9-3C40-927A-6DDDA70F0391}" dt="2020-11-06T18:07:06.920" v="117" actId="478"/>
          <ac:spMkLst>
            <pc:docMk/>
            <pc:sldMk cId="1662288030" sldId="280"/>
            <ac:spMk id="41" creationId="{18C0223B-43F7-45C7-BB1D-C51DE8DF5D62}"/>
          </ac:spMkLst>
        </pc:spChg>
        <pc:spChg chg="del">
          <ac:chgData name="CHIOSA ROBERTO" userId="33bb8cf4-cd42-4bd5-a426-9568ac880866" providerId="ADAL" clId="{155141CB-14D9-3C40-927A-6DDDA70F0391}" dt="2020-11-06T18:07:06.920" v="117" actId="478"/>
          <ac:spMkLst>
            <pc:docMk/>
            <pc:sldMk cId="1662288030" sldId="280"/>
            <ac:spMk id="42" creationId="{4FDCE6FF-E9CF-4649-8823-64E1880D7C1B}"/>
          </ac:spMkLst>
        </pc:spChg>
        <pc:spChg chg="del">
          <ac:chgData name="CHIOSA ROBERTO" userId="33bb8cf4-cd42-4bd5-a426-9568ac880866" providerId="ADAL" clId="{155141CB-14D9-3C40-927A-6DDDA70F0391}" dt="2020-11-06T18:07:06.920" v="117" actId="478"/>
          <ac:spMkLst>
            <pc:docMk/>
            <pc:sldMk cId="1662288030" sldId="280"/>
            <ac:spMk id="77" creationId="{F2492834-E08E-49C5-A1F7-62EF33841B57}"/>
          </ac:spMkLst>
        </pc:spChg>
        <pc:spChg chg="del">
          <ac:chgData name="CHIOSA ROBERTO" userId="33bb8cf4-cd42-4bd5-a426-9568ac880866" providerId="ADAL" clId="{155141CB-14D9-3C40-927A-6DDDA70F0391}" dt="2020-11-06T18:07:06.920" v="117" actId="478"/>
          <ac:spMkLst>
            <pc:docMk/>
            <pc:sldMk cId="1662288030" sldId="280"/>
            <ac:spMk id="78" creationId="{E6BC47BA-70B8-4355-937A-E7383945CEFA}"/>
          </ac:spMkLst>
        </pc:spChg>
        <pc:spChg chg="del">
          <ac:chgData name="CHIOSA ROBERTO" userId="33bb8cf4-cd42-4bd5-a426-9568ac880866" providerId="ADAL" clId="{155141CB-14D9-3C40-927A-6DDDA70F0391}" dt="2020-11-06T18:07:10.992" v="119" actId="478"/>
          <ac:spMkLst>
            <pc:docMk/>
            <pc:sldMk cId="1662288030" sldId="280"/>
            <ac:spMk id="81" creationId="{43A24348-C22A-4982-AE56-62E8ECF58DC4}"/>
          </ac:spMkLst>
        </pc:spChg>
        <pc:spChg chg="del">
          <ac:chgData name="CHIOSA ROBERTO" userId="33bb8cf4-cd42-4bd5-a426-9568ac880866" providerId="ADAL" clId="{155141CB-14D9-3C40-927A-6DDDA70F0391}" dt="2020-11-06T18:07:06.920" v="117" actId="478"/>
          <ac:spMkLst>
            <pc:docMk/>
            <pc:sldMk cId="1662288030" sldId="280"/>
            <ac:spMk id="84" creationId="{39E819F0-C3E2-45EF-B81F-CF30E6F1AB81}"/>
          </ac:spMkLst>
        </pc:spChg>
        <pc:grpChg chg="del">
          <ac:chgData name="CHIOSA ROBERTO" userId="33bb8cf4-cd42-4bd5-a426-9568ac880866" providerId="ADAL" clId="{155141CB-14D9-3C40-927A-6DDDA70F0391}" dt="2020-11-06T18:07:08.764" v="118" actId="478"/>
          <ac:grpSpMkLst>
            <pc:docMk/>
            <pc:sldMk cId="1662288030" sldId="280"/>
            <ac:grpSpMk id="31" creationId="{167223E2-F37E-4AFF-8B2F-FEB22FC6DE70}"/>
          </ac:grpSpMkLst>
        </pc:grpChg>
        <pc:picChg chg="del">
          <ac:chgData name="CHIOSA ROBERTO" userId="33bb8cf4-cd42-4bd5-a426-9568ac880866" providerId="ADAL" clId="{155141CB-14D9-3C40-927A-6DDDA70F0391}" dt="2020-11-06T18:07:02.974" v="116" actId="478"/>
          <ac:picMkLst>
            <pc:docMk/>
            <pc:sldMk cId="1662288030" sldId="280"/>
            <ac:picMk id="20" creationId="{A0FD093D-8259-4B6A-A470-98D3CF349CED}"/>
          </ac:picMkLst>
        </pc:picChg>
        <pc:picChg chg="del">
          <ac:chgData name="CHIOSA ROBERTO" userId="33bb8cf4-cd42-4bd5-a426-9568ac880866" providerId="ADAL" clId="{155141CB-14D9-3C40-927A-6DDDA70F0391}" dt="2020-11-06T18:07:06.920" v="117" actId="478"/>
          <ac:picMkLst>
            <pc:docMk/>
            <pc:sldMk cId="1662288030" sldId="280"/>
            <ac:picMk id="93" creationId="{5DBDADA3-CA00-4F4B-8820-08BE15032F44}"/>
          </ac:picMkLst>
        </pc:picChg>
        <pc:cxnChg chg="del mod">
          <ac:chgData name="CHIOSA ROBERTO" userId="33bb8cf4-cd42-4bd5-a426-9568ac880866" providerId="ADAL" clId="{155141CB-14D9-3C40-927A-6DDDA70F0391}" dt="2020-11-06T18:07:06.920" v="117" actId="478"/>
          <ac:cxnSpMkLst>
            <pc:docMk/>
            <pc:sldMk cId="1662288030" sldId="280"/>
            <ac:cxnSpMk id="14" creationId="{E1936720-A5C4-45FC-A2CD-11E1ABE351D6}"/>
          </ac:cxnSpMkLst>
        </pc:cxnChg>
        <pc:cxnChg chg="del">
          <ac:chgData name="CHIOSA ROBERTO" userId="33bb8cf4-cd42-4bd5-a426-9568ac880866" providerId="ADAL" clId="{155141CB-14D9-3C40-927A-6DDDA70F0391}" dt="2020-11-06T18:07:06.920" v="117" actId="478"/>
          <ac:cxnSpMkLst>
            <pc:docMk/>
            <pc:sldMk cId="1662288030" sldId="280"/>
            <ac:cxnSpMk id="32" creationId="{2DB0B207-BA13-4F9D-9C2A-EFC5E0987BD9}"/>
          </ac:cxnSpMkLst>
        </pc:cxnChg>
        <pc:cxnChg chg="del">
          <ac:chgData name="CHIOSA ROBERTO" userId="33bb8cf4-cd42-4bd5-a426-9568ac880866" providerId="ADAL" clId="{155141CB-14D9-3C40-927A-6DDDA70F0391}" dt="2020-11-06T18:07:06.920" v="117" actId="478"/>
          <ac:cxnSpMkLst>
            <pc:docMk/>
            <pc:sldMk cId="1662288030" sldId="280"/>
            <ac:cxnSpMk id="69" creationId="{85E3B585-FA2C-4F97-9B23-B1D8B954C267}"/>
          </ac:cxnSpMkLst>
        </pc:cxnChg>
        <pc:cxnChg chg="del">
          <ac:chgData name="CHIOSA ROBERTO" userId="33bb8cf4-cd42-4bd5-a426-9568ac880866" providerId="ADAL" clId="{155141CB-14D9-3C40-927A-6DDDA70F0391}" dt="2020-11-06T18:07:06.920" v="117" actId="478"/>
          <ac:cxnSpMkLst>
            <pc:docMk/>
            <pc:sldMk cId="1662288030" sldId="280"/>
            <ac:cxnSpMk id="70" creationId="{CEDF586E-9BDB-40C8-B5DD-BBA455B1F534}"/>
          </ac:cxnSpMkLst>
        </pc:cxnChg>
      </pc:sldChg>
      <pc:sldChg chg="del">
        <pc:chgData name="CHIOSA ROBERTO" userId="33bb8cf4-cd42-4bd5-a426-9568ac880866" providerId="ADAL" clId="{155141CB-14D9-3C40-927A-6DDDA70F0391}" dt="2020-11-06T17:11:31.666" v="0" actId="2696"/>
        <pc:sldMkLst>
          <pc:docMk/>
          <pc:sldMk cId="2331319839" sldId="337"/>
        </pc:sldMkLst>
      </pc:sldChg>
      <pc:sldChg chg="del">
        <pc:chgData name="CHIOSA ROBERTO" userId="33bb8cf4-cd42-4bd5-a426-9568ac880866" providerId="ADAL" clId="{155141CB-14D9-3C40-927A-6DDDA70F0391}" dt="2020-11-06T17:11:31.666" v="0" actId="2696"/>
        <pc:sldMkLst>
          <pc:docMk/>
          <pc:sldMk cId="699714582" sldId="346"/>
        </pc:sldMkLst>
      </pc:sldChg>
      <pc:sldChg chg="del">
        <pc:chgData name="CHIOSA ROBERTO" userId="33bb8cf4-cd42-4bd5-a426-9568ac880866" providerId="ADAL" clId="{155141CB-14D9-3C40-927A-6DDDA70F0391}" dt="2020-11-06T17:11:31.666" v="0" actId="2696"/>
        <pc:sldMkLst>
          <pc:docMk/>
          <pc:sldMk cId="3885025986" sldId="347"/>
        </pc:sldMkLst>
      </pc:sldChg>
      <pc:sldChg chg="del">
        <pc:chgData name="CHIOSA ROBERTO" userId="33bb8cf4-cd42-4bd5-a426-9568ac880866" providerId="ADAL" clId="{155141CB-14D9-3C40-927A-6DDDA70F0391}" dt="2020-11-06T17:11:31.666" v="0" actId="2696"/>
        <pc:sldMkLst>
          <pc:docMk/>
          <pc:sldMk cId="738417455" sldId="348"/>
        </pc:sldMkLst>
      </pc:sldChg>
      <pc:sldChg chg="del">
        <pc:chgData name="CHIOSA ROBERTO" userId="33bb8cf4-cd42-4bd5-a426-9568ac880866" providerId="ADAL" clId="{155141CB-14D9-3C40-927A-6DDDA70F0391}" dt="2020-11-06T17:11:31.666" v="0" actId="2696"/>
        <pc:sldMkLst>
          <pc:docMk/>
          <pc:sldMk cId="3505217144" sldId="349"/>
        </pc:sldMkLst>
      </pc:sldChg>
      <pc:sldChg chg="del">
        <pc:chgData name="CHIOSA ROBERTO" userId="33bb8cf4-cd42-4bd5-a426-9568ac880866" providerId="ADAL" clId="{155141CB-14D9-3C40-927A-6DDDA70F0391}" dt="2020-11-06T17:11:31.666" v="0" actId="2696"/>
        <pc:sldMkLst>
          <pc:docMk/>
          <pc:sldMk cId="4282622358" sldId="350"/>
        </pc:sldMkLst>
      </pc:sldChg>
      <pc:sldChg chg="del">
        <pc:chgData name="CHIOSA ROBERTO" userId="33bb8cf4-cd42-4bd5-a426-9568ac880866" providerId="ADAL" clId="{155141CB-14D9-3C40-927A-6DDDA70F0391}" dt="2020-11-06T17:11:50.328" v="1" actId="2696"/>
        <pc:sldMkLst>
          <pc:docMk/>
          <pc:sldMk cId="387416257" sldId="351"/>
        </pc:sldMkLst>
      </pc:sldChg>
      <pc:sldChg chg="del">
        <pc:chgData name="CHIOSA ROBERTO" userId="33bb8cf4-cd42-4bd5-a426-9568ac880866" providerId="ADAL" clId="{155141CB-14D9-3C40-927A-6DDDA70F0391}" dt="2020-11-06T17:11:31.666" v="0" actId="2696"/>
        <pc:sldMkLst>
          <pc:docMk/>
          <pc:sldMk cId="2208579099" sldId="352"/>
        </pc:sldMkLst>
      </pc:sldChg>
      <pc:sldChg chg="del">
        <pc:chgData name="CHIOSA ROBERTO" userId="33bb8cf4-cd42-4bd5-a426-9568ac880866" providerId="ADAL" clId="{155141CB-14D9-3C40-927A-6DDDA70F0391}" dt="2020-11-06T17:11:31.666" v="0" actId="2696"/>
        <pc:sldMkLst>
          <pc:docMk/>
          <pc:sldMk cId="3524416545" sldId="353"/>
        </pc:sldMkLst>
      </pc:sldChg>
      <pc:sldChg chg="del">
        <pc:chgData name="CHIOSA ROBERTO" userId="33bb8cf4-cd42-4bd5-a426-9568ac880866" providerId="ADAL" clId="{155141CB-14D9-3C40-927A-6DDDA70F0391}" dt="2020-11-06T17:11:31.666" v="0" actId="2696"/>
        <pc:sldMkLst>
          <pc:docMk/>
          <pc:sldMk cId="1081683042" sldId="354"/>
        </pc:sldMkLst>
      </pc:sldChg>
      <pc:sldChg chg="del">
        <pc:chgData name="CHIOSA ROBERTO" userId="33bb8cf4-cd42-4bd5-a426-9568ac880866" providerId="ADAL" clId="{155141CB-14D9-3C40-927A-6DDDA70F0391}" dt="2020-11-06T17:11:31.666" v="0" actId="2696"/>
        <pc:sldMkLst>
          <pc:docMk/>
          <pc:sldMk cId="3157493713" sldId="355"/>
        </pc:sldMkLst>
      </pc:sldChg>
      <pc:sldChg chg="del">
        <pc:chgData name="CHIOSA ROBERTO" userId="33bb8cf4-cd42-4bd5-a426-9568ac880866" providerId="ADAL" clId="{155141CB-14D9-3C40-927A-6DDDA70F0391}" dt="2020-11-06T17:11:31.666" v="0" actId="2696"/>
        <pc:sldMkLst>
          <pc:docMk/>
          <pc:sldMk cId="3627778947" sldId="356"/>
        </pc:sldMkLst>
      </pc:sldChg>
      <pc:sldChg chg="del">
        <pc:chgData name="CHIOSA ROBERTO" userId="33bb8cf4-cd42-4bd5-a426-9568ac880866" providerId="ADAL" clId="{155141CB-14D9-3C40-927A-6DDDA70F0391}" dt="2020-11-06T17:11:31.666" v="0" actId="2696"/>
        <pc:sldMkLst>
          <pc:docMk/>
          <pc:sldMk cId="694609248" sldId="357"/>
        </pc:sldMkLst>
      </pc:sldChg>
      <pc:sldChg chg="del">
        <pc:chgData name="CHIOSA ROBERTO" userId="33bb8cf4-cd42-4bd5-a426-9568ac880866" providerId="ADAL" clId="{155141CB-14D9-3C40-927A-6DDDA70F0391}" dt="2020-11-06T17:11:31.666" v="0" actId="2696"/>
        <pc:sldMkLst>
          <pc:docMk/>
          <pc:sldMk cId="611429172" sldId="358"/>
        </pc:sldMkLst>
      </pc:sldChg>
      <pc:sldChg chg="del">
        <pc:chgData name="CHIOSA ROBERTO" userId="33bb8cf4-cd42-4bd5-a426-9568ac880866" providerId="ADAL" clId="{155141CB-14D9-3C40-927A-6DDDA70F0391}" dt="2020-11-06T17:11:31.666" v="0" actId="2696"/>
        <pc:sldMkLst>
          <pc:docMk/>
          <pc:sldMk cId="95649184" sldId="359"/>
        </pc:sldMkLst>
      </pc:sldChg>
      <pc:sldChg chg="del">
        <pc:chgData name="CHIOSA ROBERTO" userId="33bb8cf4-cd42-4bd5-a426-9568ac880866" providerId="ADAL" clId="{155141CB-14D9-3C40-927A-6DDDA70F0391}" dt="2020-11-06T17:11:31.666" v="0" actId="2696"/>
        <pc:sldMkLst>
          <pc:docMk/>
          <pc:sldMk cId="3006607965" sldId="360"/>
        </pc:sldMkLst>
      </pc:sldChg>
      <pc:sldChg chg="del">
        <pc:chgData name="CHIOSA ROBERTO" userId="33bb8cf4-cd42-4bd5-a426-9568ac880866" providerId="ADAL" clId="{155141CB-14D9-3C40-927A-6DDDA70F0391}" dt="2020-11-06T17:11:31.666" v="0" actId="2696"/>
        <pc:sldMkLst>
          <pc:docMk/>
          <pc:sldMk cId="1707869739" sldId="361"/>
        </pc:sldMkLst>
      </pc:sldChg>
      <pc:sldChg chg="del">
        <pc:chgData name="CHIOSA ROBERTO" userId="33bb8cf4-cd42-4bd5-a426-9568ac880866" providerId="ADAL" clId="{155141CB-14D9-3C40-927A-6DDDA70F0391}" dt="2020-11-06T17:11:31.666" v="0" actId="2696"/>
        <pc:sldMkLst>
          <pc:docMk/>
          <pc:sldMk cId="4144580729" sldId="362"/>
        </pc:sldMkLst>
      </pc:sldChg>
      <pc:sldChg chg="del">
        <pc:chgData name="CHIOSA ROBERTO" userId="33bb8cf4-cd42-4bd5-a426-9568ac880866" providerId="ADAL" clId="{155141CB-14D9-3C40-927A-6DDDA70F0391}" dt="2020-11-06T17:11:31.666" v="0" actId="2696"/>
        <pc:sldMkLst>
          <pc:docMk/>
          <pc:sldMk cId="3224993265" sldId="364"/>
        </pc:sldMkLst>
      </pc:sldChg>
      <pc:sldChg chg="del">
        <pc:chgData name="CHIOSA ROBERTO" userId="33bb8cf4-cd42-4bd5-a426-9568ac880866" providerId="ADAL" clId="{155141CB-14D9-3C40-927A-6DDDA70F0391}" dt="2020-11-06T17:11:31.666" v="0" actId="2696"/>
        <pc:sldMkLst>
          <pc:docMk/>
          <pc:sldMk cId="2919848476" sldId="365"/>
        </pc:sldMkLst>
      </pc:sldChg>
      <pc:sldChg chg="del">
        <pc:chgData name="CHIOSA ROBERTO" userId="33bb8cf4-cd42-4bd5-a426-9568ac880866" providerId="ADAL" clId="{155141CB-14D9-3C40-927A-6DDDA70F0391}" dt="2020-11-06T17:11:31.666" v="0" actId="2696"/>
        <pc:sldMkLst>
          <pc:docMk/>
          <pc:sldMk cId="1598633230" sldId="366"/>
        </pc:sldMkLst>
      </pc:sldChg>
      <pc:sldChg chg="del">
        <pc:chgData name="CHIOSA ROBERTO" userId="33bb8cf4-cd42-4bd5-a426-9568ac880866" providerId="ADAL" clId="{155141CB-14D9-3C40-927A-6DDDA70F0391}" dt="2020-11-06T17:11:31.666" v="0" actId="2696"/>
        <pc:sldMkLst>
          <pc:docMk/>
          <pc:sldMk cId="843904345" sldId="367"/>
        </pc:sldMkLst>
      </pc:sldChg>
      <pc:sldChg chg="del">
        <pc:chgData name="CHIOSA ROBERTO" userId="33bb8cf4-cd42-4bd5-a426-9568ac880866" providerId="ADAL" clId="{155141CB-14D9-3C40-927A-6DDDA70F0391}" dt="2020-11-06T17:11:31.666" v="0" actId="2696"/>
        <pc:sldMkLst>
          <pc:docMk/>
          <pc:sldMk cId="351500251" sldId="368"/>
        </pc:sldMkLst>
      </pc:sldChg>
      <pc:sldChg chg="del">
        <pc:chgData name="CHIOSA ROBERTO" userId="33bb8cf4-cd42-4bd5-a426-9568ac880866" providerId="ADAL" clId="{155141CB-14D9-3C40-927A-6DDDA70F0391}" dt="2020-11-06T17:11:50.328" v="1" actId="2696"/>
        <pc:sldMkLst>
          <pc:docMk/>
          <pc:sldMk cId="787392518" sldId="369"/>
        </pc:sldMkLst>
      </pc:sldChg>
      <pc:sldChg chg="del">
        <pc:chgData name="CHIOSA ROBERTO" userId="33bb8cf4-cd42-4bd5-a426-9568ac880866" providerId="ADAL" clId="{155141CB-14D9-3C40-927A-6DDDA70F0391}" dt="2020-11-06T17:11:50.328" v="1" actId="2696"/>
        <pc:sldMkLst>
          <pc:docMk/>
          <pc:sldMk cId="999732018" sldId="370"/>
        </pc:sldMkLst>
      </pc:sldChg>
      <pc:sldChg chg="del">
        <pc:chgData name="CHIOSA ROBERTO" userId="33bb8cf4-cd42-4bd5-a426-9568ac880866" providerId="ADAL" clId="{155141CB-14D9-3C40-927A-6DDDA70F0391}" dt="2020-11-06T17:11:31.666" v="0" actId="2696"/>
        <pc:sldMkLst>
          <pc:docMk/>
          <pc:sldMk cId="1319992811" sldId="372"/>
        </pc:sldMkLst>
      </pc:sldChg>
      <pc:sldChg chg="del">
        <pc:chgData name="CHIOSA ROBERTO" userId="33bb8cf4-cd42-4bd5-a426-9568ac880866" providerId="ADAL" clId="{155141CB-14D9-3C40-927A-6DDDA70F0391}" dt="2020-11-06T17:11:31.666" v="0" actId="2696"/>
        <pc:sldMkLst>
          <pc:docMk/>
          <pc:sldMk cId="717767603" sldId="373"/>
        </pc:sldMkLst>
      </pc:sldChg>
      <pc:sldChg chg="del">
        <pc:chgData name="CHIOSA ROBERTO" userId="33bb8cf4-cd42-4bd5-a426-9568ac880866" providerId="ADAL" clId="{155141CB-14D9-3C40-927A-6DDDA70F0391}" dt="2020-11-06T17:11:31.666" v="0" actId="2696"/>
        <pc:sldMkLst>
          <pc:docMk/>
          <pc:sldMk cId="3400295465" sldId="374"/>
        </pc:sldMkLst>
      </pc:sldChg>
      <pc:sldChg chg="del">
        <pc:chgData name="CHIOSA ROBERTO" userId="33bb8cf4-cd42-4bd5-a426-9568ac880866" providerId="ADAL" clId="{155141CB-14D9-3C40-927A-6DDDA70F0391}" dt="2020-11-06T17:11:31.666" v="0" actId="2696"/>
        <pc:sldMkLst>
          <pc:docMk/>
          <pc:sldMk cId="2865218501" sldId="375"/>
        </pc:sldMkLst>
      </pc:sldChg>
      <pc:sldChg chg="del">
        <pc:chgData name="CHIOSA ROBERTO" userId="33bb8cf4-cd42-4bd5-a426-9568ac880866" providerId="ADAL" clId="{155141CB-14D9-3C40-927A-6DDDA70F0391}" dt="2020-11-06T17:11:31.666" v="0" actId="2696"/>
        <pc:sldMkLst>
          <pc:docMk/>
          <pc:sldMk cId="1339123538" sldId="376"/>
        </pc:sldMkLst>
      </pc:sldChg>
      <pc:sldChg chg="del">
        <pc:chgData name="CHIOSA ROBERTO" userId="33bb8cf4-cd42-4bd5-a426-9568ac880866" providerId="ADAL" clId="{155141CB-14D9-3C40-927A-6DDDA70F0391}" dt="2020-11-06T17:11:31.666" v="0" actId="2696"/>
        <pc:sldMkLst>
          <pc:docMk/>
          <pc:sldMk cId="2120153022" sldId="378"/>
        </pc:sldMkLst>
      </pc:sldChg>
      <pc:sldChg chg="del">
        <pc:chgData name="CHIOSA ROBERTO" userId="33bb8cf4-cd42-4bd5-a426-9568ac880866" providerId="ADAL" clId="{155141CB-14D9-3C40-927A-6DDDA70F0391}" dt="2020-11-06T17:11:31.666" v="0" actId="2696"/>
        <pc:sldMkLst>
          <pc:docMk/>
          <pc:sldMk cId="202694632" sldId="379"/>
        </pc:sldMkLst>
      </pc:sldChg>
      <pc:sldChg chg="del">
        <pc:chgData name="CHIOSA ROBERTO" userId="33bb8cf4-cd42-4bd5-a426-9568ac880866" providerId="ADAL" clId="{155141CB-14D9-3C40-927A-6DDDA70F0391}" dt="2020-11-06T17:11:31.666" v="0" actId="2696"/>
        <pc:sldMkLst>
          <pc:docMk/>
          <pc:sldMk cId="2428451984" sldId="380"/>
        </pc:sldMkLst>
      </pc:sldChg>
      <pc:sldChg chg="del">
        <pc:chgData name="CHIOSA ROBERTO" userId="33bb8cf4-cd42-4bd5-a426-9568ac880866" providerId="ADAL" clId="{155141CB-14D9-3C40-927A-6DDDA70F0391}" dt="2020-11-06T17:11:31.666" v="0" actId="2696"/>
        <pc:sldMkLst>
          <pc:docMk/>
          <pc:sldMk cId="2925751691" sldId="381"/>
        </pc:sldMkLst>
      </pc:sldChg>
      <pc:sldChg chg="del">
        <pc:chgData name="CHIOSA ROBERTO" userId="33bb8cf4-cd42-4bd5-a426-9568ac880866" providerId="ADAL" clId="{155141CB-14D9-3C40-927A-6DDDA70F0391}" dt="2020-11-06T17:11:31.666" v="0" actId="2696"/>
        <pc:sldMkLst>
          <pc:docMk/>
          <pc:sldMk cId="3913710466" sldId="382"/>
        </pc:sldMkLst>
      </pc:sldChg>
      <pc:sldChg chg="del">
        <pc:chgData name="CHIOSA ROBERTO" userId="33bb8cf4-cd42-4bd5-a426-9568ac880866" providerId="ADAL" clId="{155141CB-14D9-3C40-927A-6DDDA70F0391}" dt="2020-11-06T17:11:31.666" v="0" actId="2696"/>
        <pc:sldMkLst>
          <pc:docMk/>
          <pc:sldMk cId="3455879966" sldId="386"/>
        </pc:sldMkLst>
      </pc:sldChg>
      <pc:sldChg chg="del">
        <pc:chgData name="CHIOSA ROBERTO" userId="33bb8cf4-cd42-4bd5-a426-9568ac880866" providerId="ADAL" clId="{155141CB-14D9-3C40-927A-6DDDA70F0391}" dt="2020-11-06T17:11:31.666" v="0" actId="2696"/>
        <pc:sldMkLst>
          <pc:docMk/>
          <pc:sldMk cId="2550135243" sldId="387"/>
        </pc:sldMkLst>
      </pc:sldChg>
      <pc:sldChg chg="del">
        <pc:chgData name="CHIOSA ROBERTO" userId="33bb8cf4-cd42-4bd5-a426-9568ac880866" providerId="ADAL" clId="{155141CB-14D9-3C40-927A-6DDDA70F0391}" dt="2020-11-06T17:11:31.666" v="0" actId="2696"/>
        <pc:sldMkLst>
          <pc:docMk/>
          <pc:sldMk cId="2910526355" sldId="388"/>
        </pc:sldMkLst>
      </pc:sldChg>
      <pc:sldChg chg="del">
        <pc:chgData name="CHIOSA ROBERTO" userId="33bb8cf4-cd42-4bd5-a426-9568ac880866" providerId="ADAL" clId="{155141CB-14D9-3C40-927A-6DDDA70F0391}" dt="2020-11-06T17:11:31.666" v="0" actId="2696"/>
        <pc:sldMkLst>
          <pc:docMk/>
          <pc:sldMk cId="3796938197" sldId="389"/>
        </pc:sldMkLst>
      </pc:sldChg>
      <pc:sldChg chg="del">
        <pc:chgData name="CHIOSA ROBERTO" userId="33bb8cf4-cd42-4bd5-a426-9568ac880866" providerId="ADAL" clId="{155141CB-14D9-3C40-927A-6DDDA70F0391}" dt="2020-11-06T17:11:31.666" v="0" actId="2696"/>
        <pc:sldMkLst>
          <pc:docMk/>
          <pc:sldMk cId="371487102" sldId="390"/>
        </pc:sldMkLst>
      </pc:sldChg>
      <pc:sldChg chg="del">
        <pc:chgData name="CHIOSA ROBERTO" userId="33bb8cf4-cd42-4bd5-a426-9568ac880866" providerId="ADAL" clId="{155141CB-14D9-3C40-927A-6DDDA70F0391}" dt="2020-11-06T17:11:31.666" v="0" actId="2696"/>
        <pc:sldMkLst>
          <pc:docMk/>
          <pc:sldMk cId="1995767364" sldId="391"/>
        </pc:sldMkLst>
      </pc:sldChg>
      <pc:sldChg chg="delSp del">
        <pc:chgData name="CHIOSA ROBERTO" userId="33bb8cf4-cd42-4bd5-a426-9568ac880866" providerId="ADAL" clId="{155141CB-14D9-3C40-927A-6DDDA70F0391}" dt="2020-11-06T18:26:46.875" v="260" actId="2696"/>
        <pc:sldMkLst>
          <pc:docMk/>
          <pc:sldMk cId="2047096437" sldId="392"/>
        </pc:sldMkLst>
        <pc:grpChg chg="del">
          <ac:chgData name="CHIOSA ROBERTO" userId="33bb8cf4-cd42-4bd5-a426-9568ac880866" providerId="ADAL" clId="{155141CB-14D9-3C40-927A-6DDDA70F0391}" dt="2020-11-06T17:14:30.955" v="9" actId="478"/>
          <ac:grpSpMkLst>
            <pc:docMk/>
            <pc:sldMk cId="2047096437" sldId="392"/>
            <ac:grpSpMk id="2" creationId="{C3C2E86C-0DEC-4C79-AE36-5058119E261D}"/>
          </ac:grpSpMkLst>
        </pc:grpChg>
        <pc:picChg chg="del">
          <ac:chgData name="CHIOSA ROBERTO" userId="33bb8cf4-cd42-4bd5-a426-9568ac880866" providerId="ADAL" clId="{155141CB-14D9-3C40-927A-6DDDA70F0391}" dt="2020-11-06T17:14:30.955" v="9" actId="478"/>
          <ac:picMkLst>
            <pc:docMk/>
            <pc:sldMk cId="2047096437" sldId="392"/>
            <ac:picMk id="20" creationId="{00000000-0000-0000-0000-000000000000}"/>
          </ac:picMkLst>
        </pc:picChg>
      </pc:sldChg>
      <pc:sldChg chg="del">
        <pc:chgData name="CHIOSA ROBERTO" userId="33bb8cf4-cd42-4bd5-a426-9568ac880866" providerId="ADAL" clId="{155141CB-14D9-3C40-927A-6DDDA70F0391}" dt="2020-11-06T17:11:31.666" v="0" actId="2696"/>
        <pc:sldMkLst>
          <pc:docMk/>
          <pc:sldMk cId="1133041263" sldId="393"/>
        </pc:sldMkLst>
      </pc:sldChg>
      <pc:sldChg chg="del">
        <pc:chgData name="CHIOSA ROBERTO" userId="33bb8cf4-cd42-4bd5-a426-9568ac880866" providerId="ADAL" clId="{155141CB-14D9-3C40-927A-6DDDA70F0391}" dt="2020-11-06T18:26:43.222" v="259" actId="2696"/>
        <pc:sldMkLst>
          <pc:docMk/>
          <pc:sldMk cId="2917580801" sldId="394"/>
        </pc:sldMkLst>
      </pc:sldChg>
      <pc:sldChg chg="del">
        <pc:chgData name="CHIOSA ROBERTO" userId="33bb8cf4-cd42-4bd5-a426-9568ac880866" providerId="ADAL" clId="{155141CB-14D9-3C40-927A-6DDDA70F0391}" dt="2020-11-06T17:11:50.328" v="1" actId="2696"/>
        <pc:sldMkLst>
          <pc:docMk/>
          <pc:sldMk cId="15990265" sldId="395"/>
        </pc:sldMkLst>
      </pc:sldChg>
      <pc:sldChg chg="addSp modSp new">
        <pc:chgData name="CHIOSA ROBERTO" userId="33bb8cf4-cd42-4bd5-a426-9568ac880866" providerId="ADAL" clId="{155141CB-14D9-3C40-927A-6DDDA70F0391}" dt="2020-11-06T18:35:27.115" v="311"/>
        <pc:sldMkLst>
          <pc:docMk/>
          <pc:sldMk cId="1443524744" sldId="395"/>
        </pc:sldMkLst>
        <pc:spChg chg="add mod">
          <ac:chgData name="CHIOSA ROBERTO" userId="33bb8cf4-cd42-4bd5-a426-9568ac880866" providerId="ADAL" clId="{155141CB-14D9-3C40-927A-6DDDA70F0391}" dt="2020-11-06T18:35:27.115" v="311"/>
          <ac:spMkLst>
            <pc:docMk/>
            <pc:sldMk cId="1443524744" sldId="395"/>
            <ac:spMk id="4" creationId="{1ED608D9-F535-4F41-ACA1-EB9C1D970E6E}"/>
          </ac:spMkLst>
        </pc:spChg>
      </pc:sldChg>
      <pc:sldChg chg="new del">
        <pc:chgData name="CHIOSA ROBERTO" userId="33bb8cf4-cd42-4bd5-a426-9568ac880866" providerId="ADAL" clId="{155141CB-14D9-3C40-927A-6DDDA70F0391}" dt="2020-11-06T18:18:47.441" v="211" actId="2696"/>
        <pc:sldMkLst>
          <pc:docMk/>
          <pc:sldMk cId="3613707844" sldId="395"/>
        </pc:sldMkLst>
      </pc:sldChg>
      <pc:sldChg chg="new del">
        <pc:chgData name="CHIOSA ROBERTO" userId="33bb8cf4-cd42-4bd5-a426-9568ac880866" providerId="ADAL" clId="{155141CB-14D9-3C40-927A-6DDDA70F0391}" dt="2020-11-06T18:07:26.539" v="122" actId="2696"/>
        <pc:sldMkLst>
          <pc:docMk/>
          <pc:sldMk cId="3783716630" sldId="395"/>
        </pc:sldMkLst>
      </pc:sldChg>
      <pc:sldChg chg="new">
        <pc:chgData name="CHIOSA ROBERTO" userId="33bb8cf4-cd42-4bd5-a426-9568ac880866" providerId="ADAL" clId="{155141CB-14D9-3C40-927A-6DDDA70F0391}" dt="2020-11-06T18:27:02.633" v="262" actId="680"/>
        <pc:sldMkLst>
          <pc:docMk/>
          <pc:sldMk cId="498757857" sldId="396"/>
        </pc:sldMkLst>
      </pc:sldChg>
      <pc:sldChg chg="new del">
        <pc:chgData name="CHIOSA ROBERTO" userId="33bb8cf4-cd42-4bd5-a426-9568ac880866" providerId="ADAL" clId="{155141CB-14D9-3C40-927A-6DDDA70F0391}" dt="2020-11-06T18:26:58.534" v="261" actId="2696"/>
        <pc:sldMkLst>
          <pc:docMk/>
          <pc:sldMk cId="3987932415" sldId="396"/>
        </pc:sldMkLst>
      </pc:sldChg>
      <pc:sldMasterChg chg="delSp mod addSldLayout delSldLayout modSldLayout">
        <pc:chgData name="CHIOSA ROBERTO" userId="33bb8cf4-cd42-4bd5-a426-9568ac880866" providerId="ADAL" clId="{155141CB-14D9-3C40-927A-6DDDA70F0391}" dt="2020-11-06T18:35:16.627" v="310" actId="478"/>
        <pc:sldMasterMkLst>
          <pc:docMk/>
          <pc:sldMasterMk cId="176355895" sldId="2147483648"/>
        </pc:sldMasterMkLst>
        <pc:spChg chg="del">
          <ac:chgData name="CHIOSA ROBERTO" userId="33bb8cf4-cd42-4bd5-a426-9568ac880866" providerId="ADAL" clId="{155141CB-14D9-3C40-927A-6DDDA70F0391}" dt="2020-11-06T17:14:04.032" v="5" actId="478"/>
          <ac:spMkLst>
            <pc:docMk/>
            <pc:sldMasterMk cId="176355895" sldId="2147483648"/>
            <ac:spMk id="11" creationId="{88990D94-4296-4722-A5F6-B1BE5B53759D}"/>
          </ac:spMkLst>
        </pc:spChg>
        <pc:spChg chg="del">
          <ac:chgData name="CHIOSA ROBERTO" userId="33bb8cf4-cd42-4bd5-a426-9568ac880866" providerId="ADAL" clId="{155141CB-14D9-3C40-927A-6DDDA70F0391}" dt="2020-11-06T17:16:12.310" v="11" actId="478"/>
          <ac:spMkLst>
            <pc:docMk/>
            <pc:sldMasterMk cId="176355895" sldId="2147483648"/>
            <ac:spMk id="12" creationId="{88990D94-4296-4722-A5F6-B1BE5B53759D}"/>
          </ac:spMkLst>
        </pc:spChg>
        <pc:spChg chg="del">
          <ac:chgData name="CHIOSA ROBERTO" userId="33bb8cf4-cd42-4bd5-a426-9568ac880866" providerId="ADAL" clId="{155141CB-14D9-3C40-927A-6DDDA70F0391}" dt="2020-11-06T17:16:14.387" v="12" actId="478"/>
          <ac:spMkLst>
            <pc:docMk/>
            <pc:sldMasterMk cId="176355895" sldId="2147483648"/>
            <ac:spMk id="13" creationId="{C1576FA5-65A4-4668-841D-91EBE8004EDC}"/>
          </ac:spMkLst>
        </pc:spChg>
        <pc:spChg chg="del">
          <ac:chgData name="CHIOSA ROBERTO" userId="33bb8cf4-cd42-4bd5-a426-9568ac880866" providerId="ADAL" clId="{155141CB-14D9-3C40-927A-6DDDA70F0391}" dt="2020-11-06T18:26:25.100" v="258" actId="478"/>
          <ac:spMkLst>
            <pc:docMk/>
            <pc:sldMasterMk cId="176355895" sldId="2147483648"/>
            <ac:spMk id="15" creationId="{8CAABE71-2DE4-489E-9D84-DE62C783EFAF}"/>
          </ac:spMkLst>
        </pc:spChg>
        <pc:sldLayoutChg chg="addSp delSp modSp mod">
          <pc:chgData name="CHIOSA ROBERTO" userId="33bb8cf4-cd42-4bd5-a426-9568ac880866" providerId="ADAL" clId="{155141CB-14D9-3C40-927A-6DDDA70F0391}" dt="2020-11-06T18:35:16.627" v="310" actId="478"/>
          <pc:sldLayoutMkLst>
            <pc:docMk/>
            <pc:sldMasterMk cId="176355895" sldId="2147483648"/>
            <pc:sldLayoutMk cId="4260564999" sldId="2147483649"/>
          </pc:sldLayoutMkLst>
          <pc:spChg chg="mod">
            <ac:chgData name="CHIOSA ROBERTO" userId="33bb8cf4-cd42-4bd5-a426-9568ac880866" providerId="ADAL" clId="{155141CB-14D9-3C40-927A-6DDDA70F0391}" dt="2020-11-06T18:10:39.343" v="151" actId="12788"/>
            <ac:spMkLst>
              <pc:docMk/>
              <pc:sldMasterMk cId="176355895" sldId="2147483648"/>
              <pc:sldLayoutMk cId="4260564999" sldId="2147483649"/>
              <ac:spMk id="2" creationId="{9E7A973B-926A-485F-9491-CFC73832E357}"/>
            </ac:spMkLst>
          </pc:spChg>
          <pc:spChg chg="mod">
            <ac:chgData name="CHIOSA ROBERTO" userId="33bb8cf4-cd42-4bd5-a426-9568ac880866" providerId="ADAL" clId="{155141CB-14D9-3C40-927A-6DDDA70F0391}" dt="2020-11-06T18:28:50.255" v="306" actId="20577"/>
            <ac:spMkLst>
              <pc:docMk/>
              <pc:sldMasterMk cId="176355895" sldId="2147483648"/>
              <pc:sldLayoutMk cId="4260564999" sldId="2147483649"/>
              <ac:spMk id="3" creationId="{EE90A0E4-C2B1-4BB7-9466-8513CF458419}"/>
            </ac:spMkLst>
          </pc:spChg>
          <pc:spChg chg="del">
            <ac:chgData name="CHIOSA ROBERTO" userId="33bb8cf4-cd42-4bd5-a426-9568ac880866" providerId="ADAL" clId="{155141CB-14D9-3C40-927A-6DDDA70F0391}" dt="2020-11-06T17:16:07.936" v="10" actId="478"/>
            <ac:spMkLst>
              <pc:docMk/>
              <pc:sldMasterMk cId="176355895" sldId="2147483648"/>
              <pc:sldLayoutMk cId="4260564999" sldId="2147483649"/>
              <ac:spMk id="4" creationId="{954F2922-DC67-4AEB-A72F-3B38EEB49C95}"/>
            </ac:spMkLst>
          </pc:spChg>
          <pc:spChg chg="del">
            <ac:chgData name="CHIOSA ROBERTO" userId="33bb8cf4-cd42-4bd5-a426-9568ac880866" providerId="ADAL" clId="{155141CB-14D9-3C40-927A-6DDDA70F0391}" dt="2020-11-06T17:16:07.936" v="10" actId="478"/>
            <ac:spMkLst>
              <pc:docMk/>
              <pc:sldMasterMk cId="176355895" sldId="2147483648"/>
              <pc:sldLayoutMk cId="4260564999" sldId="2147483649"/>
              <ac:spMk id="5" creationId="{9068F658-6066-4B77-9629-83C395ABF103}"/>
            </ac:spMkLst>
          </pc:spChg>
          <pc:spChg chg="del">
            <ac:chgData name="CHIOSA ROBERTO" userId="33bb8cf4-cd42-4bd5-a426-9568ac880866" providerId="ADAL" clId="{155141CB-14D9-3C40-927A-6DDDA70F0391}" dt="2020-11-06T17:16:07.936" v="10" actId="478"/>
            <ac:spMkLst>
              <pc:docMk/>
              <pc:sldMasterMk cId="176355895" sldId="2147483648"/>
              <pc:sldLayoutMk cId="4260564999" sldId="2147483649"/>
              <ac:spMk id="6" creationId="{8A14E672-8716-45A1-9541-7845BE275BAD}"/>
            </ac:spMkLst>
          </pc:spChg>
          <pc:spChg chg="add del mod">
            <ac:chgData name="CHIOSA ROBERTO" userId="33bb8cf4-cd42-4bd5-a426-9568ac880866" providerId="ADAL" clId="{155141CB-14D9-3C40-927A-6DDDA70F0391}" dt="2020-11-06T17:14:02.627" v="4"/>
            <ac:spMkLst>
              <pc:docMk/>
              <pc:sldMasterMk cId="176355895" sldId="2147483648"/>
              <pc:sldLayoutMk cId="4260564999" sldId="2147483649"/>
              <ac:spMk id="7" creationId="{495B2AD0-6D35-C748-898D-623E332A33E6}"/>
            </ac:spMkLst>
          </pc:spChg>
          <pc:spChg chg="mod">
            <ac:chgData name="CHIOSA ROBERTO" userId="33bb8cf4-cd42-4bd5-a426-9568ac880866" providerId="ADAL" clId="{155141CB-14D9-3C40-927A-6DDDA70F0391}" dt="2020-11-06T17:54:21.529" v="76" actId="207"/>
            <ac:spMkLst>
              <pc:docMk/>
              <pc:sldMasterMk cId="176355895" sldId="2147483648"/>
              <pc:sldLayoutMk cId="4260564999" sldId="2147483649"/>
              <ac:spMk id="12" creationId="{B325B3AB-7DC6-794E-B989-F46ACB19A3F2}"/>
            </ac:spMkLst>
          </pc:spChg>
          <pc:spChg chg="mod">
            <ac:chgData name="CHIOSA ROBERTO" userId="33bb8cf4-cd42-4bd5-a426-9568ac880866" providerId="ADAL" clId="{155141CB-14D9-3C40-927A-6DDDA70F0391}" dt="2020-11-06T17:54:25.142" v="77" actId="207"/>
            <ac:spMkLst>
              <pc:docMk/>
              <pc:sldMasterMk cId="176355895" sldId="2147483648"/>
              <pc:sldLayoutMk cId="4260564999" sldId="2147483649"/>
              <ac:spMk id="13" creationId="{F659A034-F014-3B49-B80B-84B8286FFBAF}"/>
            </ac:spMkLst>
          </pc:spChg>
          <pc:spChg chg="add del mod">
            <ac:chgData name="CHIOSA ROBERTO" userId="33bb8cf4-cd42-4bd5-a426-9568ac880866" providerId="ADAL" clId="{155141CB-14D9-3C40-927A-6DDDA70F0391}" dt="2020-11-06T17:56:42.971" v="92" actId="478"/>
            <ac:spMkLst>
              <pc:docMk/>
              <pc:sldMasterMk cId="176355895" sldId="2147483648"/>
              <pc:sldLayoutMk cId="4260564999" sldId="2147483649"/>
              <ac:spMk id="14" creationId="{E2644D9E-F2A2-E14C-AA68-AF749592AB5B}"/>
            </ac:spMkLst>
          </pc:spChg>
          <pc:spChg chg="add del mod">
            <ac:chgData name="CHIOSA ROBERTO" userId="33bb8cf4-cd42-4bd5-a426-9568ac880866" providerId="ADAL" clId="{155141CB-14D9-3C40-927A-6DDDA70F0391}" dt="2020-11-06T17:53:29.933" v="19"/>
            <ac:spMkLst>
              <pc:docMk/>
              <pc:sldMasterMk cId="176355895" sldId="2147483648"/>
              <pc:sldLayoutMk cId="4260564999" sldId="2147483649"/>
              <ac:spMk id="15" creationId="{F3F79BA0-DEAB-B94C-98EA-B30DA7EEE1B1}"/>
            </ac:spMkLst>
          </pc:spChg>
          <pc:spChg chg="add del mod">
            <ac:chgData name="CHIOSA ROBERTO" userId="33bb8cf4-cd42-4bd5-a426-9568ac880866" providerId="ADAL" clId="{155141CB-14D9-3C40-927A-6DDDA70F0391}" dt="2020-11-06T18:09:47.107" v="141" actId="478"/>
            <ac:spMkLst>
              <pc:docMk/>
              <pc:sldMasterMk cId="176355895" sldId="2147483648"/>
              <pc:sldLayoutMk cId="4260564999" sldId="2147483649"/>
              <ac:spMk id="16" creationId="{B4C26A23-4171-BA43-8395-9F01CBFE1F71}"/>
            </ac:spMkLst>
          </pc:spChg>
          <pc:spChg chg="add mod">
            <ac:chgData name="CHIOSA ROBERTO" userId="33bb8cf4-cd42-4bd5-a426-9568ac880866" providerId="ADAL" clId="{155141CB-14D9-3C40-927A-6DDDA70F0391}" dt="2020-11-06T18:09:43.829" v="140"/>
            <ac:spMkLst>
              <pc:docMk/>
              <pc:sldMasterMk cId="176355895" sldId="2147483648"/>
              <pc:sldLayoutMk cId="4260564999" sldId="2147483649"/>
              <ac:spMk id="17" creationId="{18555BE3-B222-7843-8C1B-522C5F964171}"/>
            </ac:spMkLst>
          </pc:spChg>
          <pc:spChg chg="add del mod">
            <ac:chgData name="CHIOSA ROBERTO" userId="33bb8cf4-cd42-4bd5-a426-9568ac880866" providerId="ADAL" clId="{155141CB-14D9-3C40-927A-6DDDA70F0391}" dt="2020-11-06T18:09:58.482" v="143" actId="478"/>
            <ac:spMkLst>
              <pc:docMk/>
              <pc:sldMasterMk cId="176355895" sldId="2147483648"/>
              <pc:sldLayoutMk cId="4260564999" sldId="2147483649"/>
              <ac:spMk id="18" creationId="{D41DCD04-EAFA-AB41-8C7D-AEA8AC71FE9F}"/>
            </ac:spMkLst>
          </pc:spChg>
          <pc:spChg chg="add del mod">
            <ac:chgData name="CHIOSA ROBERTO" userId="33bb8cf4-cd42-4bd5-a426-9568ac880866" providerId="ADAL" clId="{155141CB-14D9-3C40-927A-6DDDA70F0391}" dt="2020-11-06T18:11:03.018" v="156" actId="478"/>
            <ac:spMkLst>
              <pc:docMk/>
              <pc:sldMasterMk cId="176355895" sldId="2147483648"/>
              <pc:sldLayoutMk cId="4260564999" sldId="2147483649"/>
              <ac:spMk id="19" creationId="{33110BBF-5E05-E341-AD8F-2CAA4F0DA62D}"/>
            </ac:spMkLst>
          </pc:spChg>
          <pc:spChg chg="add del mod">
            <ac:chgData name="CHIOSA ROBERTO" userId="33bb8cf4-cd42-4bd5-a426-9568ac880866" providerId="ADAL" clId="{155141CB-14D9-3C40-927A-6DDDA70F0391}" dt="2020-11-06T18:10:58.130" v="155" actId="478"/>
            <ac:spMkLst>
              <pc:docMk/>
              <pc:sldMasterMk cId="176355895" sldId="2147483648"/>
              <pc:sldLayoutMk cId="4260564999" sldId="2147483649"/>
              <ac:spMk id="20" creationId="{069C9FCE-50F2-2748-99E1-494D1BACDEAE}"/>
            </ac:spMkLst>
          </pc:spChg>
          <pc:spChg chg="add del mod">
            <ac:chgData name="CHIOSA ROBERTO" userId="33bb8cf4-cd42-4bd5-a426-9568ac880866" providerId="ADAL" clId="{155141CB-14D9-3C40-927A-6DDDA70F0391}" dt="2020-11-06T18:35:16.627" v="310" actId="478"/>
            <ac:spMkLst>
              <pc:docMk/>
              <pc:sldMasterMk cId="176355895" sldId="2147483648"/>
              <pc:sldLayoutMk cId="4260564999" sldId="2147483649"/>
              <ac:spMk id="21" creationId="{AADE57FE-872B-E246-9178-1BC1C32DDB14}"/>
            </ac:spMkLst>
          </pc:spChg>
          <pc:spChg chg="add del mod">
            <ac:chgData name="CHIOSA ROBERTO" userId="33bb8cf4-cd42-4bd5-a426-9568ac880866" providerId="ADAL" clId="{155141CB-14D9-3C40-927A-6DDDA70F0391}" dt="2020-11-06T18:27:31.173" v="265" actId="478"/>
            <ac:spMkLst>
              <pc:docMk/>
              <pc:sldMasterMk cId="176355895" sldId="2147483648"/>
              <pc:sldLayoutMk cId="4260564999" sldId="2147483649"/>
              <ac:spMk id="22" creationId="{F950C490-7E81-9940-ACA2-12BFB651FDF9}"/>
            </ac:spMkLst>
          </pc:spChg>
          <pc:spChg chg="add del mod">
            <ac:chgData name="CHIOSA ROBERTO" userId="33bb8cf4-cd42-4bd5-a426-9568ac880866" providerId="ADAL" clId="{155141CB-14D9-3C40-927A-6DDDA70F0391}" dt="2020-11-06T18:27:50.631" v="267" actId="478"/>
            <ac:spMkLst>
              <pc:docMk/>
              <pc:sldMasterMk cId="176355895" sldId="2147483648"/>
              <pc:sldLayoutMk cId="4260564999" sldId="2147483649"/>
              <ac:spMk id="23" creationId="{4AF5ECA6-4A90-3C47-B32C-C1D8A5657BDC}"/>
            </ac:spMkLst>
          </pc:spChg>
          <pc:grpChg chg="add mod">
            <ac:chgData name="CHIOSA ROBERTO" userId="33bb8cf4-cd42-4bd5-a426-9568ac880866" providerId="ADAL" clId="{155141CB-14D9-3C40-927A-6DDDA70F0391}" dt="2020-11-06T17:16:16.011" v="13"/>
            <ac:grpSpMkLst>
              <pc:docMk/>
              <pc:sldMasterMk cId="176355895" sldId="2147483648"/>
              <pc:sldLayoutMk cId="4260564999" sldId="2147483649"/>
              <ac:grpSpMk id="11" creationId="{DBFBD22D-BC62-3441-A540-B7937F2F2A0F}"/>
            </ac:grpSpMkLst>
          </pc:grpChg>
          <pc:picChg chg="add mod">
            <ac:chgData name="CHIOSA ROBERTO" userId="33bb8cf4-cd42-4bd5-a426-9568ac880866" providerId="ADAL" clId="{155141CB-14D9-3C40-927A-6DDDA70F0391}" dt="2020-11-06T17:14:17.263" v="7"/>
            <ac:picMkLst>
              <pc:docMk/>
              <pc:sldMasterMk cId="176355895" sldId="2147483648"/>
              <pc:sldLayoutMk cId="4260564999" sldId="2147483649"/>
              <ac:picMk id="8" creationId="{B68341A8-7A24-AE41-8457-6929D77B5099}"/>
            </ac:picMkLst>
          </pc:picChg>
          <pc:picChg chg="add mod">
            <ac:chgData name="CHIOSA ROBERTO" userId="33bb8cf4-cd42-4bd5-a426-9568ac880866" providerId="ADAL" clId="{155141CB-14D9-3C40-927A-6DDDA70F0391}" dt="2020-11-06T17:14:17.263" v="7"/>
            <ac:picMkLst>
              <pc:docMk/>
              <pc:sldMasterMk cId="176355895" sldId="2147483648"/>
              <pc:sldLayoutMk cId="4260564999" sldId="2147483649"/>
              <ac:picMk id="9" creationId="{725A7803-CB57-B444-B110-E8076AB2EEE6}"/>
            </ac:picMkLst>
          </pc:picChg>
          <pc:picChg chg="add mod">
            <ac:chgData name="CHIOSA ROBERTO" userId="33bb8cf4-cd42-4bd5-a426-9568ac880866" providerId="ADAL" clId="{155141CB-14D9-3C40-927A-6DDDA70F0391}" dt="2020-11-06T17:14:17.263" v="7"/>
            <ac:picMkLst>
              <pc:docMk/>
              <pc:sldMasterMk cId="176355895" sldId="2147483648"/>
              <pc:sldLayoutMk cId="4260564999" sldId="2147483649"/>
              <ac:picMk id="10" creationId="{F724DA48-AB3D-6C40-AB7F-9B94126C302D}"/>
            </ac:picMkLst>
          </pc:picChg>
        </pc:sldLayoutChg>
        <pc:sldLayoutChg chg="addSp delSp modSp mod">
          <pc:chgData name="CHIOSA ROBERTO" userId="33bb8cf4-cd42-4bd5-a426-9568ac880866" providerId="ADAL" clId="{155141CB-14D9-3C40-927A-6DDDA70F0391}" dt="2020-11-06T18:25:57.583" v="257" actId="14100"/>
          <pc:sldLayoutMkLst>
            <pc:docMk/>
            <pc:sldMasterMk cId="176355895" sldId="2147483648"/>
            <pc:sldLayoutMk cId="327708303" sldId="2147483650"/>
          </pc:sldLayoutMkLst>
          <pc:spChg chg="add del mod">
            <ac:chgData name="CHIOSA ROBERTO" userId="33bb8cf4-cd42-4bd5-a426-9568ac880866" providerId="ADAL" clId="{155141CB-14D9-3C40-927A-6DDDA70F0391}" dt="2020-11-06T18:19:18.255" v="215" actId="12788"/>
            <ac:spMkLst>
              <pc:docMk/>
              <pc:sldMasterMk cId="176355895" sldId="2147483648"/>
              <pc:sldLayoutMk cId="327708303" sldId="2147483650"/>
              <ac:spMk id="2" creationId="{E2F3204B-D7CE-4B18-8E1A-15CCB5EB41C2}"/>
            </ac:spMkLst>
          </pc:spChg>
          <pc:spChg chg="add del mod">
            <ac:chgData name="CHIOSA ROBERTO" userId="33bb8cf4-cd42-4bd5-a426-9568ac880866" providerId="ADAL" clId="{155141CB-14D9-3C40-927A-6DDDA70F0391}" dt="2020-11-06T18:11:51.663" v="161"/>
            <ac:spMkLst>
              <pc:docMk/>
              <pc:sldMasterMk cId="176355895" sldId="2147483648"/>
              <pc:sldLayoutMk cId="327708303" sldId="2147483650"/>
              <ac:spMk id="4" creationId="{C63A16CF-E022-504B-8DF1-7CC2B94C5EDC}"/>
            </ac:spMkLst>
          </pc:spChg>
          <pc:spChg chg="add del mod">
            <ac:chgData name="CHIOSA ROBERTO" userId="33bb8cf4-cd42-4bd5-a426-9568ac880866" providerId="ADAL" clId="{155141CB-14D9-3C40-927A-6DDDA70F0391}" dt="2020-11-06T18:11:51.663" v="161"/>
            <ac:spMkLst>
              <pc:docMk/>
              <pc:sldMasterMk cId="176355895" sldId="2147483648"/>
              <pc:sldLayoutMk cId="327708303" sldId="2147483650"/>
              <ac:spMk id="5" creationId="{5FA261FF-1074-CB49-83C7-5D6D740E7ABB}"/>
            </ac:spMkLst>
          </pc:spChg>
          <pc:spChg chg="add del mod">
            <ac:chgData name="CHIOSA ROBERTO" userId="33bb8cf4-cd42-4bd5-a426-9568ac880866" providerId="ADAL" clId="{155141CB-14D9-3C40-927A-6DDDA70F0391}" dt="2020-11-06T18:12:27.810" v="170" actId="478"/>
            <ac:spMkLst>
              <pc:docMk/>
              <pc:sldMasterMk cId="176355895" sldId="2147483648"/>
              <pc:sldLayoutMk cId="327708303" sldId="2147483650"/>
              <ac:spMk id="6" creationId="{7DBC4100-BE7F-6B48-9649-44D3A2D6EC8A}"/>
            </ac:spMkLst>
          </pc:spChg>
          <pc:spChg chg="add del mod">
            <ac:chgData name="CHIOSA ROBERTO" userId="33bb8cf4-cd42-4bd5-a426-9568ac880866" providerId="ADAL" clId="{155141CB-14D9-3C40-927A-6DDDA70F0391}" dt="2020-11-06T18:14:34.078" v="179" actId="478"/>
            <ac:spMkLst>
              <pc:docMk/>
              <pc:sldMasterMk cId="176355895" sldId="2147483648"/>
              <pc:sldLayoutMk cId="327708303" sldId="2147483650"/>
              <ac:spMk id="7" creationId="{63FC9232-2898-7844-8CCB-7E57CD12D27A}"/>
            </ac:spMkLst>
          </pc:spChg>
          <pc:spChg chg="add del mod">
            <ac:chgData name="CHIOSA ROBERTO" userId="33bb8cf4-cd42-4bd5-a426-9568ac880866" providerId="ADAL" clId="{155141CB-14D9-3C40-927A-6DDDA70F0391}" dt="2020-11-06T18:25:53.795" v="256" actId="478"/>
            <ac:spMkLst>
              <pc:docMk/>
              <pc:sldMasterMk cId="176355895" sldId="2147483648"/>
              <pc:sldLayoutMk cId="327708303" sldId="2147483650"/>
              <ac:spMk id="8" creationId="{7B39690C-1A79-429C-B187-1286945048AB}"/>
            </ac:spMkLst>
          </pc:spChg>
          <pc:spChg chg="add mod">
            <ac:chgData name="CHIOSA ROBERTO" userId="33bb8cf4-cd42-4bd5-a426-9568ac880866" providerId="ADAL" clId="{155141CB-14D9-3C40-927A-6DDDA70F0391}" dt="2020-11-06T18:19:27.015" v="216" actId="1076"/>
            <ac:spMkLst>
              <pc:docMk/>
              <pc:sldMasterMk cId="176355895" sldId="2147483648"/>
              <pc:sldLayoutMk cId="327708303" sldId="2147483650"/>
              <ac:spMk id="9" creationId="{7F3BE8D3-7D8B-9F43-94FB-0AC60D64E1EF}"/>
            </ac:spMkLst>
          </pc:spChg>
          <pc:spChg chg="add mod">
            <ac:chgData name="CHIOSA ROBERTO" userId="33bb8cf4-cd42-4bd5-a426-9568ac880866" providerId="ADAL" clId="{155141CB-14D9-3C40-927A-6DDDA70F0391}" dt="2020-11-06T18:16:22.373" v="192" actId="1076"/>
            <ac:spMkLst>
              <pc:docMk/>
              <pc:sldMasterMk cId="176355895" sldId="2147483648"/>
              <pc:sldLayoutMk cId="327708303" sldId="2147483650"/>
              <ac:spMk id="10" creationId="{E2B3B4D4-8F62-8043-B337-77DBE4DBC228}"/>
            </ac:spMkLst>
          </pc:spChg>
          <pc:spChg chg="add del mod">
            <ac:chgData name="CHIOSA ROBERTO" userId="33bb8cf4-cd42-4bd5-a426-9568ac880866" providerId="ADAL" clId="{155141CB-14D9-3C40-927A-6DDDA70F0391}" dt="2020-11-06T18:16:01.961" v="189" actId="478"/>
            <ac:spMkLst>
              <pc:docMk/>
              <pc:sldMasterMk cId="176355895" sldId="2147483648"/>
              <pc:sldLayoutMk cId="327708303" sldId="2147483650"/>
              <ac:spMk id="12" creationId="{071D0F6A-DBDF-9949-AC3E-C2230A847C9F}"/>
            </ac:spMkLst>
          </pc:spChg>
          <pc:spChg chg="add mod">
            <ac:chgData name="CHIOSA ROBERTO" userId="33bb8cf4-cd42-4bd5-a426-9568ac880866" providerId="ADAL" clId="{155141CB-14D9-3C40-927A-6DDDA70F0391}" dt="2020-11-06T18:19:18.255" v="215" actId="12788"/>
            <ac:spMkLst>
              <pc:docMk/>
              <pc:sldMasterMk cId="176355895" sldId="2147483648"/>
              <pc:sldLayoutMk cId="327708303" sldId="2147483650"/>
              <ac:spMk id="15" creationId="{F1C58FE8-DAA0-794A-AF28-3E78B0E9F594}"/>
            </ac:spMkLst>
          </pc:spChg>
          <pc:spChg chg="add del mod">
            <ac:chgData name="CHIOSA ROBERTO" userId="33bb8cf4-cd42-4bd5-a426-9568ac880866" providerId="ADAL" clId="{155141CB-14D9-3C40-927A-6DDDA70F0391}" dt="2020-11-06T18:18:38.012" v="210" actId="478"/>
            <ac:spMkLst>
              <pc:docMk/>
              <pc:sldMasterMk cId="176355895" sldId="2147483648"/>
              <pc:sldLayoutMk cId="327708303" sldId="2147483650"/>
              <ac:spMk id="16" creationId="{100E7504-B149-754C-8F8C-73823BD14D00}"/>
            </ac:spMkLst>
          </pc:spChg>
          <pc:spChg chg="add mod">
            <ac:chgData name="CHIOSA ROBERTO" userId="33bb8cf4-cd42-4bd5-a426-9568ac880866" providerId="ADAL" clId="{155141CB-14D9-3C40-927A-6DDDA70F0391}" dt="2020-11-06T18:25:57.583" v="257" actId="14100"/>
            <ac:spMkLst>
              <pc:docMk/>
              <pc:sldMasterMk cId="176355895" sldId="2147483648"/>
              <pc:sldLayoutMk cId="327708303" sldId="2147483650"/>
              <ac:spMk id="17" creationId="{4B6FF455-CE4D-3040-A065-6C8980C52803}"/>
            </ac:spMkLst>
          </pc:spChg>
          <pc:picChg chg="add del mod">
            <ac:chgData name="CHIOSA ROBERTO" userId="33bb8cf4-cd42-4bd5-a426-9568ac880866" providerId="ADAL" clId="{155141CB-14D9-3C40-927A-6DDDA70F0391}" dt="2020-11-06T18:16:05.099" v="190" actId="478"/>
            <ac:picMkLst>
              <pc:docMk/>
              <pc:sldMasterMk cId="176355895" sldId="2147483648"/>
              <pc:sldLayoutMk cId="327708303" sldId="2147483650"/>
              <ac:picMk id="11" creationId="{671A3984-C2F4-FA4F-B9B8-40F398083BBB}"/>
            </ac:picMkLst>
          </pc:picChg>
          <pc:picChg chg="add mod">
            <ac:chgData name="CHIOSA ROBERTO" userId="33bb8cf4-cd42-4bd5-a426-9568ac880866" providerId="ADAL" clId="{155141CB-14D9-3C40-927A-6DDDA70F0391}" dt="2020-11-06T18:17:06.014" v="199" actId="1076"/>
            <ac:picMkLst>
              <pc:docMk/>
              <pc:sldMasterMk cId="176355895" sldId="2147483648"/>
              <pc:sldLayoutMk cId="327708303" sldId="2147483650"/>
              <ac:picMk id="13" creationId="{2BB5500C-88F2-E148-951C-5B7D09FD1584}"/>
            </ac:picMkLst>
          </pc:picChg>
          <pc:picChg chg="add mod">
            <ac:chgData name="CHIOSA ROBERTO" userId="33bb8cf4-cd42-4bd5-a426-9568ac880866" providerId="ADAL" clId="{155141CB-14D9-3C40-927A-6DDDA70F0391}" dt="2020-11-06T18:16:49.175" v="197" actId="14100"/>
            <ac:picMkLst>
              <pc:docMk/>
              <pc:sldMasterMk cId="176355895" sldId="2147483648"/>
              <pc:sldLayoutMk cId="327708303" sldId="2147483650"/>
              <ac:picMk id="14" creationId="{06890B5B-F683-0943-BAD2-85F066D3533B}"/>
            </ac:picMkLst>
          </pc:picChg>
        </pc:sldLayoutChg>
        <pc:sldLayoutChg chg="addSp delSp modSp add mod modTransition">
          <pc:chgData name="CHIOSA ROBERTO" userId="33bb8cf4-cd42-4bd5-a426-9568ac880866" providerId="ADAL" clId="{155141CB-14D9-3C40-927A-6DDDA70F0391}" dt="2020-11-06T18:25:46.175" v="254" actId="1076"/>
          <pc:sldLayoutMkLst>
            <pc:docMk/>
            <pc:sldMasterMk cId="176355895" sldId="2147483648"/>
            <pc:sldLayoutMk cId="4271477466" sldId="2147483660"/>
          </pc:sldLayoutMkLst>
          <pc:spChg chg="mod">
            <ac:chgData name="CHIOSA ROBERTO" userId="33bb8cf4-cd42-4bd5-a426-9568ac880866" providerId="ADAL" clId="{155141CB-14D9-3C40-927A-6DDDA70F0391}" dt="2020-11-06T18:21:43.238" v="250" actId="553"/>
            <ac:spMkLst>
              <pc:docMk/>
              <pc:sldMasterMk cId="176355895" sldId="2147483648"/>
              <pc:sldLayoutMk cId="4271477466" sldId="2147483660"/>
              <ac:spMk id="2" creationId="{E2F3204B-D7CE-4B18-8E1A-15CCB5EB41C2}"/>
            </ac:spMkLst>
          </pc:spChg>
          <pc:spChg chg="del mod">
            <ac:chgData name="CHIOSA ROBERTO" userId="33bb8cf4-cd42-4bd5-a426-9568ac880866" providerId="ADAL" clId="{155141CB-14D9-3C40-927A-6DDDA70F0391}" dt="2020-11-06T18:25:35.121" v="252" actId="478"/>
            <ac:spMkLst>
              <pc:docMk/>
              <pc:sldMasterMk cId="176355895" sldId="2147483648"/>
              <pc:sldLayoutMk cId="4271477466" sldId="2147483660"/>
              <ac:spMk id="8" creationId="{7B39690C-1A79-429C-B187-1286945048AB}"/>
            </ac:spMkLst>
          </pc:spChg>
          <pc:spChg chg="add mod">
            <ac:chgData name="CHIOSA ROBERTO" userId="33bb8cf4-cd42-4bd5-a426-9568ac880866" providerId="ADAL" clId="{155141CB-14D9-3C40-927A-6DDDA70F0391}" dt="2020-11-06T18:22:50.798" v="251" actId="255"/>
            <ac:spMkLst>
              <pc:docMk/>
              <pc:sldMasterMk cId="176355895" sldId="2147483648"/>
              <pc:sldLayoutMk cId="4271477466" sldId="2147483660"/>
              <ac:spMk id="11" creationId="{0133DB38-ACC8-EF46-9D66-01A9DDD4134E}"/>
            </ac:spMkLst>
          </pc:spChg>
          <pc:spChg chg="add mod">
            <ac:chgData name="CHIOSA ROBERTO" userId="33bb8cf4-cd42-4bd5-a426-9568ac880866" providerId="ADAL" clId="{155141CB-14D9-3C40-927A-6DDDA70F0391}" dt="2020-11-06T18:25:46.175" v="254" actId="1076"/>
            <ac:spMkLst>
              <pc:docMk/>
              <pc:sldMasterMk cId="176355895" sldId="2147483648"/>
              <pc:sldLayoutMk cId="4271477466" sldId="2147483660"/>
              <ac:spMk id="12" creationId="{C7EC2BE8-E489-E24C-8B6E-C791CA13E035}"/>
            </ac:spMkLst>
          </pc:spChg>
        </pc:sldLayoutChg>
        <pc:sldLayoutChg chg="del">
          <pc:chgData name="CHIOSA ROBERTO" userId="33bb8cf4-cd42-4bd5-a426-9568ac880866" providerId="ADAL" clId="{155141CB-14D9-3C40-927A-6DDDA70F0391}" dt="2020-11-06T17:11:31.666" v="0" actId="2696"/>
          <pc:sldLayoutMkLst>
            <pc:docMk/>
            <pc:sldMasterMk cId="176355895" sldId="2147483648"/>
            <pc:sldLayoutMk cId="639540756" sldId="2147483672"/>
          </pc:sldLayoutMkLst>
        </pc:sldLayoutChg>
      </pc:sldMasterChg>
      <pc:sldMasterChg chg="new del mod addSldLayout delSldLayout">
        <pc:chgData name="CHIOSA ROBERTO" userId="33bb8cf4-cd42-4bd5-a426-9568ac880866" providerId="ADAL" clId="{155141CB-14D9-3C40-927A-6DDDA70F0391}" dt="2020-11-06T18:33:27.291" v="308" actId="6938"/>
        <pc:sldMasterMkLst>
          <pc:docMk/>
          <pc:sldMasterMk cId="1994503599" sldId="2147483661"/>
        </pc:sldMasterMkLst>
        <pc:sldLayoutChg chg="new del replId">
          <pc:chgData name="CHIOSA ROBERTO" userId="33bb8cf4-cd42-4bd5-a426-9568ac880866" providerId="ADAL" clId="{155141CB-14D9-3C40-927A-6DDDA70F0391}" dt="2020-11-06T18:33:27.291" v="308" actId="6938"/>
          <pc:sldLayoutMkLst>
            <pc:docMk/>
            <pc:sldMasterMk cId="1994503599" sldId="2147483661"/>
            <pc:sldLayoutMk cId="1456137641" sldId="2147483662"/>
          </pc:sldLayoutMkLst>
        </pc:sldLayoutChg>
        <pc:sldLayoutChg chg="new del replId">
          <pc:chgData name="CHIOSA ROBERTO" userId="33bb8cf4-cd42-4bd5-a426-9568ac880866" providerId="ADAL" clId="{155141CB-14D9-3C40-927A-6DDDA70F0391}" dt="2020-11-06T18:33:27.291" v="308" actId="6938"/>
          <pc:sldLayoutMkLst>
            <pc:docMk/>
            <pc:sldMasterMk cId="1994503599" sldId="2147483661"/>
            <pc:sldLayoutMk cId="1645580652" sldId="2147483663"/>
          </pc:sldLayoutMkLst>
        </pc:sldLayoutChg>
        <pc:sldLayoutChg chg="new del replId">
          <pc:chgData name="CHIOSA ROBERTO" userId="33bb8cf4-cd42-4bd5-a426-9568ac880866" providerId="ADAL" clId="{155141CB-14D9-3C40-927A-6DDDA70F0391}" dt="2020-11-06T18:33:27.291" v="308" actId="6938"/>
          <pc:sldLayoutMkLst>
            <pc:docMk/>
            <pc:sldMasterMk cId="1994503599" sldId="2147483661"/>
            <pc:sldLayoutMk cId="2061128438" sldId="2147483664"/>
          </pc:sldLayoutMkLst>
        </pc:sldLayoutChg>
        <pc:sldLayoutChg chg="new del replId">
          <pc:chgData name="CHIOSA ROBERTO" userId="33bb8cf4-cd42-4bd5-a426-9568ac880866" providerId="ADAL" clId="{155141CB-14D9-3C40-927A-6DDDA70F0391}" dt="2020-11-06T18:33:27.291" v="308" actId="6938"/>
          <pc:sldLayoutMkLst>
            <pc:docMk/>
            <pc:sldMasterMk cId="1994503599" sldId="2147483661"/>
            <pc:sldLayoutMk cId="547773079" sldId="2147483665"/>
          </pc:sldLayoutMkLst>
        </pc:sldLayoutChg>
        <pc:sldLayoutChg chg="new del replId">
          <pc:chgData name="CHIOSA ROBERTO" userId="33bb8cf4-cd42-4bd5-a426-9568ac880866" providerId="ADAL" clId="{155141CB-14D9-3C40-927A-6DDDA70F0391}" dt="2020-11-06T18:33:27.291" v="308" actId="6938"/>
          <pc:sldLayoutMkLst>
            <pc:docMk/>
            <pc:sldMasterMk cId="1994503599" sldId="2147483661"/>
            <pc:sldLayoutMk cId="597265548" sldId="2147483666"/>
          </pc:sldLayoutMkLst>
        </pc:sldLayoutChg>
        <pc:sldLayoutChg chg="new del replId">
          <pc:chgData name="CHIOSA ROBERTO" userId="33bb8cf4-cd42-4bd5-a426-9568ac880866" providerId="ADAL" clId="{155141CB-14D9-3C40-927A-6DDDA70F0391}" dt="2020-11-06T18:33:27.291" v="308" actId="6938"/>
          <pc:sldLayoutMkLst>
            <pc:docMk/>
            <pc:sldMasterMk cId="1994503599" sldId="2147483661"/>
            <pc:sldLayoutMk cId="172608427" sldId="2147483667"/>
          </pc:sldLayoutMkLst>
        </pc:sldLayoutChg>
        <pc:sldLayoutChg chg="new del replId">
          <pc:chgData name="CHIOSA ROBERTO" userId="33bb8cf4-cd42-4bd5-a426-9568ac880866" providerId="ADAL" clId="{155141CB-14D9-3C40-927A-6DDDA70F0391}" dt="2020-11-06T18:33:27.291" v="308" actId="6938"/>
          <pc:sldLayoutMkLst>
            <pc:docMk/>
            <pc:sldMasterMk cId="1994503599" sldId="2147483661"/>
            <pc:sldLayoutMk cId="2180481118" sldId="2147483668"/>
          </pc:sldLayoutMkLst>
        </pc:sldLayoutChg>
        <pc:sldLayoutChg chg="new del replId">
          <pc:chgData name="CHIOSA ROBERTO" userId="33bb8cf4-cd42-4bd5-a426-9568ac880866" providerId="ADAL" clId="{155141CB-14D9-3C40-927A-6DDDA70F0391}" dt="2020-11-06T18:33:27.291" v="308" actId="6938"/>
          <pc:sldLayoutMkLst>
            <pc:docMk/>
            <pc:sldMasterMk cId="1994503599" sldId="2147483661"/>
            <pc:sldLayoutMk cId="166633649" sldId="2147483669"/>
          </pc:sldLayoutMkLst>
        </pc:sldLayoutChg>
        <pc:sldLayoutChg chg="new del replId">
          <pc:chgData name="CHIOSA ROBERTO" userId="33bb8cf4-cd42-4bd5-a426-9568ac880866" providerId="ADAL" clId="{155141CB-14D9-3C40-927A-6DDDA70F0391}" dt="2020-11-06T18:33:27.291" v="308" actId="6938"/>
          <pc:sldLayoutMkLst>
            <pc:docMk/>
            <pc:sldMasterMk cId="1994503599" sldId="2147483661"/>
            <pc:sldLayoutMk cId="2807960737" sldId="2147483670"/>
          </pc:sldLayoutMkLst>
        </pc:sldLayoutChg>
        <pc:sldLayoutChg chg="new del replId">
          <pc:chgData name="CHIOSA ROBERTO" userId="33bb8cf4-cd42-4bd5-a426-9568ac880866" providerId="ADAL" clId="{155141CB-14D9-3C40-927A-6DDDA70F0391}" dt="2020-11-06T18:33:27.291" v="308" actId="6938"/>
          <pc:sldLayoutMkLst>
            <pc:docMk/>
            <pc:sldMasterMk cId="1994503599" sldId="2147483661"/>
            <pc:sldLayoutMk cId="3008270589" sldId="2147483671"/>
          </pc:sldLayoutMkLst>
        </pc:sldLayoutChg>
        <pc:sldLayoutChg chg="new del replId">
          <pc:chgData name="CHIOSA ROBERTO" userId="33bb8cf4-cd42-4bd5-a426-9568ac880866" providerId="ADAL" clId="{155141CB-14D9-3C40-927A-6DDDA70F0391}" dt="2020-11-06T18:33:27.291" v="308" actId="6938"/>
          <pc:sldLayoutMkLst>
            <pc:docMk/>
            <pc:sldMasterMk cId="1994503599" sldId="2147483661"/>
            <pc:sldLayoutMk cId="2739079024" sldId="214748367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119626-2BD9-425B-98C6-187D856162B9}" type="datetimeFigureOut">
              <a:rPr lang="it-IT" smtClean="0"/>
              <a:t>05/04/21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97B0B4-1466-4C1E-862A-886A690AE753}" type="slidenum">
              <a:rPr lang="it-IT" smtClean="0"/>
              <a:t>‹#›</a:t>
            </a:fld>
            <a:endParaRPr lang="it-IT"/>
          </a:p>
        </p:txBody>
      </p:sp>
    </p:spTree>
    <p:extLst>
      <p:ext uri="{BB962C8B-B14F-4D97-AF65-F5344CB8AC3E}">
        <p14:creationId xmlns:p14="http://schemas.microsoft.com/office/powerpoint/2010/main" val="733606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6197B0B4-1466-4C1E-862A-886A690AE753}" type="slidenum">
              <a:rPr lang="it-IT" smtClean="0"/>
              <a:t>1</a:t>
            </a:fld>
            <a:endParaRPr lang="it-IT" dirty="0"/>
          </a:p>
        </p:txBody>
      </p:sp>
    </p:spTree>
    <p:extLst>
      <p:ext uri="{BB962C8B-B14F-4D97-AF65-F5344CB8AC3E}">
        <p14:creationId xmlns:p14="http://schemas.microsoft.com/office/powerpoint/2010/main" val="28613034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A973B-926A-485F-9491-CFC73832E357}"/>
              </a:ext>
            </a:extLst>
          </p:cNvPr>
          <p:cNvSpPr>
            <a:spLocks noGrp="1"/>
          </p:cNvSpPr>
          <p:nvPr>
            <p:ph type="ctrTitle"/>
          </p:nvPr>
        </p:nvSpPr>
        <p:spPr>
          <a:xfrm>
            <a:off x="1524000" y="2386361"/>
            <a:ext cx="9144000" cy="1123602"/>
          </a:xfrm>
          <a:prstGeom prst="rect">
            <a:avLst/>
          </a:prstGeom>
        </p:spPr>
        <p:txBody>
          <a:bodyPr anchor="b"/>
          <a:lstStyle>
            <a:lvl1pPr algn="ctr">
              <a:defRPr sz="3200"/>
            </a:lvl1pPr>
          </a:lstStyle>
          <a:p>
            <a:r>
              <a:rPr lang="it-IT" dirty="0"/>
              <a:t>Fare clic per modificare lo stile del titolo dello schema</a:t>
            </a:r>
            <a:endParaRPr lang="en-US" dirty="0"/>
          </a:p>
        </p:txBody>
      </p:sp>
      <p:sp>
        <p:nvSpPr>
          <p:cNvPr id="3" name="Sottotitolo 2">
            <a:extLst>
              <a:ext uri="{FF2B5EF4-FFF2-40B4-BE49-F238E27FC236}">
                <a16:creationId xmlns:a16="http://schemas.microsoft.com/office/drawing/2014/main" id="{EE90A0E4-C2B1-4BB7-9466-8513CF458419}"/>
              </a:ext>
            </a:extLst>
          </p:cNvPr>
          <p:cNvSpPr>
            <a:spLocks noGrp="1"/>
          </p:cNvSpPr>
          <p:nvPr>
            <p:ph type="subTitle" idx="1"/>
          </p:nvPr>
        </p:nvSpPr>
        <p:spPr>
          <a:xfrm>
            <a:off x="1524000" y="3602039"/>
            <a:ext cx="9144000" cy="438166"/>
          </a:xfrm>
          <a:prstGeom prst="rect">
            <a:avLst/>
          </a:prstGeom>
        </p:spPr>
        <p:txBody>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endParaRPr lang="en-US" dirty="0"/>
          </a:p>
        </p:txBody>
      </p:sp>
      <p:pic>
        <p:nvPicPr>
          <p:cNvPr id="8" name="Picture 2">
            <a:extLst>
              <a:ext uri="{FF2B5EF4-FFF2-40B4-BE49-F238E27FC236}">
                <a16:creationId xmlns:a16="http://schemas.microsoft.com/office/drawing/2014/main" id="{B68341A8-7A24-AE41-8457-6929D77B5099}"/>
              </a:ext>
            </a:extLst>
          </p:cNvPr>
          <p:cNvPicPr>
            <a:picLocks noChangeAspect="1" noChangeArrowheads="1"/>
          </p:cNvPicPr>
          <p:nvPr userDrawn="1"/>
        </p:nvPicPr>
        <p:blipFill>
          <a:blip r:embed="rId2" cstate="print">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4993821" y="470117"/>
            <a:ext cx="2204358" cy="921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Immagine 1" descr="TEBE_DEFINITIVO_13">
            <a:extLst>
              <a:ext uri="{FF2B5EF4-FFF2-40B4-BE49-F238E27FC236}">
                <a16:creationId xmlns:a16="http://schemas.microsoft.com/office/drawing/2014/main" id="{725A7803-CB57-B444-B110-E8076AB2EEE6}"/>
              </a:ext>
            </a:extLst>
          </p:cNvPr>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76904" y="494281"/>
            <a:ext cx="1406580" cy="922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magine 9">
            <a:extLst>
              <a:ext uri="{FF2B5EF4-FFF2-40B4-BE49-F238E27FC236}">
                <a16:creationId xmlns:a16="http://schemas.microsoft.com/office/drawing/2014/main" id="{F724DA48-AB3D-6C40-AB7F-9B94126C302D}"/>
              </a:ext>
            </a:extLst>
          </p:cNvPr>
          <p:cNvPicPr>
            <a:picLocks noChangeAspect="1"/>
          </p:cNvPicPr>
          <p:nvPr userDrawn="1"/>
        </p:nvPicPr>
        <p:blipFill>
          <a:blip r:embed="rId4"/>
          <a:stretch>
            <a:fillRect/>
          </a:stretch>
        </p:blipFill>
        <p:spPr>
          <a:xfrm>
            <a:off x="7399981" y="494281"/>
            <a:ext cx="2198500" cy="999355"/>
          </a:xfrm>
          <a:prstGeom prst="rect">
            <a:avLst/>
          </a:prstGeom>
        </p:spPr>
      </p:pic>
      <p:grpSp>
        <p:nvGrpSpPr>
          <p:cNvPr id="11" name="Group 191">
            <a:extLst>
              <a:ext uri="{FF2B5EF4-FFF2-40B4-BE49-F238E27FC236}">
                <a16:creationId xmlns:a16="http://schemas.microsoft.com/office/drawing/2014/main" id="{DBFBD22D-BC62-3441-A540-B7937F2F2A0F}"/>
              </a:ext>
            </a:extLst>
          </p:cNvPr>
          <p:cNvGrpSpPr/>
          <p:nvPr userDrawn="1"/>
        </p:nvGrpSpPr>
        <p:grpSpPr>
          <a:xfrm>
            <a:off x="0" y="4959686"/>
            <a:ext cx="12192000" cy="1909138"/>
            <a:chOff x="0" y="4948862"/>
            <a:chExt cx="12192000" cy="1909138"/>
          </a:xfrm>
        </p:grpSpPr>
        <p:sp>
          <p:nvSpPr>
            <p:cNvPr id="12" name="Freeform: Shape 192">
              <a:extLst>
                <a:ext uri="{FF2B5EF4-FFF2-40B4-BE49-F238E27FC236}">
                  <a16:creationId xmlns:a16="http://schemas.microsoft.com/office/drawing/2014/main" id="{B325B3AB-7DC6-794E-B989-F46ACB19A3F2}"/>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469DA8">
                <a:alpha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93">
              <a:extLst>
                <a:ext uri="{FF2B5EF4-FFF2-40B4-BE49-F238E27FC236}">
                  <a16:creationId xmlns:a16="http://schemas.microsoft.com/office/drawing/2014/main" id="{F659A034-F014-3B49-B80B-84B8286FFBAF}"/>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469DA8">
                <a:alpha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7" name="Rettangolo 16">
            <a:extLst>
              <a:ext uri="{FF2B5EF4-FFF2-40B4-BE49-F238E27FC236}">
                <a16:creationId xmlns:a16="http://schemas.microsoft.com/office/drawing/2014/main" id="{18555BE3-B222-7843-8C1B-522C5F964171}"/>
              </a:ext>
            </a:extLst>
          </p:cNvPr>
          <p:cNvSpPr/>
          <p:nvPr userDrawn="1"/>
        </p:nvSpPr>
        <p:spPr>
          <a:xfrm>
            <a:off x="-5204" y="10104"/>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564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DF76F-D811-4B08-88C9-90AEA1CDA8A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67A940D9-4AC1-4647-B217-E8CBE65D32D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73C56316-EFF4-41AE-B0F1-15FBA36AB65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78BE59E-DF5E-4C6B-A22C-EAB9362771BB}"/>
              </a:ext>
            </a:extLst>
          </p:cNvPr>
          <p:cNvSpPr>
            <a:spLocks noGrp="1"/>
          </p:cNvSpPr>
          <p:nvPr>
            <p:ph type="dt" sz="half" idx="10"/>
          </p:nvPr>
        </p:nvSpPr>
        <p:spPr>
          <a:xfrm>
            <a:off x="838200" y="6356350"/>
            <a:ext cx="2743200" cy="365125"/>
          </a:xfrm>
          <a:prstGeom prst="rect">
            <a:avLst/>
          </a:prstGeom>
        </p:spPr>
        <p:txBody>
          <a:bodyPr/>
          <a:lstStyle/>
          <a:p>
            <a:fld id="{60EA131D-0CE8-4AC7-93C7-B7E44881B7FE}" type="datetimeFigureOut">
              <a:rPr lang="en-US" smtClean="0"/>
              <a:t>4/5/21</a:t>
            </a:fld>
            <a:endParaRPr lang="en-US"/>
          </a:p>
        </p:txBody>
      </p:sp>
      <p:sp>
        <p:nvSpPr>
          <p:cNvPr id="6" name="Segnaposto piè di pagina 5">
            <a:extLst>
              <a:ext uri="{FF2B5EF4-FFF2-40B4-BE49-F238E27FC236}">
                <a16:creationId xmlns:a16="http://schemas.microsoft.com/office/drawing/2014/main" id="{D515D12A-D7C1-4008-BCA2-5CDE085795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egnaposto numero diapositiva 6">
            <a:extLst>
              <a:ext uri="{FF2B5EF4-FFF2-40B4-BE49-F238E27FC236}">
                <a16:creationId xmlns:a16="http://schemas.microsoft.com/office/drawing/2014/main" id="{A998E4AB-22DD-4C3E-A24F-287B905BF1B7}"/>
              </a:ext>
            </a:extLst>
          </p:cNvPr>
          <p:cNvSpPr>
            <a:spLocks noGrp="1"/>
          </p:cNvSpPr>
          <p:nvPr>
            <p:ph type="sldNum" sz="quarter" idx="12"/>
          </p:nvPr>
        </p:nvSpPr>
        <p:spPr>
          <a:xfrm>
            <a:off x="8610600" y="6356350"/>
            <a:ext cx="2743200" cy="365125"/>
          </a:xfrm>
          <a:prstGeom prst="rect">
            <a:avLst/>
          </a:prstGeom>
        </p:spPr>
        <p:txBody>
          <a:bodyPr/>
          <a:lstStyle/>
          <a:p>
            <a:fld id="{93EEE46F-5E14-459C-A2DC-2B3208ABD14A}" type="slidenum">
              <a:rPr lang="en-US" smtClean="0"/>
              <a:t>‹#›</a:t>
            </a:fld>
            <a:endParaRPr lang="en-US"/>
          </a:p>
        </p:txBody>
      </p:sp>
    </p:spTree>
    <p:extLst>
      <p:ext uri="{BB962C8B-B14F-4D97-AF65-F5344CB8AC3E}">
        <p14:creationId xmlns:p14="http://schemas.microsoft.com/office/powerpoint/2010/main" val="632291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24474C-83BB-4E22-9BD1-AAD11C1D1E27}"/>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771C7C9C-0139-45CD-9B30-29BC8E7C2D1E}"/>
              </a:ext>
            </a:extLst>
          </p:cNvPr>
          <p:cNvSpPr>
            <a:spLocks noGrp="1"/>
          </p:cNvSpPr>
          <p:nvPr>
            <p:ph type="body" orient="vert" idx="1"/>
          </p:nvPr>
        </p:nvSpPr>
        <p:spPr>
          <a:xfrm>
            <a:off x="838200" y="1825625"/>
            <a:ext cx="10515600" cy="4351338"/>
          </a:xfrm>
          <a:prstGeom prst="rect">
            <a:avLst/>
          </a:prstGeo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28E990A8-210D-4DB3-8B2D-7063981C1CB1}"/>
              </a:ext>
            </a:extLst>
          </p:cNvPr>
          <p:cNvSpPr>
            <a:spLocks noGrp="1"/>
          </p:cNvSpPr>
          <p:nvPr>
            <p:ph type="dt" sz="half" idx="10"/>
          </p:nvPr>
        </p:nvSpPr>
        <p:spPr>
          <a:xfrm>
            <a:off x="838200" y="6356350"/>
            <a:ext cx="2743200" cy="365125"/>
          </a:xfrm>
          <a:prstGeom prst="rect">
            <a:avLst/>
          </a:prstGeom>
        </p:spPr>
        <p:txBody>
          <a:bodyPr/>
          <a:lstStyle/>
          <a:p>
            <a:fld id="{60EA131D-0CE8-4AC7-93C7-B7E44881B7FE}" type="datetimeFigureOut">
              <a:rPr lang="en-US" smtClean="0"/>
              <a:t>4/5/21</a:t>
            </a:fld>
            <a:endParaRPr lang="en-US"/>
          </a:p>
        </p:txBody>
      </p:sp>
      <p:sp>
        <p:nvSpPr>
          <p:cNvPr id="5" name="Segnaposto piè di pagina 4">
            <a:extLst>
              <a:ext uri="{FF2B5EF4-FFF2-40B4-BE49-F238E27FC236}">
                <a16:creationId xmlns:a16="http://schemas.microsoft.com/office/drawing/2014/main" id="{69B6399E-A857-438E-831C-DF5A4672A52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egnaposto numero diapositiva 5">
            <a:extLst>
              <a:ext uri="{FF2B5EF4-FFF2-40B4-BE49-F238E27FC236}">
                <a16:creationId xmlns:a16="http://schemas.microsoft.com/office/drawing/2014/main" id="{3E331D3D-5659-435B-8D98-A0AC9D5203D1}"/>
              </a:ext>
            </a:extLst>
          </p:cNvPr>
          <p:cNvSpPr>
            <a:spLocks noGrp="1"/>
          </p:cNvSpPr>
          <p:nvPr>
            <p:ph type="sldNum" sz="quarter" idx="12"/>
          </p:nvPr>
        </p:nvSpPr>
        <p:spPr>
          <a:xfrm>
            <a:off x="8610600" y="6356350"/>
            <a:ext cx="2743200" cy="365125"/>
          </a:xfrm>
          <a:prstGeom prst="rect">
            <a:avLst/>
          </a:prstGeom>
        </p:spPr>
        <p:txBody>
          <a:bodyPr/>
          <a:lstStyle/>
          <a:p>
            <a:fld id="{93EEE46F-5E14-459C-A2DC-2B3208ABD14A}" type="slidenum">
              <a:rPr lang="en-US" smtClean="0"/>
              <a:t>‹#›</a:t>
            </a:fld>
            <a:endParaRPr lang="en-US"/>
          </a:p>
        </p:txBody>
      </p:sp>
    </p:spTree>
    <p:extLst>
      <p:ext uri="{BB962C8B-B14F-4D97-AF65-F5344CB8AC3E}">
        <p14:creationId xmlns:p14="http://schemas.microsoft.com/office/powerpoint/2010/main" val="1713123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484073A-E4E4-4C9E-8727-91BE3B0CFB6F}"/>
              </a:ext>
            </a:extLst>
          </p:cNvPr>
          <p:cNvSpPr>
            <a:spLocks noGrp="1"/>
          </p:cNvSpPr>
          <p:nvPr>
            <p:ph type="title" orient="vert"/>
          </p:nvPr>
        </p:nvSpPr>
        <p:spPr>
          <a:xfrm>
            <a:off x="8724900" y="365125"/>
            <a:ext cx="2628900" cy="5811838"/>
          </a:xfrm>
          <a:prstGeom prst="rect">
            <a:avLst/>
          </a:prstGeo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D16C5E60-03D2-44FB-AF2C-292165CA190D}"/>
              </a:ext>
            </a:extLst>
          </p:cNvPr>
          <p:cNvSpPr>
            <a:spLocks noGrp="1"/>
          </p:cNvSpPr>
          <p:nvPr>
            <p:ph type="body" orient="vert" idx="1"/>
          </p:nvPr>
        </p:nvSpPr>
        <p:spPr>
          <a:xfrm>
            <a:off x="838200" y="365125"/>
            <a:ext cx="7734300" cy="5811838"/>
          </a:xfrm>
          <a:prstGeom prst="rect">
            <a:avLst/>
          </a:prstGeo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00BF3ACC-BB97-430D-8305-8F3C93868A74}"/>
              </a:ext>
            </a:extLst>
          </p:cNvPr>
          <p:cNvSpPr>
            <a:spLocks noGrp="1"/>
          </p:cNvSpPr>
          <p:nvPr>
            <p:ph type="dt" sz="half" idx="10"/>
          </p:nvPr>
        </p:nvSpPr>
        <p:spPr>
          <a:xfrm>
            <a:off x="838200" y="6356350"/>
            <a:ext cx="2743200" cy="365125"/>
          </a:xfrm>
          <a:prstGeom prst="rect">
            <a:avLst/>
          </a:prstGeom>
        </p:spPr>
        <p:txBody>
          <a:bodyPr/>
          <a:lstStyle/>
          <a:p>
            <a:fld id="{60EA131D-0CE8-4AC7-93C7-B7E44881B7FE}" type="datetimeFigureOut">
              <a:rPr lang="en-US" smtClean="0"/>
              <a:t>4/5/21</a:t>
            </a:fld>
            <a:endParaRPr lang="en-US"/>
          </a:p>
        </p:txBody>
      </p:sp>
      <p:sp>
        <p:nvSpPr>
          <p:cNvPr id="5" name="Segnaposto piè di pagina 4">
            <a:extLst>
              <a:ext uri="{FF2B5EF4-FFF2-40B4-BE49-F238E27FC236}">
                <a16:creationId xmlns:a16="http://schemas.microsoft.com/office/drawing/2014/main" id="{DEAF443B-F3CE-4289-95C8-63557688083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egnaposto numero diapositiva 5">
            <a:extLst>
              <a:ext uri="{FF2B5EF4-FFF2-40B4-BE49-F238E27FC236}">
                <a16:creationId xmlns:a16="http://schemas.microsoft.com/office/drawing/2014/main" id="{CD2D5F1D-71A9-45BF-8EB0-F4916667EC91}"/>
              </a:ext>
            </a:extLst>
          </p:cNvPr>
          <p:cNvSpPr>
            <a:spLocks noGrp="1"/>
          </p:cNvSpPr>
          <p:nvPr>
            <p:ph type="sldNum" sz="quarter" idx="12"/>
          </p:nvPr>
        </p:nvSpPr>
        <p:spPr>
          <a:xfrm>
            <a:off x="8610600" y="6356350"/>
            <a:ext cx="2743200" cy="365125"/>
          </a:xfrm>
          <a:prstGeom prst="rect">
            <a:avLst/>
          </a:prstGeom>
        </p:spPr>
        <p:txBody>
          <a:bodyPr/>
          <a:lstStyle/>
          <a:p>
            <a:fld id="{93EEE46F-5E14-459C-A2DC-2B3208ABD14A}" type="slidenum">
              <a:rPr lang="en-US" smtClean="0"/>
              <a:t>‹#›</a:t>
            </a:fld>
            <a:endParaRPr lang="en-US"/>
          </a:p>
        </p:txBody>
      </p:sp>
    </p:spTree>
    <p:extLst>
      <p:ext uri="{BB962C8B-B14F-4D97-AF65-F5344CB8AC3E}">
        <p14:creationId xmlns:p14="http://schemas.microsoft.com/office/powerpoint/2010/main" val="3583500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Diapositiva titolo">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9C01A54A-B21A-D24D-BEF6-812C27ACD947}"/>
              </a:ext>
            </a:extLst>
          </p:cNvPr>
          <p:cNvGrpSpPr/>
          <p:nvPr userDrawn="1"/>
        </p:nvGrpSpPr>
        <p:grpSpPr>
          <a:xfrm>
            <a:off x="0" y="6152159"/>
            <a:ext cx="12217818" cy="830241"/>
            <a:chOff x="0" y="6185646"/>
            <a:chExt cx="12217818" cy="830241"/>
          </a:xfrm>
        </p:grpSpPr>
        <p:sp>
          <p:nvSpPr>
            <p:cNvPr id="2" name="Rettangolo 1">
              <a:extLst>
                <a:ext uri="{FF2B5EF4-FFF2-40B4-BE49-F238E27FC236}">
                  <a16:creationId xmlns:a16="http://schemas.microsoft.com/office/drawing/2014/main" id="{558E67DB-AE37-2E40-825F-5767A254FB55}"/>
                </a:ext>
              </a:extLst>
            </p:cNvPr>
            <p:cNvSpPr>
              <a:spLocks/>
            </p:cNvSpPr>
            <p:nvPr userDrawn="1"/>
          </p:nvSpPr>
          <p:spPr>
            <a:xfrm>
              <a:off x="0" y="6252204"/>
              <a:ext cx="12198603" cy="64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B8732EA0-9B52-9C46-BC05-EFAA97A836E0}"/>
                </a:ext>
              </a:extLst>
            </p:cNvPr>
            <p:cNvPicPr>
              <a:picLocks/>
            </p:cNvPicPr>
            <p:nvPr userDrawn="1"/>
          </p:nvPicPr>
          <p:blipFill>
            <a:blip r:embed="rId2"/>
            <a:stretch>
              <a:fillRect/>
            </a:stretch>
          </p:blipFill>
          <p:spPr>
            <a:xfrm>
              <a:off x="10092363" y="6185646"/>
              <a:ext cx="2125455" cy="830241"/>
            </a:xfrm>
            <a:prstGeom prst="rect">
              <a:avLst/>
            </a:prstGeom>
          </p:spPr>
        </p:pic>
      </p:grpSp>
      <p:pic>
        <p:nvPicPr>
          <p:cNvPr id="7" name="Picture 2">
            <a:extLst>
              <a:ext uri="{FF2B5EF4-FFF2-40B4-BE49-F238E27FC236}">
                <a16:creationId xmlns:a16="http://schemas.microsoft.com/office/drawing/2014/main" id="{8A452618-945B-FD4C-B3AA-FED67A73313C}"/>
              </a:ext>
            </a:extLst>
          </p:cNvPr>
          <p:cNvPicPr>
            <a:picLocks noChangeAspect="1" noChangeArrowheads="1"/>
          </p:cNvPicPr>
          <p:nvPr userDrawn="1"/>
        </p:nvPicPr>
        <p:blipFill>
          <a:blip r:embed="rId3" cstate="hqprint">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121783" y="6255293"/>
            <a:ext cx="1428768" cy="597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egnaposto piè di pagina 4">
            <a:extLst>
              <a:ext uri="{FF2B5EF4-FFF2-40B4-BE49-F238E27FC236}">
                <a16:creationId xmlns:a16="http://schemas.microsoft.com/office/drawing/2014/main" id="{21617717-2934-9E4B-92A6-88C33967AFD3}"/>
              </a:ext>
            </a:extLst>
          </p:cNvPr>
          <p:cNvSpPr>
            <a:spLocks noGrp="1"/>
          </p:cNvSpPr>
          <p:nvPr>
            <p:ph type="ftr" sz="quarter" idx="12"/>
          </p:nvPr>
        </p:nvSpPr>
        <p:spPr>
          <a:xfrm>
            <a:off x="4038600" y="6356350"/>
            <a:ext cx="4114800" cy="365125"/>
          </a:xfrm>
        </p:spPr>
        <p:txBody>
          <a:bodyPr/>
          <a:lstStyle/>
          <a:p>
            <a:endParaRPr lang="it-IT" dirty="0"/>
          </a:p>
        </p:txBody>
      </p:sp>
      <p:sp>
        <p:nvSpPr>
          <p:cNvPr id="14" name="Titolo 1">
            <a:extLst>
              <a:ext uri="{FF2B5EF4-FFF2-40B4-BE49-F238E27FC236}">
                <a16:creationId xmlns:a16="http://schemas.microsoft.com/office/drawing/2014/main" id="{B253D694-8063-8949-9EF9-39FB6A5BE498}"/>
              </a:ext>
            </a:extLst>
          </p:cNvPr>
          <p:cNvSpPr>
            <a:spLocks noGrp="1"/>
          </p:cNvSpPr>
          <p:nvPr>
            <p:ph type="title"/>
          </p:nvPr>
        </p:nvSpPr>
        <p:spPr>
          <a:xfrm>
            <a:off x="838200" y="776917"/>
            <a:ext cx="10515600" cy="783782"/>
          </a:xfrm>
        </p:spPr>
        <p:txBody>
          <a:bodyPr/>
          <a:lstStyle>
            <a:lvl1pPr>
              <a:defRPr>
                <a:latin typeface="Helvetica" pitchFamily="2" charset="0"/>
              </a:defRPr>
            </a:lvl1pPr>
          </a:lstStyle>
          <a:p>
            <a:r>
              <a:rPr lang="it-IT" dirty="0"/>
              <a:t>Fare clic per modificare lo stile del titolo</a:t>
            </a:r>
          </a:p>
        </p:txBody>
      </p:sp>
      <p:sp>
        <p:nvSpPr>
          <p:cNvPr id="15" name="Segnaposto contenuto 2">
            <a:extLst>
              <a:ext uri="{FF2B5EF4-FFF2-40B4-BE49-F238E27FC236}">
                <a16:creationId xmlns:a16="http://schemas.microsoft.com/office/drawing/2014/main" id="{B3F579F4-4238-C34C-ADB0-14D5AEB16041}"/>
              </a:ext>
            </a:extLst>
          </p:cNvPr>
          <p:cNvSpPr>
            <a:spLocks noGrp="1"/>
          </p:cNvSpPr>
          <p:nvPr>
            <p:ph idx="1"/>
          </p:nvPr>
        </p:nvSpPr>
        <p:spPr>
          <a:xfrm>
            <a:off x="838200" y="1825625"/>
            <a:ext cx="10515600" cy="4061608"/>
          </a:xfrm>
        </p:spPr>
        <p:txBody>
          <a:bodyPr/>
          <a:lstStyle>
            <a:lvl1pPr algn="just">
              <a:defRPr b="0" i="0">
                <a:latin typeface="Helvetica Light" panose="020B0403020202020204" pitchFamily="34" charset="0"/>
              </a:defRPr>
            </a:lvl1pPr>
            <a:lvl2pPr algn="just">
              <a:defRPr b="0" i="0">
                <a:latin typeface="Helvetica Light" panose="020B0403020202020204" pitchFamily="34" charset="0"/>
              </a:defRPr>
            </a:lvl2pPr>
            <a:lvl3pPr algn="just">
              <a:defRPr b="0" i="0">
                <a:latin typeface="Helvetica Light" panose="020B0403020202020204" pitchFamily="34" charset="0"/>
              </a:defRPr>
            </a:lvl3pPr>
            <a:lvl4pPr algn="just">
              <a:defRPr b="0" i="0">
                <a:latin typeface="Helvetica Light" panose="020B0403020202020204" pitchFamily="34" charset="0"/>
              </a:defRPr>
            </a:lvl4pPr>
            <a:lvl5pPr algn="just">
              <a:defRPr b="0" i="0">
                <a:latin typeface="Helvetica Light" panose="020B0403020202020204" pitchFamily="34" charset="0"/>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9" name="Rettangolo 8">
            <a:extLst>
              <a:ext uri="{FF2B5EF4-FFF2-40B4-BE49-F238E27FC236}">
                <a16:creationId xmlns:a16="http://schemas.microsoft.com/office/drawing/2014/main" id="{F386D2BB-AF7A-204F-8002-222EFCC5AC99}"/>
              </a:ext>
            </a:extLst>
          </p:cNvPr>
          <p:cNvSpPr>
            <a:spLocks/>
          </p:cNvSpPr>
          <p:nvPr userDrawn="1"/>
        </p:nvSpPr>
        <p:spPr>
          <a:xfrm>
            <a:off x="838200" y="484093"/>
            <a:ext cx="902986" cy="1551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764503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iapositiva titolo">
    <p:spTree>
      <p:nvGrpSpPr>
        <p:cNvPr id="1" name=""/>
        <p:cNvGrpSpPr/>
        <p:nvPr/>
      </p:nvGrpSpPr>
      <p:grpSpPr>
        <a:xfrm>
          <a:off x="0" y="0"/>
          <a:ext cx="0" cy="0"/>
          <a:chOff x="0" y="0"/>
          <a:chExt cx="0" cy="0"/>
        </a:xfrm>
      </p:grpSpPr>
      <p:sp>
        <p:nvSpPr>
          <p:cNvPr id="23" name="Segnaposto testo 22">
            <a:extLst>
              <a:ext uri="{FF2B5EF4-FFF2-40B4-BE49-F238E27FC236}">
                <a16:creationId xmlns:a16="http://schemas.microsoft.com/office/drawing/2014/main" id="{A3D81F52-7E6E-427B-895B-859B4A8BCBE9}"/>
              </a:ext>
            </a:extLst>
          </p:cNvPr>
          <p:cNvSpPr>
            <a:spLocks noGrp="1"/>
          </p:cNvSpPr>
          <p:nvPr>
            <p:ph type="body" sz="quarter" idx="10"/>
          </p:nvPr>
        </p:nvSpPr>
        <p:spPr>
          <a:xfrm>
            <a:off x="349135" y="341574"/>
            <a:ext cx="11504814" cy="381634"/>
          </a:xfrm>
          <a:prstGeom prst="rect">
            <a:avLst/>
          </a:prstGeom>
        </p:spPr>
        <p:txBody>
          <a:bodyPr/>
          <a:lstStyle>
            <a:lvl1pPr marL="0" indent="0">
              <a:buNone/>
              <a:defRPr sz="2000" b="1">
                <a:solidFill>
                  <a:srgbClr val="0F9CA7"/>
                </a:solidFill>
                <a:latin typeface="Trebuchet MS" panose="020B0603020202020204" pitchFamily="34" charset="0"/>
              </a:defRPr>
            </a:lvl1pPr>
          </a:lstStyle>
          <a:p>
            <a:pPr lvl="0"/>
            <a:r>
              <a:rPr lang="it-IT" dirty="0"/>
              <a:t>Fare clic per modificare gli stili del testo dello schema</a:t>
            </a:r>
          </a:p>
        </p:txBody>
      </p:sp>
    </p:spTree>
    <p:extLst>
      <p:ext uri="{BB962C8B-B14F-4D97-AF65-F5344CB8AC3E}">
        <p14:creationId xmlns:p14="http://schemas.microsoft.com/office/powerpoint/2010/main" val="12587734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F3204B-D7CE-4B18-8E1A-15CCB5EB41C2}"/>
              </a:ext>
            </a:extLst>
          </p:cNvPr>
          <p:cNvSpPr>
            <a:spLocks noGrp="1"/>
          </p:cNvSpPr>
          <p:nvPr>
            <p:ph type="title"/>
          </p:nvPr>
        </p:nvSpPr>
        <p:spPr>
          <a:xfrm>
            <a:off x="388411" y="367049"/>
            <a:ext cx="11415178" cy="379422"/>
          </a:xfrm>
          <a:prstGeom prst="rect">
            <a:avLst/>
          </a:prstGeom>
        </p:spPr>
        <p:txBody>
          <a:bodyPr/>
          <a:lstStyle>
            <a:lvl1pPr>
              <a:defRPr>
                <a:solidFill>
                  <a:srgbClr val="469DA8"/>
                </a:solidFill>
              </a:defRPr>
            </a:lvl1pPr>
          </a:lstStyle>
          <a:p>
            <a:r>
              <a:rPr lang="it-IT" dirty="0"/>
              <a:t>Fare clic per modificare lo stile del titolo dello schema</a:t>
            </a:r>
            <a:endParaRPr lang="en-US" dirty="0"/>
          </a:p>
        </p:txBody>
      </p:sp>
      <p:sp>
        <p:nvSpPr>
          <p:cNvPr id="9" name="Rettangolo 8">
            <a:extLst>
              <a:ext uri="{FF2B5EF4-FFF2-40B4-BE49-F238E27FC236}">
                <a16:creationId xmlns:a16="http://schemas.microsoft.com/office/drawing/2014/main" id="{7F3BE8D3-7D8B-9F43-94FB-0AC60D64E1EF}"/>
              </a:ext>
            </a:extLst>
          </p:cNvPr>
          <p:cNvSpPr/>
          <p:nvPr userDrawn="1"/>
        </p:nvSpPr>
        <p:spPr>
          <a:xfrm>
            <a:off x="388144" y="209158"/>
            <a:ext cx="588517" cy="45719"/>
          </a:xfrm>
          <a:prstGeom prst="rect">
            <a:avLst/>
          </a:prstGeom>
          <a:solidFill>
            <a:srgbClr val="0F9CA7"/>
          </a:solidFill>
          <a:ln>
            <a:solidFill>
              <a:srgbClr val="0F9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id="{E2B3B4D4-8F62-8043-B337-77DBE4DBC228}"/>
              </a:ext>
            </a:extLst>
          </p:cNvPr>
          <p:cNvSpPr/>
          <p:nvPr userDrawn="1"/>
        </p:nvSpPr>
        <p:spPr>
          <a:xfrm>
            <a:off x="0" y="6315397"/>
            <a:ext cx="12192000" cy="542603"/>
          </a:xfrm>
          <a:prstGeom prst="rect">
            <a:avLst/>
          </a:prstGeom>
          <a:solidFill>
            <a:srgbClr val="0F9CA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dirty="0"/>
          </a:p>
        </p:txBody>
      </p:sp>
      <p:pic>
        <p:nvPicPr>
          <p:cNvPr id="13" name="Picture 2">
            <a:extLst>
              <a:ext uri="{FF2B5EF4-FFF2-40B4-BE49-F238E27FC236}">
                <a16:creationId xmlns:a16="http://schemas.microsoft.com/office/drawing/2014/main" id="{2BB5500C-88F2-E148-951C-5B7D09FD1584}"/>
              </a:ext>
            </a:extLst>
          </p:cNvPr>
          <p:cNvPicPr>
            <a:picLocks noChangeAspect="1" noChangeArrowheads="1"/>
          </p:cNvPicPr>
          <p:nvPr userDrawn="1"/>
        </p:nvPicPr>
        <p:blipFill>
          <a:blip r:embed="rId2" cstate="hqprint">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52086" y="6369003"/>
            <a:ext cx="1132043" cy="473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Immagine 13">
            <a:extLst>
              <a:ext uri="{FF2B5EF4-FFF2-40B4-BE49-F238E27FC236}">
                <a16:creationId xmlns:a16="http://schemas.microsoft.com/office/drawing/2014/main" id="{06890B5B-F683-0943-BAD2-85F066D3533B}"/>
              </a:ext>
            </a:extLst>
          </p:cNvPr>
          <p:cNvPicPr>
            <a:picLocks noChangeAspect="1"/>
          </p:cNvPicPr>
          <p:nvPr userDrawn="1"/>
        </p:nvPicPr>
        <p:blipFill>
          <a:blip r:embed="rId3"/>
          <a:stretch>
            <a:fillRect/>
          </a:stretch>
        </p:blipFill>
        <p:spPr>
          <a:xfrm>
            <a:off x="10464036" y="6253412"/>
            <a:ext cx="1746491" cy="704277"/>
          </a:xfrm>
          <a:prstGeom prst="rect">
            <a:avLst/>
          </a:prstGeom>
        </p:spPr>
      </p:pic>
      <p:sp>
        <p:nvSpPr>
          <p:cNvPr id="15" name="Segnaposto numero diapositiva 5">
            <a:extLst>
              <a:ext uri="{FF2B5EF4-FFF2-40B4-BE49-F238E27FC236}">
                <a16:creationId xmlns:a16="http://schemas.microsoft.com/office/drawing/2014/main" id="{F1C58FE8-DAA0-794A-AF28-3E78B0E9F594}"/>
              </a:ext>
            </a:extLst>
          </p:cNvPr>
          <p:cNvSpPr>
            <a:spLocks noGrp="1"/>
          </p:cNvSpPr>
          <p:nvPr>
            <p:ph type="sldNum" sz="quarter" idx="12"/>
          </p:nvPr>
        </p:nvSpPr>
        <p:spPr>
          <a:xfrm>
            <a:off x="4724400" y="6404135"/>
            <a:ext cx="2743200" cy="365125"/>
          </a:xfrm>
          <a:prstGeom prst="rect">
            <a:avLst/>
          </a:prstGeom>
        </p:spPr>
        <p:txBody>
          <a:bodyPr/>
          <a:lstStyle>
            <a:lvl1pPr algn="ctr">
              <a:defRPr sz="1400">
                <a:solidFill>
                  <a:srgbClr val="2F5597"/>
                </a:solidFill>
              </a:defRPr>
            </a:lvl1pPr>
          </a:lstStyle>
          <a:p>
            <a:fld id="{93EEE46F-5E14-459C-A2DC-2B3208ABD14A}" type="slidenum">
              <a:rPr lang="en-US" smtClean="0"/>
              <a:pPr/>
              <a:t>‹#›</a:t>
            </a:fld>
            <a:endParaRPr lang="en-US" dirty="0"/>
          </a:p>
        </p:txBody>
      </p:sp>
      <p:sp>
        <p:nvSpPr>
          <p:cNvPr id="17" name="Segnaposto contenuto 3">
            <a:extLst>
              <a:ext uri="{FF2B5EF4-FFF2-40B4-BE49-F238E27FC236}">
                <a16:creationId xmlns:a16="http://schemas.microsoft.com/office/drawing/2014/main" id="{4B6FF455-CE4D-3040-A065-6C8980C52803}"/>
              </a:ext>
            </a:extLst>
          </p:cNvPr>
          <p:cNvSpPr>
            <a:spLocks noGrp="1"/>
          </p:cNvSpPr>
          <p:nvPr>
            <p:ph sz="half" idx="13"/>
          </p:nvPr>
        </p:nvSpPr>
        <p:spPr>
          <a:xfrm>
            <a:off x="388411" y="869857"/>
            <a:ext cx="11415177" cy="5356800"/>
          </a:xfrm>
          <a:prstGeom prst="rect">
            <a:avLst/>
          </a:prstGeom>
        </p:spPr>
        <p:txBody>
          <a:bodyPr/>
          <a:lstStyle>
            <a:lvl1pPr>
              <a:defRPr sz="1800"/>
            </a:lvl1pPr>
            <a:lvl2pPr>
              <a:defRPr sz="1800"/>
            </a:lvl2pPr>
            <a:lvl3pPr>
              <a:defRPr sz="1800"/>
            </a:lvl3pPr>
            <a:lvl4pPr>
              <a:defRPr sz="1800"/>
            </a:lvl4pPr>
            <a:lvl5pPr>
              <a:defRPr sz="1800"/>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327708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F3204B-D7CE-4B18-8E1A-15CCB5EB41C2}"/>
              </a:ext>
            </a:extLst>
          </p:cNvPr>
          <p:cNvSpPr>
            <a:spLocks noGrp="1"/>
          </p:cNvSpPr>
          <p:nvPr>
            <p:ph type="title"/>
          </p:nvPr>
        </p:nvSpPr>
        <p:spPr>
          <a:xfrm>
            <a:off x="388411" y="367049"/>
            <a:ext cx="11415178" cy="379422"/>
          </a:xfrm>
          <a:prstGeom prst="rect">
            <a:avLst/>
          </a:prstGeom>
        </p:spPr>
        <p:txBody>
          <a:bodyPr/>
          <a:lstStyle>
            <a:lvl1pPr>
              <a:defRPr>
                <a:solidFill>
                  <a:srgbClr val="469DA8"/>
                </a:solidFill>
              </a:defRPr>
            </a:lvl1pPr>
          </a:lstStyle>
          <a:p>
            <a:r>
              <a:rPr lang="it-IT" dirty="0"/>
              <a:t>Fare clic per modificare lo stile del titolo dello schema</a:t>
            </a:r>
            <a:endParaRPr lang="en-US" dirty="0"/>
          </a:p>
        </p:txBody>
      </p:sp>
      <p:sp>
        <p:nvSpPr>
          <p:cNvPr id="9" name="Rettangolo 8">
            <a:extLst>
              <a:ext uri="{FF2B5EF4-FFF2-40B4-BE49-F238E27FC236}">
                <a16:creationId xmlns:a16="http://schemas.microsoft.com/office/drawing/2014/main" id="{7F3BE8D3-7D8B-9F43-94FB-0AC60D64E1EF}"/>
              </a:ext>
            </a:extLst>
          </p:cNvPr>
          <p:cNvSpPr/>
          <p:nvPr userDrawn="1"/>
        </p:nvSpPr>
        <p:spPr>
          <a:xfrm>
            <a:off x="388144" y="209158"/>
            <a:ext cx="588517" cy="45719"/>
          </a:xfrm>
          <a:prstGeom prst="rect">
            <a:avLst/>
          </a:prstGeom>
          <a:solidFill>
            <a:srgbClr val="0F9CA7"/>
          </a:solidFill>
          <a:ln>
            <a:solidFill>
              <a:srgbClr val="0F9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id="{E2B3B4D4-8F62-8043-B337-77DBE4DBC228}"/>
              </a:ext>
            </a:extLst>
          </p:cNvPr>
          <p:cNvSpPr/>
          <p:nvPr userDrawn="1"/>
        </p:nvSpPr>
        <p:spPr>
          <a:xfrm>
            <a:off x="0" y="6315397"/>
            <a:ext cx="12192000" cy="542603"/>
          </a:xfrm>
          <a:prstGeom prst="rect">
            <a:avLst/>
          </a:prstGeom>
          <a:solidFill>
            <a:srgbClr val="0F9CA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dirty="0"/>
          </a:p>
        </p:txBody>
      </p:sp>
      <p:pic>
        <p:nvPicPr>
          <p:cNvPr id="13" name="Picture 2">
            <a:extLst>
              <a:ext uri="{FF2B5EF4-FFF2-40B4-BE49-F238E27FC236}">
                <a16:creationId xmlns:a16="http://schemas.microsoft.com/office/drawing/2014/main" id="{2BB5500C-88F2-E148-951C-5B7D09FD1584}"/>
              </a:ext>
            </a:extLst>
          </p:cNvPr>
          <p:cNvPicPr>
            <a:picLocks noChangeAspect="1" noChangeArrowheads="1"/>
          </p:cNvPicPr>
          <p:nvPr userDrawn="1"/>
        </p:nvPicPr>
        <p:blipFill>
          <a:blip r:embed="rId2" cstate="hqprint">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52086" y="6369003"/>
            <a:ext cx="1132043" cy="473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Immagine 13">
            <a:extLst>
              <a:ext uri="{FF2B5EF4-FFF2-40B4-BE49-F238E27FC236}">
                <a16:creationId xmlns:a16="http://schemas.microsoft.com/office/drawing/2014/main" id="{06890B5B-F683-0943-BAD2-85F066D3533B}"/>
              </a:ext>
            </a:extLst>
          </p:cNvPr>
          <p:cNvPicPr>
            <a:picLocks noChangeAspect="1"/>
          </p:cNvPicPr>
          <p:nvPr userDrawn="1"/>
        </p:nvPicPr>
        <p:blipFill>
          <a:blip r:embed="rId3"/>
          <a:stretch>
            <a:fillRect/>
          </a:stretch>
        </p:blipFill>
        <p:spPr>
          <a:xfrm>
            <a:off x="10464036" y="6253412"/>
            <a:ext cx="1746491" cy="704277"/>
          </a:xfrm>
          <a:prstGeom prst="rect">
            <a:avLst/>
          </a:prstGeom>
        </p:spPr>
      </p:pic>
      <p:sp>
        <p:nvSpPr>
          <p:cNvPr id="15" name="Segnaposto numero diapositiva 5">
            <a:extLst>
              <a:ext uri="{FF2B5EF4-FFF2-40B4-BE49-F238E27FC236}">
                <a16:creationId xmlns:a16="http://schemas.microsoft.com/office/drawing/2014/main" id="{F1C58FE8-DAA0-794A-AF28-3E78B0E9F594}"/>
              </a:ext>
            </a:extLst>
          </p:cNvPr>
          <p:cNvSpPr>
            <a:spLocks noGrp="1"/>
          </p:cNvSpPr>
          <p:nvPr>
            <p:ph type="sldNum" sz="quarter" idx="12"/>
          </p:nvPr>
        </p:nvSpPr>
        <p:spPr>
          <a:xfrm>
            <a:off x="4724400" y="6404135"/>
            <a:ext cx="2743200" cy="365125"/>
          </a:xfrm>
          <a:prstGeom prst="rect">
            <a:avLst/>
          </a:prstGeom>
        </p:spPr>
        <p:txBody>
          <a:bodyPr/>
          <a:lstStyle>
            <a:lvl1pPr algn="ctr">
              <a:defRPr sz="1400">
                <a:solidFill>
                  <a:srgbClr val="2F5597"/>
                </a:solidFill>
              </a:defRPr>
            </a:lvl1pPr>
          </a:lstStyle>
          <a:p>
            <a:fld id="{93EEE46F-5E14-459C-A2DC-2B3208ABD14A}" type="slidenum">
              <a:rPr lang="en-US" smtClean="0"/>
              <a:pPr/>
              <a:t>‹#›</a:t>
            </a:fld>
            <a:endParaRPr lang="en-US" dirty="0"/>
          </a:p>
        </p:txBody>
      </p:sp>
      <p:sp>
        <p:nvSpPr>
          <p:cNvPr id="11" name="Segnaposto contenuto 3">
            <a:extLst>
              <a:ext uri="{FF2B5EF4-FFF2-40B4-BE49-F238E27FC236}">
                <a16:creationId xmlns:a16="http://schemas.microsoft.com/office/drawing/2014/main" id="{0133DB38-ACC8-EF46-9D66-01A9DDD4134E}"/>
              </a:ext>
            </a:extLst>
          </p:cNvPr>
          <p:cNvSpPr>
            <a:spLocks noGrp="1"/>
          </p:cNvSpPr>
          <p:nvPr>
            <p:ph sz="half" idx="2"/>
          </p:nvPr>
        </p:nvSpPr>
        <p:spPr>
          <a:xfrm>
            <a:off x="6151589" y="858643"/>
            <a:ext cx="5652000" cy="5356800"/>
          </a:xfrm>
          <a:prstGeom prst="rect">
            <a:avLst/>
          </a:prstGeom>
        </p:spPr>
        <p:txBody>
          <a:bodyPr/>
          <a:lstStyle>
            <a:lvl1pPr>
              <a:defRPr sz="1800"/>
            </a:lvl1pPr>
            <a:lvl2pPr>
              <a:defRPr sz="1800"/>
            </a:lvl2pPr>
            <a:lvl3pPr>
              <a:defRPr sz="1800"/>
            </a:lvl3pPr>
            <a:lvl4pPr>
              <a:defRPr sz="1800"/>
            </a:lvl4pPr>
            <a:lvl5pPr>
              <a:defRPr sz="1800"/>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12" name="Segnaposto contenuto 3">
            <a:extLst>
              <a:ext uri="{FF2B5EF4-FFF2-40B4-BE49-F238E27FC236}">
                <a16:creationId xmlns:a16="http://schemas.microsoft.com/office/drawing/2014/main" id="{C7EC2BE8-E489-E24C-8B6E-C791CA13E035}"/>
              </a:ext>
            </a:extLst>
          </p:cNvPr>
          <p:cNvSpPr>
            <a:spLocks noGrp="1"/>
          </p:cNvSpPr>
          <p:nvPr>
            <p:ph sz="half" idx="13"/>
          </p:nvPr>
        </p:nvSpPr>
        <p:spPr>
          <a:xfrm>
            <a:off x="388412" y="869857"/>
            <a:ext cx="5652000" cy="5356800"/>
          </a:xfrm>
          <a:prstGeom prst="rect">
            <a:avLst/>
          </a:prstGeom>
        </p:spPr>
        <p:txBody>
          <a:bodyPr/>
          <a:lstStyle>
            <a:lvl1pPr>
              <a:defRPr sz="1800"/>
            </a:lvl1pPr>
            <a:lvl2pPr>
              <a:defRPr sz="1800"/>
            </a:lvl2pPr>
            <a:lvl3pPr>
              <a:defRPr sz="1800"/>
            </a:lvl3pPr>
            <a:lvl4pPr>
              <a:defRPr sz="1800"/>
            </a:lvl4pPr>
            <a:lvl5pPr>
              <a:defRPr sz="1800"/>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427147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7AAD66-B14D-4B03-8F88-8544F3937CB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DC14F3C6-431E-41AE-84A7-2AA55F9EEE54}"/>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7E3FBFC-F1D1-4554-9270-AA5CCE4C62D7}"/>
              </a:ext>
            </a:extLst>
          </p:cNvPr>
          <p:cNvSpPr>
            <a:spLocks noGrp="1"/>
          </p:cNvSpPr>
          <p:nvPr>
            <p:ph type="dt" sz="half" idx="10"/>
          </p:nvPr>
        </p:nvSpPr>
        <p:spPr>
          <a:xfrm>
            <a:off x="838200" y="6356350"/>
            <a:ext cx="2743200" cy="365125"/>
          </a:xfrm>
          <a:prstGeom prst="rect">
            <a:avLst/>
          </a:prstGeom>
        </p:spPr>
        <p:txBody>
          <a:bodyPr/>
          <a:lstStyle/>
          <a:p>
            <a:fld id="{60EA131D-0CE8-4AC7-93C7-B7E44881B7FE}" type="datetimeFigureOut">
              <a:rPr lang="en-US" smtClean="0"/>
              <a:t>4/5/21</a:t>
            </a:fld>
            <a:endParaRPr lang="en-US"/>
          </a:p>
        </p:txBody>
      </p:sp>
      <p:sp>
        <p:nvSpPr>
          <p:cNvPr id="5" name="Segnaposto piè di pagina 4">
            <a:extLst>
              <a:ext uri="{FF2B5EF4-FFF2-40B4-BE49-F238E27FC236}">
                <a16:creationId xmlns:a16="http://schemas.microsoft.com/office/drawing/2014/main" id="{F91C9028-C224-4E0E-904A-A170EF3AC4D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egnaposto numero diapositiva 5">
            <a:extLst>
              <a:ext uri="{FF2B5EF4-FFF2-40B4-BE49-F238E27FC236}">
                <a16:creationId xmlns:a16="http://schemas.microsoft.com/office/drawing/2014/main" id="{638045C1-5E55-4AC9-81F5-BA81EC82ED0B}"/>
              </a:ext>
            </a:extLst>
          </p:cNvPr>
          <p:cNvSpPr>
            <a:spLocks noGrp="1"/>
          </p:cNvSpPr>
          <p:nvPr>
            <p:ph type="sldNum" sz="quarter" idx="12"/>
          </p:nvPr>
        </p:nvSpPr>
        <p:spPr>
          <a:xfrm>
            <a:off x="8610600" y="6356350"/>
            <a:ext cx="2743200" cy="365125"/>
          </a:xfrm>
          <a:prstGeom prst="rect">
            <a:avLst/>
          </a:prstGeom>
        </p:spPr>
        <p:txBody>
          <a:bodyPr/>
          <a:lstStyle/>
          <a:p>
            <a:fld id="{93EEE46F-5E14-459C-A2DC-2B3208ABD14A}" type="slidenum">
              <a:rPr lang="en-US" smtClean="0"/>
              <a:t>‹#›</a:t>
            </a:fld>
            <a:endParaRPr lang="en-US"/>
          </a:p>
        </p:txBody>
      </p:sp>
    </p:spTree>
    <p:extLst>
      <p:ext uri="{BB962C8B-B14F-4D97-AF65-F5344CB8AC3E}">
        <p14:creationId xmlns:p14="http://schemas.microsoft.com/office/powerpoint/2010/main" val="2778208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893185-AA3D-4436-972F-1B935FBB25BF}"/>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9C451808-A8CD-48DB-BBC8-0A89C49D0F9C}"/>
              </a:ext>
            </a:extLst>
          </p:cNvPr>
          <p:cNvSpPr>
            <a:spLocks noGrp="1"/>
          </p:cNvSpPr>
          <p:nvPr>
            <p:ph sz="half" idx="1"/>
          </p:nvPr>
        </p:nvSpPr>
        <p:spPr>
          <a:xfrm>
            <a:off x="838200" y="1825625"/>
            <a:ext cx="5181600" cy="4351338"/>
          </a:xfrm>
          <a:prstGeom prst="rect">
            <a:avLst/>
          </a:prstGeo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285CC5F0-C56A-4F48-9D7E-035951ED7C6C}"/>
              </a:ext>
            </a:extLst>
          </p:cNvPr>
          <p:cNvSpPr>
            <a:spLocks noGrp="1"/>
          </p:cNvSpPr>
          <p:nvPr>
            <p:ph sz="half" idx="2"/>
          </p:nvPr>
        </p:nvSpPr>
        <p:spPr>
          <a:xfrm>
            <a:off x="6172200" y="1825625"/>
            <a:ext cx="5181600" cy="4351338"/>
          </a:xfrm>
          <a:prstGeom prst="rect">
            <a:avLst/>
          </a:prstGeo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3426EBA1-788F-4A0D-A288-3DAFC75F30DF}"/>
              </a:ext>
            </a:extLst>
          </p:cNvPr>
          <p:cNvSpPr>
            <a:spLocks noGrp="1"/>
          </p:cNvSpPr>
          <p:nvPr>
            <p:ph type="dt" sz="half" idx="10"/>
          </p:nvPr>
        </p:nvSpPr>
        <p:spPr>
          <a:xfrm>
            <a:off x="838200" y="6356350"/>
            <a:ext cx="2743200" cy="365125"/>
          </a:xfrm>
          <a:prstGeom prst="rect">
            <a:avLst/>
          </a:prstGeom>
        </p:spPr>
        <p:txBody>
          <a:bodyPr/>
          <a:lstStyle/>
          <a:p>
            <a:fld id="{60EA131D-0CE8-4AC7-93C7-B7E44881B7FE}" type="datetimeFigureOut">
              <a:rPr lang="en-US" smtClean="0"/>
              <a:t>4/5/21</a:t>
            </a:fld>
            <a:endParaRPr lang="en-US"/>
          </a:p>
        </p:txBody>
      </p:sp>
      <p:sp>
        <p:nvSpPr>
          <p:cNvPr id="6" name="Segnaposto piè di pagina 5">
            <a:extLst>
              <a:ext uri="{FF2B5EF4-FFF2-40B4-BE49-F238E27FC236}">
                <a16:creationId xmlns:a16="http://schemas.microsoft.com/office/drawing/2014/main" id="{73686C4B-5A20-4634-A2A2-FBAA547589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egnaposto numero diapositiva 6">
            <a:extLst>
              <a:ext uri="{FF2B5EF4-FFF2-40B4-BE49-F238E27FC236}">
                <a16:creationId xmlns:a16="http://schemas.microsoft.com/office/drawing/2014/main" id="{394FB4FC-0E84-4B04-B0E1-C38D4CF6EC57}"/>
              </a:ext>
            </a:extLst>
          </p:cNvPr>
          <p:cNvSpPr>
            <a:spLocks noGrp="1"/>
          </p:cNvSpPr>
          <p:nvPr>
            <p:ph type="sldNum" sz="quarter" idx="12"/>
          </p:nvPr>
        </p:nvSpPr>
        <p:spPr>
          <a:xfrm>
            <a:off x="8610600" y="6356350"/>
            <a:ext cx="2743200" cy="365125"/>
          </a:xfrm>
          <a:prstGeom prst="rect">
            <a:avLst/>
          </a:prstGeom>
        </p:spPr>
        <p:txBody>
          <a:bodyPr/>
          <a:lstStyle/>
          <a:p>
            <a:fld id="{93EEE46F-5E14-459C-A2DC-2B3208ABD14A}" type="slidenum">
              <a:rPr lang="en-US" smtClean="0"/>
              <a:t>‹#›</a:t>
            </a:fld>
            <a:endParaRPr lang="en-US"/>
          </a:p>
        </p:txBody>
      </p:sp>
    </p:spTree>
    <p:extLst>
      <p:ext uri="{BB962C8B-B14F-4D97-AF65-F5344CB8AC3E}">
        <p14:creationId xmlns:p14="http://schemas.microsoft.com/office/powerpoint/2010/main" val="125406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EABDB0-C310-4BCC-871E-E03017467D47}"/>
              </a:ext>
            </a:extLst>
          </p:cNvPr>
          <p:cNvSpPr>
            <a:spLocks noGrp="1"/>
          </p:cNvSpPr>
          <p:nvPr>
            <p:ph type="title"/>
          </p:nvPr>
        </p:nvSpPr>
        <p:spPr>
          <a:xfrm>
            <a:off x="839788" y="365125"/>
            <a:ext cx="10515600" cy="1325563"/>
          </a:xfrm>
          <a:prstGeom prst="rect">
            <a:avLst/>
          </a:prstGeo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F88E9783-C586-43F4-84BD-6921729E2F1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DAD67DE-ABEC-428B-998F-EF20161A27F4}"/>
              </a:ext>
            </a:extLst>
          </p:cNvPr>
          <p:cNvSpPr>
            <a:spLocks noGrp="1"/>
          </p:cNvSpPr>
          <p:nvPr>
            <p:ph sz="half" idx="2"/>
          </p:nvPr>
        </p:nvSpPr>
        <p:spPr>
          <a:xfrm>
            <a:off x="839788" y="2505075"/>
            <a:ext cx="5157787" cy="3684588"/>
          </a:xfrm>
          <a:prstGeom prst="rect">
            <a:avLst/>
          </a:prstGeo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CFAE6FFB-C367-4E3A-8639-BCFF4E44C91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87051BF3-E711-4646-B988-52D9780E46FD}"/>
              </a:ext>
            </a:extLst>
          </p:cNvPr>
          <p:cNvSpPr>
            <a:spLocks noGrp="1"/>
          </p:cNvSpPr>
          <p:nvPr>
            <p:ph sz="quarter" idx="4"/>
          </p:nvPr>
        </p:nvSpPr>
        <p:spPr>
          <a:xfrm>
            <a:off x="6172200" y="2505075"/>
            <a:ext cx="5183188" cy="3684588"/>
          </a:xfrm>
          <a:prstGeom prst="rect">
            <a:avLst/>
          </a:prstGeo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65ED88F1-518D-4C60-996E-D6425396264B}"/>
              </a:ext>
            </a:extLst>
          </p:cNvPr>
          <p:cNvSpPr>
            <a:spLocks noGrp="1"/>
          </p:cNvSpPr>
          <p:nvPr>
            <p:ph type="dt" sz="half" idx="10"/>
          </p:nvPr>
        </p:nvSpPr>
        <p:spPr>
          <a:xfrm>
            <a:off x="838200" y="6356350"/>
            <a:ext cx="2743200" cy="365125"/>
          </a:xfrm>
          <a:prstGeom prst="rect">
            <a:avLst/>
          </a:prstGeom>
        </p:spPr>
        <p:txBody>
          <a:bodyPr/>
          <a:lstStyle/>
          <a:p>
            <a:fld id="{60EA131D-0CE8-4AC7-93C7-B7E44881B7FE}" type="datetimeFigureOut">
              <a:rPr lang="en-US" smtClean="0"/>
              <a:t>4/5/21</a:t>
            </a:fld>
            <a:endParaRPr lang="en-US"/>
          </a:p>
        </p:txBody>
      </p:sp>
      <p:sp>
        <p:nvSpPr>
          <p:cNvPr id="8" name="Segnaposto piè di pagina 7">
            <a:extLst>
              <a:ext uri="{FF2B5EF4-FFF2-40B4-BE49-F238E27FC236}">
                <a16:creationId xmlns:a16="http://schemas.microsoft.com/office/drawing/2014/main" id="{506F0E08-E06A-4D69-B86A-C869497B469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egnaposto numero diapositiva 8">
            <a:extLst>
              <a:ext uri="{FF2B5EF4-FFF2-40B4-BE49-F238E27FC236}">
                <a16:creationId xmlns:a16="http://schemas.microsoft.com/office/drawing/2014/main" id="{5FFA1361-875D-48AE-BF8D-364097AA5D97}"/>
              </a:ext>
            </a:extLst>
          </p:cNvPr>
          <p:cNvSpPr>
            <a:spLocks noGrp="1"/>
          </p:cNvSpPr>
          <p:nvPr>
            <p:ph type="sldNum" sz="quarter" idx="12"/>
          </p:nvPr>
        </p:nvSpPr>
        <p:spPr>
          <a:xfrm>
            <a:off x="8610600" y="6356350"/>
            <a:ext cx="2743200" cy="365125"/>
          </a:xfrm>
          <a:prstGeom prst="rect">
            <a:avLst/>
          </a:prstGeom>
        </p:spPr>
        <p:txBody>
          <a:bodyPr/>
          <a:lstStyle/>
          <a:p>
            <a:fld id="{93EEE46F-5E14-459C-A2DC-2B3208ABD14A}" type="slidenum">
              <a:rPr lang="en-US" smtClean="0"/>
              <a:t>‹#›</a:t>
            </a:fld>
            <a:endParaRPr lang="en-US"/>
          </a:p>
        </p:txBody>
      </p:sp>
    </p:spTree>
    <p:extLst>
      <p:ext uri="{BB962C8B-B14F-4D97-AF65-F5344CB8AC3E}">
        <p14:creationId xmlns:p14="http://schemas.microsoft.com/office/powerpoint/2010/main" val="147266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EF6B86-AB6C-4F5A-8DB6-5825B3CD85B2}"/>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A1E6E4F7-3D71-4A9D-9870-10F2CE831176}"/>
              </a:ext>
            </a:extLst>
          </p:cNvPr>
          <p:cNvSpPr>
            <a:spLocks noGrp="1"/>
          </p:cNvSpPr>
          <p:nvPr>
            <p:ph type="dt" sz="half" idx="10"/>
          </p:nvPr>
        </p:nvSpPr>
        <p:spPr>
          <a:xfrm>
            <a:off x="838200" y="6356350"/>
            <a:ext cx="2743200" cy="365125"/>
          </a:xfrm>
          <a:prstGeom prst="rect">
            <a:avLst/>
          </a:prstGeom>
        </p:spPr>
        <p:txBody>
          <a:bodyPr/>
          <a:lstStyle/>
          <a:p>
            <a:fld id="{60EA131D-0CE8-4AC7-93C7-B7E44881B7FE}" type="datetimeFigureOut">
              <a:rPr lang="en-US" smtClean="0"/>
              <a:t>4/5/21</a:t>
            </a:fld>
            <a:endParaRPr lang="en-US"/>
          </a:p>
        </p:txBody>
      </p:sp>
      <p:sp>
        <p:nvSpPr>
          <p:cNvPr id="4" name="Segnaposto piè di pagina 3">
            <a:extLst>
              <a:ext uri="{FF2B5EF4-FFF2-40B4-BE49-F238E27FC236}">
                <a16:creationId xmlns:a16="http://schemas.microsoft.com/office/drawing/2014/main" id="{2AE9D343-53A8-4E38-8A11-8C7704F5282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egnaposto numero diapositiva 4">
            <a:extLst>
              <a:ext uri="{FF2B5EF4-FFF2-40B4-BE49-F238E27FC236}">
                <a16:creationId xmlns:a16="http://schemas.microsoft.com/office/drawing/2014/main" id="{31FA191D-8D2F-456B-B96F-10EDE4885289}"/>
              </a:ext>
            </a:extLst>
          </p:cNvPr>
          <p:cNvSpPr>
            <a:spLocks noGrp="1"/>
          </p:cNvSpPr>
          <p:nvPr>
            <p:ph type="sldNum" sz="quarter" idx="12"/>
          </p:nvPr>
        </p:nvSpPr>
        <p:spPr>
          <a:xfrm>
            <a:off x="8610600" y="6356350"/>
            <a:ext cx="2743200" cy="365125"/>
          </a:xfrm>
          <a:prstGeom prst="rect">
            <a:avLst/>
          </a:prstGeom>
        </p:spPr>
        <p:txBody>
          <a:bodyPr/>
          <a:lstStyle/>
          <a:p>
            <a:fld id="{93EEE46F-5E14-459C-A2DC-2B3208ABD14A}" type="slidenum">
              <a:rPr lang="en-US" smtClean="0"/>
              <a:t>‹#›</a:t>
            </a:fld>
            <a:endParaRPr lang="en-US"/>
          </a:p>
        </p:txBody>
      </p:sp>
    </p:spTree>
    <p:extLst>
      <p:ext uri="{BB962C8B-B14F-4D97-AF65-F5344CB8AC3E}">
        <p14:creationId xmlns:p14="http://schemas.microsoft.com/office/powerpoint/2010/main" val="3483905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35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D31D70-921C-489C-9EA2-FD292B4F988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8AAFA97-AE2C-4E65-82E1-C60DE94CD83D}"/>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EFAA1356-EBD4-4CD3-8A39-742C347BABC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CCD6A1A-A942-491F-9BBD-E43BD1BD0204}"/>
              </a:ext>
            </a:extLst>
          </p:cNvPr>
          <p:cNvSpPr>
            <a:spLocks noGrp="1"/>
          </p:cNvSpPr>
          <p:nvPr>
            <p:ph type="dt" sz="half" idx="10"/>
          </p:nvPr>
        </p:nvSpPr>
        <p:spPr>
          <a:xfrm>
            <a:off x="838200" y="6356350"/>
            <a:ext cx="2743200" cy="365125"/>
          </a:xfrm>
          <a:prstGeom prst="rect">
            <a:avLst/>
          </a:prstGeom>
        </p:spPr>
        <p:txBody>
          <a:bodyPr/>
          <a:lstStyle/>
          <a:p>
            <a:fld id="{60EA131D-0CE8-4AC7-93C7-B7E44881B7FE}" type="datetimeFigureOut">
              <a:rPr lang="en-US" smtClean="0"/>
              <a:t>4/5/21</a:t>
            </a:fld>
            <a:endParaRPr lang="en-US"/>
          </a:p>
        </p:txBody>
      </p:sp>
      <p:sp>
        <p:nvSpPr>
          <p:cNvPr id="6" name="Segnaposto piè di pagina 5">
            <a:extLst>
              <a:ext uri="{FF2B5EF4-FFF2-40B4-BE49-F238E27FC236}">
                <a16:creationId xmlns:a16="http://schemas.microsoft.com/office/drawing/2014/main" id="{0A9081BD-5CD1-4A37-BEF1-93A2D9D9F39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egnaposto numero diapositiva 6">
            <a:extLst>
              <a:ext uri="{FF2B5EF4-FFF2-40B4-BE49-F238E27FC236}">
                <a16:creationId xmlns:a16="http://schemas.microsoft.com/office/drawing/2014/main" id="{A2EA5BD8-EDBB-488C-9B5F-210A54B3674A}"/>
              </a:ext>
            </a:extLst>
          </p:cNvPr>
          <p:cNvSpPr>
            <a:spLocks noGrp="1"/>
          </p:cNvSpPr>
          <p:nvPr>
            <p:ph type="sldNum" sz="quarter" idx="12"/>
          </p:nvPr>
        </p:nvSpPr>
        <p:spPr>
          <a:xfrm>
            <a:off x="8610600" y="6356350"/>
            <a:ext cx="2743200" cy="365125"/>
          </a:xfrm>
          <a:prstGeom prst="rect">
            <a:avLst/>
          </a:prstGeom>
        </p:spPr>
        <p:txBody>
          <a:bodyPr/>
          <a:lstStyle/>
          <a:p>
            <a:fld id="{93EEE46F-5E14-459C-A2DC-2B3208ABD14A}" type="slidenum">
              <a:rPr lang="en-US" smtClean="0"/>
              <a:t>‹#›</a:t>
            </a:fld>
            <a:endParaRPr lang="en-US"/>
          </a:p>
        </p:txBody>
      </p:sp>
    </p:spTree>
    <p:extLst>
      <p:ext uri="{BB962C8B-B14F-4D97-AF65-F5344CB8AC3E}">
        <p14:creationId xmlns:p14="http://schemas.microsoft.com/office/powerpoint/2010/main" val="359905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55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Lst>
  <p:txStyles>
    <p:titleStyle>
      <a:lvl1pPr algn="l" defTabSz="914400" rtl="0" eaLnBrk="1" latinLnBrk="0" hangingPunct="1">
        <a:lnSpc>
          <a:spcPct val="90000"/>
        </a:lnSpc>
        <a:spcBef>
          <a:spcPct val="0"/>
        </a:spcBef>
        <a:buNone/>
        <a:defRPr sz="2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1.jpeg"/><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D4830209-D7E9-4301-9251-137F6570A28E}"/>
              </a:ext>
            </a:extLst>
          </p:cNvPr>
          <p:cNvSpPr/>
          <p:nvPr/>
        </p:nvSpPr>
        <p:spPr>
          <a:xfrm>
            <a:off x="-23460" y="17649"/>
            <a:ext cx="12192000" cy="68580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F9CA7"/>
              </a:solidFill>
              <a:latin typeface="Calibri" panose="020F0502020204030204" pitchFamily="34" charset="0"/>
              <a:cs typeface="Calibri" panose="020F0502020204030204" pitchFamily="34" charset="0"/>
            </a:endParaRPr>
          </a:p>
        </p:txBody>
      </p:sp>
      <p:sp>
        <p:nvSpPr>
          <p:cNvPr id="5" name="Rettangolo 4">
            <a:extLst>
              <a:ext uri="{FF2B5EF4-FFF2-40B4-BE49-F238E27FC236}">
                <a16:creationId xmlns:a16="http://schemas.microsoft.com/office/drawing/2014/main" id="{E0F5FFA0-829B-485B-838E-53BE8C8EF71E}"/>
              </a:ext>
            </a:extLst>
          </p:cNvPr>
          <p:cNvSpPr/>
          <p:nvPr/>
        </p:nvSpPr>
        <p:spPr>
          <a:xfrm>
            <a:off x="2422689" y="3930977"/>
            <a:ext cx="9769311" cy="122549"/>
          </a:xfrm>
          <a:prstGeom prst="rect">
            <a:avLst/>
          </a:prstGeom>
          <a:solidFill>
            <a:srgbClr val="0F9C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sellaDiTesto 6">
            <a:extLst>
              <a:ext uri="{FF2B5EF4-FFF2-40B4-BE49-F238E27FC236}">
                <a16:creationId xmlns:a16="http://schemas.microsoft.com/office/drawing/2014/main" id="{129931CF-2FFD-4843-9E2B-ECE685D27FDA}"/>
              </a:ext>
            </a:extLst>
          </p:cNvPr>
          <p:cNvSpPr txBox="1"/>
          <p:nvPr/>
        </p:nvSpPr>
        <p:spPr>
          <a:xfrm>
            <a:off x="2417483" y="4138391"/>
            <a:ext cx="8182466" cy="369332"/>
          </a:xfrm>
          <a:prstGeom prst="rect">
            <a:avLst/>
          </a:prstGeom>
          <a:noFill/>
        </p:spPr>
        <p:txBody>
          <a:bodyPr wrap="square" rtlCol="0">
            <a:spAutoFit/>
          </a:bodyPr>
          <a:lstStyle/>
          <a:p>
            <a:r>
              <a:rPr lang="en-US" b="1" dirty="0">
                <a:solidFill>
                  <a:srgbClr val="0F9CA7"/>
                </a:solidFill>
                <a:latin typeface="Calibri" panose="020F0502020204030204" pitchFamily="34" charset="0"/>
                <a:cs typeface="Calibri" panose="020F0502020204030204" pitchFamily="34" charset="0"/>
              </a:rPr>
              <a:t>Roberto </a:t>
            </a:r>
            <a:r>
              <a:rPr lang="en-US" b="1" dirty="0" err="1">
                <a:solidFill>
                  <a:srgbClr val="0F9CA7"/>
                </a:solidFill>
                <a:latin typeface="Calibri" panose="020F0502020204030204" pitchFamily="34" charset="0"/>
                <a:cs typeface="Calibri" panose="020F0502020204030204" pitchFamily="34" charset="0"/>
              </a:rPr>
              <a:t>Chiosa</a:t>
            </a:r>
            <a:endParaRPr lang="en-US" b="1" dirty="0">
              <a:solidFill>
                <a:srgbClr val="0F9CA7"/>
              </a:solidFill>
              <a:latin typeface="Calibri" panose="020F0502020204030204" pitchFamily="34" charset="0"/>
              <a:cs typeface="Calibri" panose="020F0502020204030204" pitchFamily="34" charset="0"/>
            </a:endParaRPr>
          </a:p>
        </p:txBody>
      </p:sp>
      <p:sp>
        <p:nvSpPr>
          <p:cNvPr id="9" name="CasellaDiTesto 8">
            <a:extLst>
              <a:ext uri="{FF2B5EF4-FFF2-40B4-BE49-F238E27FC236}">
                <a16:creationId xmlns:a16="http://schemas.microsoft.com/office/drawing/2014/main" id="{3A48197E-D999-4AF0-8967-A4A2E77025DB}"/>
              </a:ext>
            </a:extLst>
          </p:cNvPr>
          <p:cNvSpPr txBox="1"/>
          <p:nvPr/>
        </p:nvSpPr>
        <p:spPr>
          <a:xfrm>
            <a:off x="-5204" y="6142082"/>
            <a:ext cx="12197202" cy="553998"/>
          </a:xfrm>
          <a:prstGeom prst="rect">
            <a:avLst/>
          </a:prstGeom>
          <a:noFill/>
        </p:spPr>
        <p:txBody>
          <a:bodyPr wrap="square" rtlCol="0">
            <a:spAutoFit/>
          </a:bodyPr>
          <a:lstStyle/>
          <a:p>
            <a:pPr algn="ctr"/>
            <a:r>
              <a:rPr lang="en-US" sz="1500" b="1" dirty="0">
                <a:latin typeface="Calibri" panose="020F0502020204030204" pitchFamily="34" charset="0"/>
                <a:cs typeface="Calibri" panose="020F0502020204030204" pitchFamily="34" charset="0"/>
              </a:rPr>
              <a:t>Date</a:t>
            </a:r>
          </a:p>
          <a:p>
            <a:pPr algn="ctr"/>
            <a:r>
              <a:rPr lang="en-US" sz="1500" b="1" dirty="0">
                <a:latin typeface="Calibri" panose="020F0502020204030204" pitchFamily="34" charset="0"/>
                <a:cs typeface="Calibri" panose="020F0502020204030204" pitchFamily="34" charset="0"/>
              </a:rPr>
              <a:t>5  April 2021</a:t>
            </a:r>
          </a:p>
        </p:txBody>
      </p:sp>
      <p:grpSp>
        <p:nvGrpSpPr>
          <p:cNvPr id="12" name="Group 191">
            <a:extLst>
              <a:ext uri="{FF2B5EF4-FFF2-40B4-BE49-F238E27FC236}">
                <a16:creationId xmlns:a16="http://schemas.microsoft.com/office/drawing/2014/main" id="{83D5B97A-5605-49CB-AC18-D5366F471DFC}"/>
              </a:ext>
            </a:extLst>
          </p:cNvPr>
          <p:cNvGrpSpPr/>
          <p:nvPr/>
        </p:nvGrpSpPr>
        <p:grpSpPr>
          <a:xfrm>
            <a:off x="-36512" y="5298471"/>
            <a:ext cx="12218104" cy="1909138"/>
            <a:chOff x="-26104" y="5205896"/>
            <a:chExt cx="12218104" cy="1909138"/>
          </a:xfrm>
        </p:grpSpPr>
        <p:sp>
          <p:nvSpPr>
            <p:cNvPr id="13" name="Freeform: Shape 192">
              <a:extLst>
                <a:ext uri="{FF2B5EF4-FFF2-40B4-BE49-F238E27FC236}">
                  <a16:creationId xmlns:a16="http://schemas.microsoft.com/office/drawing/2014/main" id="{1E3C56CD-960F-4A48-9B3F-1F71FBF71B62}"/>
                </a:ext>
              </a:extLst>
            </p:cNvPr>
            <p:cNvSpPr/>
            <p:nvPr/>
          </p:nvSpPr>
          <p:spPr>
            <a:xfrm>
              <a:off x="-26104" y="5205896"/>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93">
              <a:extLst>
                <a:ext uri="{FF2B5EF4-FFF2-40B4-BE49-F238E27FC236}">
                  <a16:creationId xmlns:a16="http://schemas.microsoft.com/office/drawing/2014/main" id="{733F88AA-762A-4E95-B49A-79B8170059CC}"/>
                </a:ext>
              </a:extLst>
            </p:cNvPr>
            <p:cNvSpPr/>
            <p:nvPr/>
          </p:nvSpPr>
          <p:spPr>
            <a:xfrm>
              <a:off x="0" y="5619077"/>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chemeClr val="bg1">
                <a:lumMod val="50000"/>
                <a:alpha val="11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5" name="Picture 22">
            <a:extLst>
              <a:ext uri="{FF2B5EF4-FFF2-40B4-BE49-F238E27FC236}">
                <a16:creationId xmlns:a16="http://schemas.microsoft.com/office/drawing/2014/main" id="{6363408F-66A6-4779-B531-C7143F119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2688" y="4053526"/>
            <a:ext cx="9769311" cy="211314"/>
          </a:xfrm>
          <a:prstGeom prst="rect">
            <a:avLst/>
          </a:prstGeom>
        </p:spPr>
      </p:pic>
      <p:grpSp>
        <p:nvGrpSpPr>
          <p:cNvPr id="16" name="Gruppo 15">
            <a:extLst>
              <a:ext uri="{FF2B5EF4-FFF2-40B4-BE49-F238E27FC236}">
                <a16:creationId xmlns:a16="http://schemas.microsoft.com/office/drawing/2014/main" id="{E28D1108-DE39-4886-A6B9-FAD7AABD2918}"/>
              </a:ext>
            </a:extLst>
          </p:cNvPr>
          <p:cNvGrpSpPr/>
          <p:nvPr/>
        </p:nvGrpSpPr>
        <p:grpSpPr>
          <a:xfrm>
            <a:off x="4267406" y="1726938"/>
            <a:ext cx="3202868" cy="955096"/>
            <a:chOff x="-600202" y="956335"/>
            <a:chExt cx="5995653" cy="1544304"/>
          </a:xfrm>
        </p:grpSpPr>
        <p:sp>
          <p:nvSpPr>
            <p:cNvPr id="17" name="Rettangolo 16">
              <a:extLst>
                <a:ext uri="{FF2B5EF4-FFF2-40B4-BE49-F238E27FC236}">
                  <a16:creationId xmlns:a16="http://schemas.microsoft.com/office/drawing/2014/main" id="{500497A9-4CDA-495D-9F2B-2C5E79F042C8}"/>
                </a:ext>
              </a:extLst>
            </p:cNvPr>
            <p:cNvSpPr/>
            <p:nvPr/>
          </p:nvSpPr>
          <p:spPr>
            <a:xfrm>
              <a:off x="-600202" y="956335"/>
              <a:ext cx="5995653" cy="1461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Immagine 1" descr="TEBE_DEFINITIVO_13">
              <a:extLst>
                <a:ext uri="{FF2B5EF4-FFF2-40B4-BE49-F238E27FC236}">
                  <a16:creationId xmlns:a16="http://schemas.microsoft.com/office/drawing/2014/main" id="{3B0C0A37-5C3F-4ED4-B02B-0180DAF2382C}"/>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1216" y="1086278"/>
              <a:ext cx="1843182" cy="113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Immagine 18">
              <a:extLst>
                <a:ext uri="{FF2B5EF4-FFF2-40B4-BE49-F238E27FC236}">
                  <a16:creationId xmlns:a16="http://schemas.microsoft.com/office/drawing/2014/main" id="{CCDD35B5-2295-4E4E-B5E4-6CBC7428FB80}"/>
                </a:ext>
              </a:extLst>
            </p:cNvPr>
            <p:cNvPicPr>
              <a:picLocks noChangeAspect="1"/>
            </p:cNvPicPr>
            <p:nvPr/>
          </p:nvPicPr>
          <p:blipFill>
            <a:blip r:embed="rId5"/>
            <a:stretch>
              <a:fillRect/>
            </a:stretch>
          </p:blipFill>
          <p:spPr>
            <a:xfrm>
              <a:off x="1546591" y="1006990"/>
              <a:ext cx="3804234" cy="1493649"/>
            </a:xfrm>
            <a:prstGeom prst="rect">
              <a:avLst/>
            </a:prstGeom>
          </p:spPr>
        </p:pic>
      </p:grpSp>
      <p:pic>
        <p:nvPicPr>
          <p:cNvPr id="20" name="Picture 2"/>
          <p:cNvPicPr>
            <a:picLocks noChangeAspect="1" noChangeArrowheads="1"/>
          </p:cNvPicPr>
          <p:nvPr/>
        </p:nvPicPr>
        <p:blipFill>
          <a:blip r:embed="rId6" cstate="print">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4512498" y="349609"/>
            <a:ext cx="2770618" cy="1157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CasellaDiTesto 21">
            <a:extLst>
              <a:ext uri="{FF2B5EF4-FFF2-40B4-BE49-F238E27FC236}">
                <a16:creationId xmlns:a16="http://schemas.microsoft.com/office/drawing/2014/main" id="{129931CF-2FFD-4843-9E2B-ECE685D27FDA}"/>
              </a:ext>
            </a:extLst>
          </p:cNvPr>
          <p:cNvSpPr txBox="1"/>
          <p:nvPr/>
        </p:nvSpPr>
        <p:spPr>
          <a:xfrm>
            <a:off x="2417483" y="3527298"/>
            <a:ext cx="8182466" cy="369332"/>
          </a:xfrm>
          <a:prstGeom prst="rect">
            <a:avLst/>
          </a:prstGeom>
          <a:noFill/>
        </p:spPr>
        <p:txBody>
          <a:bodyPr wrap="square" rtlCol="0">
            <a:spAutoFit/>
          </a:bodyPr>
          <a:lstStyle/>
          <a:p>
            <a:r>
              <a:rPr lang="en-US" b="1" dirty="0">
                <a:solidFill>
                  <a:srgbClr val="0F9CA7"/>
                </a:solidFill>
                <a:latin typeface="Calibri" panose="020F0502020204030204" pitchFamily="34" charset="0"/>
                <a:cs typeface="Calibri" panose="020F0502020204030204" pitchFamily="34" charset="0"/>
              </a:rPr>
              <a:t>Research proposal</a:t>
            </a:r>
          </a:p>
        </p:txBody>
      </p:sp>
    </p:spTree>
    <p:extLst>
      <p:ext uri="{BB962C8B-B14F-4D97-AF65-F5344CB8AC3E}">
        <p14:creationId xmlns:p14="http://schemas.microsoft.com/office/powerpoint/2010/main" val="606689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41410-5890-3C4F-8698-1D1992324BBF}"/>
              </a:ext>
            </a:extLst>
          </p:cNvPr>
          <p:cNvSpPr>
            <a:spLocks noGrp="1"/>
          </p:cNvSpPr>
          <p:nvPr>
            <p:ph type="title"/>
          </p:nvPr>
        </p:nvSpPr>
        <p:spPr/>
        <p:txBody>
          <a:bodyPr/>
          <a:lstStyle/>
          <a:p>
            <a:r>
              <a:rPr lang="en-GB" dirty="0"/>
              <a:t>Matrix Profile (MP): Main Properties</a:t>
            </a:r>
          </a:p>
        </p:txBody>
      </p:sp>
      <p:sp>
        <p:nvSpPr>
          <p:cNvPr id="3" name="Content Placeholder 2">
            <a:extLst>
              <a:ext uri="{FF2B5EF4-FFF2-40B4-BE49-F238E27FC236}">
                <a16:creationId xmlns:a16="http://schemas.microsoft.com/office/drawing/2014/main" id="{5CFC5D44-325C-A04C-A009-1EAC0B496408}"/>
              </a:ext>
            </a:extLst>
          </p:cNvPr>
          <p:cNvSpPr>
            <a:spLocks noGrp="1"/>
          </p:cNvSpPr>
          <p:nvPr>
            <p:ph sz="half" idx="13"/>
          </p:nvPr>
        </p:nvSpPr>
        <p:spPr/>
        <p:txBody>
          <a:bodyPr/>
          <a:lstStyle/>
          <a:p>
            <a:r>
              <a:rPr lang="en-US" dirty="0"/>
              <a:t>It is </a:t>
            </a:r>
            <a:r>
              <a:rPr lang="en-US" b="1" dirty="0">
                <a:solidFill>
                  <a:srgbClr val="469DA8"/>
                </a:solidFill>
              </a:rPr>
              <a:t>exact</a:t>
            </a:r>
            <a:r>
              <a:rPr lang="en-US" dirty="0"/>
              <a:t>: For motif discovery, discord discovery, time series joins etc., the Matrix Profile based methods provide </a:t>
            </a:r>
            <a:r>
              <a:rPr lang="en-US" b="1" dirty="0">
                <a:solidFill>
                  <a:srgbClr val="469DA8"/>
                </a:solidFill>
              </a:rPr>
              <a:t>no false positives or false dismissals</a:t>
            </a:r>
            <a:r>
              <a:rPr lang="en-US" dirty="0"/>
              <a:t>. </a:t>
            </a:r>
          </a:p>
          <a:p>
            <a:r>
              <a:rPr lang="en-US" dirty="0"/>
              <a:t>It </a:t>
            </a:r>
            <a:r>
              <a:rPr lang="en-US" b="1" dirty="0">
                <a:solidFill>
                  <a:srgbClr val="469DA8"/>
                </a:solidFill>
              </a:rPr>
              <a:t>parameter-free</a:t>
            </a:r>
            <a:r>
              <a:rPr lang="en-US" dirty="0"/>
              <a:t>: In contrast, the more general algorithms in this space that typically require building and tuning spatial access methods and/or hash functions. </a:t>
            </a:r>
          </a:p>
          <a:p>
            <a:r>
              <a:rPr lang="en-US" dirty="0"/>
              <a:t>It allows anytime algorithms: While exact MP algorithms are extremely scalable, for extremely large datasets we can compute the Matrix Profile in an anytime fashion, allowing </a:t>
            </a:r>
            <a:r>
              <a:rPr lang="en-US" b="1" dirty="0">
                <a:solidFill>
                  <a:srgbClr val="469DA8"/>
                </a:solidFill>
              </a:rPr>
              <a:t>ultra-fast approximate solutions and real-time data interaction</a:t>
            </a:r>
            <a:r>
              <a:rPr lang="en-US" dirty="0"/>
              <a:t>. </a:t>
            </a:r>
          </a:p>
          <a:p>
            <a:r>
              <a:rPr lang="en-US" dirty="0"/>
              <a:t>It is incrementally maintainable: Having computed the Matrix Profile for a dataset, we can incrementally update it very efficiently. In many domains this means we can </a:t>
            </a:r>
            <a:r>
              <a:rPr lang="en-US" b="1" dirty="0">
                <a:solidFill>
                  <a:srgbClr val="469DA8"/>
                </a:solidFill>
              </a:rPr>
              <a:t>effectively maintain exact joins/motifs/discords on streaming data forever. </a:t>
            </a:r>
          </a:p>
          <a:p>
            <a:r>
              <a:rPr lang="en-US" b="1" dirty="0">
                <a:solidFill>
                  <a:srgbClr val="469DA8"/>
                </a:solidFill>
              </a:rPr>
              <a:t>It can handle missing data</a:t>
            </a:r>
            <a:r>
              <a:rPr lang="en-US" dirty="0"/>
              <a:t>: Even in the presence of missing data, we can provide answers which are guaranteed to have no false negatives. </a:t>
            </a:r>
            <a:endParaRPr lang="en-GB" dirty="0"/>
          </a:p>
        </p:txBody>
      </p:sp>
    </p:spTree>
    <p:extLst>
      <p:ext uri="{BB962C8B-B14F-4D97-AF65-F5344CB8AC3E}">
        <p14:creationId xmlns:p14="http://schemas.microsoft.com/office/powerpoint/2010/main" val="2007168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41410-5890-3C4F-8698-1D1992324BBF}"/>
              </a:ext>
            </a:extLst>
          </p:cNvPr>
          <p:cNvSpPr>
            <a:spLocks noGrp="1"/>
          </p:cNvSpPr>
          <p:nvPr>
            <p:ph type="title"/>
          </p:nvPr>
        </p:nvSpPr>
        <p:spPr/>
        <p:txBody>
          <a:bodyPr/>
          <a:lstStyle/>
          <a:p>
            <a:r>
              <a:rPr lang="en-GB" dirty="0"/>
              <a:t>Matrix Profile (MP): What Is It?</a:t>
            </a:r>
          </a:p>
        </p:txBody>
      </p:sp>
      <p:sp>
        <p:nvSpPr>
          <p:cNvPr id="3" name="Content Placeholder 2">
            <a:extLst>
              <a:ext uri="{FF2B5EF4-FFF2-40B4-BE49-F238E27FC236}">
                <a16:creationId xmlns:a16="http://schemas.microsoft.com/office/drawing/2014/main" id="{5CFC5D44-325C-A04C-A009-1EAC0B496408}"/>
              </a:ext>
            </a:extLst>
          </p:cNvPr>
          <p:cNvSpPr>
            <a:spLocks noGrp="1"/>
          </p:cNvSpPr>
          <p:nvPr>
            <p:ph sz="half" idx="13"/>
          </p:nvPr>
        </p:nvSpPr>
        <p:spPr/>
        <p:txBody>
          <a:bodyPr/>
          <a:lstStyle/>
          <a:p>
            <a:r>
              <a:rPr lang="en-US" dirty="0"/>
              <a:t>Suppose to have a TS with 3000 points/observations (T = n = 3000)</a:t>
            </a:r>
          </a:p>
          <a:p>
            <a:r>
              <a:rPr lang="en-US" dirty="0"/>
              <a:t>We define a subsequence m of 100 points/observations (m=100)</a:t>
            </a:r>
          </a:p>
          <a:p>
            <a:r>
              <a:rPr lang="en-US" dirty="0"/>
              <a:t>The matrix profile at the </a:t>
            </a:r>
            <a:r>
              <a:rPr lang="en-US" i="1" dirty="0" err="1"/>
              <a:t>i</a:t>
            </a:r>
            <a:r>
              <a:rPr lang="en-US" dirty="0" err="1"/>
              <a:t>th</a:t>
            </a:r>
            <a:r>
              <a:rPr lang="en-US" dirty="0"/>
              <a:t> location records the distance of the subsequence in </a:t>
            </a:r>
            <a:r>
              <a:rPr lang="en-US" i="1" dirty="0"/>
              <a:t>T</a:t>
            </a:r>
            <a:r>
              <a:rPr lang="en-US" dirty="0"/>
              <a:t>, at the </a:t>
            </a:r>
            <a:r>
              <a:rPr lang="en-US" i="1" dirty="0" err="1"/>
              <a:t>i</a:t>
            </a:r>
            <a:r>
              <a:rPr lang="en-US" dirty="0" err="1"/>
              <a:t>th</a:t>
            </a:r>
            <a:r>
              <a:rPr lang="en-US" dirty="0"/>
              <a:t> location, to its nearest neighbor under z-normalized Euclidean Distance. </a:t>
            </a:r>
            <a:endParaRPr lang="en-US" dirty="0">
              <a:effectLst/>
            </a:endParaRPr>
          </a:p>
        </p:txBody>
      </p:sp>
      <p:pic>
        <p:nvPicPr>
          <p:cNvPr id="7" name="Picture 6">
            <a:extLst>
              <a:ext uri="{FF2B5EF4-FFF2-40B4-BE49-F238E27FC236}">
                <a16:creationId xmlns:a16="http://schemas.microsoft.com/office/drawing/2014/main" id="{7899E3F9-B64C-8647-B1AF-666539032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926" y="2481927"/>
            <a:ext cx="7054920" cy="1894146"/>
          </a:xfrm>
          <a:prstGeom prst="rect">
            <a:avLst/>
          </a:prstGeom>
        </p:spPr>
      </p:pic>
      <p:pic>
        <p:nvPicPr>
          <p:cNvPr id="9" name="Picture 8">
            <a:extLst>
              <a:ext uri="{FF2B5EF4-FFF2-40B4-BE49-F238E27FC236}">
                <a16:creationId xmlns:a16="http://schemas.microsoft.com/office/drawing/2014/main" id="{9E524C58-8938-694F-AC05-F305E3D59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927" y="4376074"/>
            <a:ext cx="7054920" cy="1791824"/>
          </a:xfrm>
          <a:prstGeom prst="rect">
            <a:avLst/>
          </a:prstGeom>
        </p:spPr>
      </p:pic>
    </p:spTree>
    <p:extLst>
      <p:ext uri="{BB962C8B-B14F-4D97-AF65-F5344CB8AC3E}">
        <p14:creationId xmlns:p14="http://schemas.microsoft.com/office/powerpoint/2010/main" val="83204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41410-5890-3C4F-8698-1D1992324BBF}"/>
              </a:ext>
            </a:extLst>
          </p:cNvPr>
          <p:cNvSpPr>
            <a:spLocks noGrp="1"/>
          </p:cNvSpPr>
          <p:nvPr>
            <p:ph type="title"/>
          </p:nvPr>
        </p:nvSpPr>
        <p:spPr/>
        <p:txBody>
          <a:bodyPr/>
          <a:lstStyle/>
          <a:p>
            <a:r>
              <a:rPr lang="en-GB" dirty="0"/>
              <a:t>Matrix Profile (MP): How to Read?</a:t>
            </a:r>
          </a:p>
        </p:txBody>
      </p:sp>
      <p:sp>
        <p:nvSpPr>
          <p:cNvPr id="3" name="Content Placeholder 2">
            <a:extLst>
              <a:ext uri="{FF2B5EF4-FFF2-40B4-BE49-F238E27FC236}">
                <a16:creationId xmlns:a16="http://schemas.microsoft.com/office/drawing/2014/main" id="{5CFC5D44-325C-A04C-A009-1EAC0B496408}"/>
              </a:ext>
            </a:extLst>
          </p:cNvPr>
          <p:cNvSpPr>
            <a:spLocks noGrp="1"/>
          </p:cNvSpPr>
          <p:nvPr>
            <p:ph sz="half" idx="13"/>
          </p:nvPr>
        </p:nvSpPr>
        <p:spPr/>
        <p:txBody>
          <a:bodyPr/>
          <a:lstStyle/>
          <a:p>
            <a:r>
              <a:rPr lang="en-US" dirty="0"/>
              <a:t>Where you see relatively low values, you know that the subsequence in the original time series must have (at least one) relatively similar subsequence elsewhere in the data (such regions are “motifs” or reoccurring patterns) </a:t>
            </a:r>
          </a:p>
          <a:p>
            <a:r>
              <a:rPr lang="en-US" dirty="0"/>
              <a:t>Where you see relatively high values, you know that the subsequence in the original time series must be unique in its shape (such areas are “discords” or anomalies). </a:t>
            </a:r>
            <a:endParaRPr lang="en-US" dirty="0">
              <a:effectLst/>
            </a:endParaRPr>
          </a:p>
        </p:txBody>
      </p:sp>
      <p:pic>
        <p:nvPicPr>
          <p:cNvPr id="5" name="Picture 4">
            <a:extLst>
              <a:ext uri="{FF2B5EF4-FFF2-40B4-BE49-F238E27FC236}">
                <a16:creationId xmlns:a16="http://schemas.microsoft.com/office/drawing/2014/main" id="{00E9EFDD-68C0-C64D-8F9E-7FDB99753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488" y="2414427"/>
            <a:ext cx="10079184" cy="3243258"/>
          </a:xfrm>
          <a:prstGeom prst="rect">
            <a:avLst/>
          </a:prstGeom>
        </p:spPr>
      </p:pic>
    </p:spTree>
    <p:extLst>
      <p:ext uri="{BB962C8B-B14F-4D97-AF65-F5344CB8AC3E}">
        <p14:creationId xmlns:p14="http://schemas.microsoft.com/office/powerpoint/2010/main" val="1482871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41410-5890-3C4F-8698-1D1992324BBF}"/>
              </a:ext>
            </a:extLst>
          </p:cNvPr>
          <p:cNvSpPr>
            <a:spLocks noGrp="1"/>
          </p:cNvSpPr>
          <p:nvPr>
            <p:ph type="title"/>
          </p:nvPr>
        </p:nvSpPr>
        <p:spPr/>
        <p:txBody>
          <a:bodyPr/>
          <a:lstStyle/>
          <a:p>
            <a:r>
              <a:rPr lang="en-GB" dirty="0"/>
              <a:t>Matrix Profile (MP): Example of Application</a:t>
            </a:r>
          </a:p>
        </p:txBody>
      </p:sp>
      <p:pic>
        <p:nvPicPr>
          <p:cNvPr id="6" name="Picture 5">
            <a:extLst>
              <a:ext uri="{FF2B5EF4-FFF2-40B4-BE49-F238E27FC236}">
                <a16:creationId xmlns:a16="http://schemas.microsoft.com/office/drawing/2014/main" id="{5F10D46B-68E8-B747-848A-25A25CDD5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401" y="746471"/>
            <a:ext cx="9968480" cy="5530217"/>
          </a:xfrm>
          <a:prstGeom prst="rect">
            <a:avLst/>
          </a:prstGeom>
        </p:spPr>
      </p:pic>
    </p:spTree>
    <p:extLst>
      <p:ext uri="{BB962C8B-B14F-4D97-AF65-F5344CB8AC3E}">
        <p14:creationId xmlns:p14="http://schemas.microsoft.com/office/powerpoint/2010/main" val="1175634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BC59-0FB7-D240-9F32-8BC334D473E8}"/>
              </a:ext>
            </a:extLst>
          </p:cNvPr>
          <p:cNvSpPr>
            <a:spLocks noGrp="1"/>
          </p:cNvSpPr>
          <p:nvPr>
            <p:ph type="title"/>
          </p:nvPr>
        </p:nvSpPr>
        <p:spPr/>
        <p:txBody>
          <a:bodyPr/>
          <a:lstStyle/>
          <a:p>
            <a:r>
              <a:rPr lang="en-GB" dirty="0"/>
              <a:t>Matrix Profile (MP): </a:t>
            </a:r>
            <a:r>
              <a:rPr lang="en-US" dirty="0"/>
              <a:t>From Domain Agnostic to Domain Aware </a:t>
            </a:r>
            <a:br>
              <a:rPr lang="en-US" dirty="0"/>
            </a:br>
            <a:endParaRPr lang="en-GB" dirty="0"/>
          </a:p>
        </p:txBody>
      </p:sp>
      <p:sp>
        <p:nvSpPr>
          <p:cNvPr id="3" name="Content Placeholder 2">
            <a:extLst>
              <a:ext uri="{FF2B5EF4-FFF2-40B4-BE49-F238E27FC236}">
                <a16:creationId xmlns:a16="http://schemas.microsoft.com/office/drawing/2014/main" id="{EADEC0A9-00F9-D64D-A2AC-B700D1996301}"/>
              </a:ext>
            </a:extLst>
          </p:cNvPr>
          <p:cNvSpPr>
            <a:spLocks noGrp="1"/>
          </p:cNvSpPr>
          <p:nvPr>
            <p:ph sz="half" idx="13"/>
          </p:nvPr>
        </p:nvSpPr>
        <p:spPr>
          <a:xfrm>
            <a:off x="388411" y="869857"/>
            <a:ext cx="5868551" cy="5356800"/>
          </a:xfrm>
        </p:spPr>
        <p:txBody>
          <a:bodyPr/>
          <a:lstStyle/>
          <a:p>
            <a:r>
              <a:rPr lang="en-US" dirty="0"/>
              <a:t>The great strength of the MP is that is </a:t>
            </a:r>
            <a:r>
              <a:rPr lang="en-US" i="1" dirty="0"/>
              <a:t>domain agnostic</a:t>
            </a:r>
            <a:r>
              <a:rPr lang="en-US" dirty="0"/>
              <a:t>. A single black box algorithm works for taxi demand, seismology, DNA, power demand, heartbeats, music, bird vocalizations.... </a:t>
            </a:r>
          </a:p>
          <a:p>
            <a:r>
              <a:rPr lang="en-US" dirty="0"/>
              <a:t>However, in a handful of cases, there is a need to, or some utility in</a:t>
            </a:r>
            <a:r>
              <a:rPr lang="en-US" b="1" dirty="0">
                <a:solidFill>
                  <a:srgbClr val="469DA8"/>
                </a:solidFill>
              </a:rPr>
              <a:t>, incorporating some domain knowledge/constraints. </a:t>
            </a:r>
          </a:p>
          <a:p>
            <a:r>
              <a:rPr lang="en-US" dirty="0"/>
              <a:t>There is a simple, generic and elegant way to do this, using the </a:t>
            </a:r>
            <a:r>
              <a:rPr lang="en-US" b="1" i="1" dirty="0">
                <a:solidFill>
                  <a:srgbClr val="469DA8"/>
                </a:solidFill>
              </a:rPr>
              <a:t>Annotation Vector </a:t>
            </a:r>
            <a:r>
              <a:rPr lang="en-US" b="1" dirty="0">
                <a:solidFill>
                  <a:srgbClr val="469DA8"/>
                </a:solidFill>
              </a:rPr>
              <a:t>(AV). </a:t>
            </a:r>
            <a:endParaRPr lang="en-GB" dirty="0"/>
          </a:p>
          <a:p>
            <a:pPr lvl="1"/>
            <a:r>
              <a:rPr lang="en-US" dirty="0"/>
              <a:t>The annotation vector (AV) is a time series consisting of real- valued numbers between [0 - 1]. </a:t>
            </a:r>
          </a:p>
          <a:p>
            <a:pPr lvl="1"/>
            <a:r>
              <a:rPr lang="en-US" dirty="0"/>
              <a:t>A </a:t>
            </a:r>
            <a:r>
              <a:rPr lang="en-US" b="1" dirty="0">
                <a:solidFill>
                  <a:srgbClr val="469DA8"/>
                </a:solidFill>
              </a:rPr>
              <a:t>lower value </a:t>
            </a:r>
            <a:r>
              <a:rPr lang="en-US" dirty="0"/>
              <a:t>indicates the subsequence starting at that index is less desirable, and therefore should be biased </a:t>
            </a:r>
            <a:r>
              <a:rPr lang="en-US" i="1" dirty="0"/>
              <a:t>against</a:t>
            </a:r>
          </a:p>
          <a:p>
            <a:pPr lvl="1"/>
            <a:r>
              <a:rPr lang="en-US" dirty="0"/>
              <a:t>Conversely, </a:t>
            </a:r>
            <a:r>
              <a:rPr lang="en-US" b="1" dirty="0">
                <a:solidFill>
                  <a:srgbClr val="469DA8"/>
                </a:solidFill>
              </a:rPr>
              <a:t>higher values </a:t>
            </a:r>
            <a:r>
              <a:rPr lang="en-US" dirty="0"/>
              <a:t>mean  the corresponding subsequences should be favored </a:t>
            </a:r>
            <a:r>
              <a:rPr lang="en-US" i="1" dirty="0"/>
              <a:t>for </a:t>
            </a:r>
            <a:r>
              <a:rPr lang="en-US" dirty="0"/>
              <a:t>the potential motif pool </a:t>
            </a:r>
          </a:p>
          <a:p>
            <a:pPr lvl="1"/>
            <a:endParaRPr lang="en-US" dirty="0"/>
          </a:p>
          <a:p>
            <a:pPr lvl="1"/>
            <a:endParaRPr lang="en-US" dirty="0"/>
          </a:p>
          <a:p>
            <a:pPr lvl="1"/>
            <a:endParaRPr lang="en-US" dirty="0"/>
          </a:p>
        </p:txBody>
      </p:sp>
      <p:pic>
        <p:nvPicPr>
          <p:cNvPr id="8" name="Picture 7">
            <a:extLst>
              <a:ext uri="{FF2B5EF4-FFF2-40B4-BE49-F238E27FC236}">
                <a16:creationId xmlns:a16="http://schemas.microsoft.com/office/drawing/2014/main" id="{6A97393B-C653-1D47-B929-C5509F5D3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0371" y="1018659"/>
            <a:ext cx="5073241" cy="4591032"/>
          </a:xfrm>
          <a:prstGeom prst="rect">
            <a:avLst/>
          </a:prstGeom>
        </p:spPr>
      </p:pic>
    </p:spTree>
    <p:extLst>
      <p:ext uri="{BB962C8B-B14F-4D97-AF65-F5344CB8AC3E}">
        <p14:creationId xmlns:p14="http://schemas.microsoft.com/office/powerpoint/2010/main" val="394449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C08D-6A4C-2C4F-8D4A-52D56EF05FE8}"/>
              </a:ext>
            </a:extLst>
          </p:cNvPr>
          <p:cNvSpPr>
            <a:spLocks noGrp="1"/>
          </p:cNvSpPr>
          <p:nvPr>
            <p:ph type="title"/>
          </p:nvPr>
        </p:nvSpPr>
        <p:spPr/>
        <p:txBody>
          <a:bodyPr/>
          <a:lstStyle/>
          <a:p>
            <a:r>
              <a:rPr lang="en-GB" dirty="0"/>
              <a:t>Matrix Profile (MP): What we can do?</a:t>
            </a:r>
          </a:p>
        </p:txBody>
      </p:sp>
      <p:sp>
        <p:nvSpPr>
          <p:cNvPr id="3" name="Content Placeholder 2">
            <a:extLst>
              <a:ext uri="{FF2B5EF4-FFF2-40B4-BE49-F238E27FC236}">
                <a16:creationId xmlns:a16="http://schemas.microsoft.com/office/drawing/2014/main" id="{59CA1DB4-D26A-134A-B83E-AF9DEE2FC218}"/>
              </a:ext>
            </a:extLst>
          </p:cNvPr>
          <p:cNvSpPr>
            <a:spLocks noGrp="1"/>
          </p:cNvSpPr>
          <p:nvPr>
            <p:ph sz="half" idx="13"/>
          </p:nvPr>
        </p:nvSpPr>
        <p:spPr/>
        <p:txBody>
          <a:bodyPr/>
          <a:lstStyle/>
          <a:p>
            <a:r>
              <a:rPr lang="en-GB" dirty="0"/>
              <a:t>Search and find motifs by querying in TS </a:t>
            </a:r>
          </a:p>
          <a:p>
            <a:pPr lvl="1"/>
            <a:r>
              <a:rPr lang="en-GB" i="1" dirty="0"/>
              <a:t>Find</a:t>
            </a:r>
            <a:r>
              <a:rPr lang="en-US" i="1" dirty="0"/>
              <a:t> the most conserved pattern that happens at least once every two days in this dataset. </a:t>
            </a:r>
          </a:p>
          <a:p>
            <a:pPr lvl="1"/>
            <a:r>
              <a:rPr lang="en-US" i="1" dirty="0"/>
              <a:t>Have we ever seen a pattern that looks just like this? )</a:t>
            </a:r>
          </a:p>
          <a:p>
            <a:r>
              <a:rPr lang="en-GB" dirty="0"/>
              <a:t>Find motif or discords in an unsupervised fashion, even of different length</a:t>
            </a:r>
          </a:p>
          <a:p>
            <a:r>
              <a:rPr lang="en-GB" dirty="0"/>
              <a:t>Comparison between 2 TS</a:t>
            </a:r>
          </a:p>
          <a:p>
            <a:r>
              <a:rPr lang="en-GB" dirty="0"/>
              <a:t>Summarize TS with typical patterns (like clustering)</a:t>
            </a:r>
          </a:p>
          <a:p>
            <a:r>
              <a:rPr lang="en-GB" dirty="0"/>
              <a:t>Find change in regime (winter/summer) </a:t>
            </a:r>
            <a:r>
              <a:rPr lang="en-GB" i="1" dirty="0" err="1"/>
              <a:t>Wh</a:t>
            </a:r>
            <a:r>
              <a:rPr lang="en-US" i="1" dirty="0" err="1"/>
              <a:t>en</a:t>
            </a:r>
            <a:r>
              <a:rPr lang="en-US" i="1" dirty="0"/>
              <a:t> does the regime change in this time series? </a:t>
            </a:r>
            <a:endParaRPr lang="en-GB" dirty="0"/>
          </a:p>
          <a:p>
            <a:r>
              <a:rPr lang="en-GB" dirty="0"/>
              <a:t>Predict what is likely to happen next</a:t>
            </a:r>
          </a:p>
          <a:p>
            <a:r>
              <a:rPr lang="en-GB" b="1" dirty="0">
                <a:solidFill>
                  <a:srgbClr val="469DA8"/>
                </a:solidFill>
              </a:rPr>
              <a:t>Fast and </a:t>
            </a:r>
            <a:r>
              <a:rPr lang="en-GB" b="1" dirty="0" err="1">
                <a:solidFill>
                  <a:srgbClr val="469DA8"/>
                </a:solidFill>
              </a:rPr>
              <a:t>sutable</a:t>
            </a:r>
            <a:r>
              <a:rPr lang="en-GB" b="1" dirty="0">
                <a:solidFill>
                  <a:srgbClr val="469DA8"/>
                </a:solidFill>
              </a:rPr>
              <a:t> for real time deployment online and continuous learning</a:t>
            </a:r>
          </a:p>
          <a:p>
            <a:r>
              <a:rPr lang="en-GB" b="1" dirty="0">
                <a:solidFill>
                  <a:srgbClr val="469DA8"/>
                </a:solidFill>
              </a:rPr>
              <a:t>Data driven and domain knowledge</a:t>
            </a:r>
          </a:p>
          <a:p>
            <a:r>
              <a:rPr lang="en-GB" b="1" dirty="0">
                <a:solidFill>
                  <a:srgbClr val="469DA8"/>
                </a:solidFill>
              </a:rPr>
              <a:t>Anomaly detection with anomaly library with expert based annotation</a:t>
            </a:r>
          </a:p>
          <a:p>
            <a:r>
              <a:rPr lang="en-GB" b="1" dirty="0">
                <a:solidFill>
                  <a:srgbClr val="469DA8"/>
                </a:solidFill>
              </a:rPr>
              <a:t>Anomaly detection on </a:t>
            </a:r>
            <a:r>
              <a:rPr lang="en-GB" b="1" dirty="0" err="1">
                <a:solidFill>
                  <a:srgbClr val="469DA8"/>
                </a:solidFill>
              </a:rPr>
              <a:t>subsequences</a:t>
            </a:r>
            <a:r>
              <a:rPr lang="en-GB" b="1" dirty="0">
                <a:solidFill>
                  <a:srgbClr val="469DA8"/>
                </a:solidFill>
              </a:rPr>
              <a:t> by TS concatenation</a:t>
            </a:r>
          </a:p>
        </p:txBody>
      </p:sp>
    </p:spTree>
    <p:extLst>
      <p:ext uri="{BB962C8B-B14F-4D97-AF65-F5344CB8AC3E}">
        <p14:creationId xmlns:p14="http://schemas.microsoft.com/office/powerpoint/2010/main" val="1901833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378F44-F176-B546-B587-FB02EF1ADF02}"/>
              </a:ext>
            </a:extLst>
          </p:cNvPr>
          <p:cNvPicPr>
            <a:picLocks noChangeAspect="1"/>
          </p:cNvPicPr>
          <p:nvPr/>
        </p:nvPicPr>
        <p:blipFill rotWithShape="1">
          <a:blip r:embed="rId2">
            <a:extLst>
              <a:ext uri="{28A0092B-C50C-407E-A947-70E740481C1C}">
                <a14:useLocalDpi xmlns:a14="http://schemas.microsoft.com/office/drawing/2010/main" val="0"/>
              </a:ext>
            </a:extLst>
          </a:blip>
          <a:srcRect t="10700"/>
          <a:stretch/>
        </p:blipFill>
        <p:spPr>
          <a:xfrm>
            <a:off x="0" y="2706623"/>
            <a:ext cx="6041924" cy="3678691"/>
          </a:xfrm>
          <a:prstGeom prst="rect">
            <a:avLst/>
          </a:prstGeom>
        </p:spPr>
      </p:pic>
      <p:pic>
        <p:nvPicPr>
          <p:cNvPr id="3" name="Picture 2">
            <a:extLst>
              <a:ext uri="{FF2B5EF4-FFF2-40B4-BE49-F238E27FC236}">
                <a16:creationId xmlns:a16="http://schemas.microsoft.com/office/drawing/2014/main" id="{E6A00FF8-FD91-8C4E-ABFF-1803042DE4FC}"/>
              </a:ext>
            </a:extLst>
          </p:cNvPr>
          <p:cNvPicPr>
            <a:picLocks noChangeAspect="1"/>
          </p:cNvPicPr>
          <p:nvPr/>
        </p:nvPicPr>
        <p:blipFill rotWithShape="1">
          <a:blip r:embed="rId3">
            <a:extLst>
              <a:ext uri="{28A0092B-C50C-407E-A947-70E740481C1C}">
                <a14:useLocalDpi xmlns:a14="http://schemas.microsoft.com/office/drawing/2010/main" val="0"/>
              </a:ext>
            </a:extLst>
          </a:blip>
          <a:srcRect b="47809"/>
          <a:stretch/>
        </p:blipFill>
        <p:spPr>
          <a:xfrm>
            <a:off x="0" y="549593"/>
            <a:ext cx="6061666" cy="2157031"/>
          </a:xfrm>
          <a:prstGeom prst="rect">
            <a:avLst/>
          </a:prstGeom>
        </p:spPr>
      </p:pic>
      <p:pic>
        <p:nvPicPr>
          <p:cNvPr id="9" name="Picture 8">
            <a:extLst>
              <a:ext uri="{FF2B5EF4-FFF2-40B4-BE49-F238E27FC236}">
                <a16:creationId xmlns:a16="http://schemas.microsoft.com/office/drawing/2014/main" id="{F506FC2E-EC15-4641-BF59-A09BC4D09403}"/>
              </a:ext>
            </a:extLst>
          </p:cNvPr>
          <p:cNvPicPr>
            <a:picLocks noChangeAspect="1"/>
          </p:cNvPicPr>
          <p:nvPr/>
        </p:nvPicPr>
        <p:blipFill rotWithShape="1">
          <a:blip r:embed="rId4">
            <a:extLst>
              <a:ext uri="{28A0092B-C50C-407E-A947-70E740481C1C}">
                <a14:useLocalDpi xmlns:a14="http://schemas.microsoft.com/office/drawing/2010/main" val="0"/>
              </a:ext>
            </a:extLst>
          </a:blip>
          <a:srcRect b="50000"/>
          <a:stretch/>
        </p:blipFill>
        <p:spPr>
          <a:xfrm>
            <a:off x="5864707" y="549593"/>
            <a:ext cx="6327293" cy="2157031"/>
          </a:xfrm>
          <a:prstGeom prst="rect">
            <a:avLst/>
          </a:prstGeom>
        </p:spPr>
      </p:pic>
      <p:pic>
        <p:nvPicPr>
          <p:cNvPr id="7" name="Picture 6">
            <a:extLst>
              <a:ext uri="{FF2B5EF4-FFF2-40B4-BE49-F238E27FC236}">
                <a16:creationId xmlns:a16="http://schemas.microsoft.com/office/drawing/2014/main" id="{BA428CE5-4E51-E44B-BABE-EB1D3BCD2B34}"/>
              </a:ext>
            </a:extLst>
          </p:cNvPr>
          <p:cNvPicPr>
            <a:picLocks noChangeAspect="1"/>
          </p:cNvPicPr>
          <p:nvPr/>
        </p:nvPicPr>
        <p:blipFill rotWithShape="1">
          <a:blip r:embed="rId5">
            <a:extLst>
              <a:ext uri="{28A0092B-C50C-407E-A947-70E740481C1C}">
                <a14:useLocalDpi xmlns:a14="http://schemas.microsoft.com/office/drawing/2010/main" val="0"/>
              </a:ext>
            </a:extLst>
          </a:blip>
          <a:srcRect t="11037"/>
          <a:stretch/>
        </p:blipFill>
        <p:spPr>
          <a:xfrm>
            <a:off x="5829573" y="2706624"/>
            <a:ext cx="6362427" cy="3859242"/>
          </a:xfrm>
          <a:prstGeom prst="rect">
            <a:avLst/>
          </a:prstGeom>
        </p:spPr>
      </p:pic>
    </p:spTree>
    <p:extLst>
      <p:ext uri="{BB962C8B-B14F-4D97-AF65-F5344CB8AC3E}">
        <p14:creationId xmlns:p14="http://schemas.microsoft.com/office/powerpoint/2010/main" val="364684017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algn="l">
          <a:defRPr sz="1600" dirty="0" smtClean="0">
            <a:solidFill>
              <a:schemeClr val="bg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8576</TotalTime>
  <Words>626</Words>
  <Application>Microsoft Macintosh PowerPoint</Application>
  <PresentationFormat>Widescreen</PresentationFormat>
  <Paragraphs>40</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Helvetica</vt:lpstr>
      <vt:lpstr>Helvetica Light</vt:lpstr>
      <vt:lpstr>Trebuchet MS</vt:lpstr>
      <vt:lpstr>Tema di Office</vt:lpstr>
      <vt:lpstr>PowerPoint Presentation</vt:lpstr>
      <vt:lpstr>Matrix Profile (MP): Main Properties</vt:lpstr>
      <vt:lpstr>Matrix Profile (MP): What Is It?</vt:lpstr>
      <vt:lpstr>Matrix Profile (MP): How to Read?</vt:lpstr>
      <vt:lpstr>Matrix Profile (MP): Example of Application</vt:lpstr>
      <vt:lpstr>Matrix Profile (MP): From Domain Agnostic to Domain Aware  </vt:lpstr>
      <vt:lpstr>Matrix Profile (MP): What we can 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Marco Piscitelli</dc:creator>
  <cp:lastModifiedBy>CHIOSA  ROBERTO</cp:lastModifiedBy>
  <cp:revision>152</cp:revision>
  <dcterms:created xsi:type="dcterms:W3CDTF">2020-06-30T15:46:20Z</dcterms:created>
  <dcterms:modified xsi:type="dcterms:W3CDTF">2021-04-05T18:54:11Z</dcterms:modified>
</cp:coreProperties>
</file>