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Figure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65517" y="36576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5517" y="35814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4117" y="35814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99117" y="35814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32317" y="35814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89717" y="35814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1025" y="341712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</a:t>
            </a:r>
            <a:r>
              <a:rPr lang="en-US" sz="1200" i="1" dirty="0" smtClean="0"/>
              <a:t>irst reach</a:t>
            </a:r>
            <a:endParaRPr lang="en-US" sz="12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89717" y="34191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last reach</a:t>
            </a:r>
            <a:endParaRPr lang="en-US" sz="1200" i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79917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46717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37317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05000" y="333741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36561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05000" y="396091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62200" y="3337411"/>
            <a:ext cx="0" cy="62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55917" y="365611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27598" y="316030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Q </a:t>
            </a:r>
            <a:r>
              <a:rPr lang="en-US" sz="1400" baseline="-25000" dirty="0" smtClean="0"/>
              <a:t>trib1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1302671" y="3495272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Q </a:t>
            </a:r>
            <a:r>
              <a:rPr lang="en-US" sz="1400" baseline="-25000" dirty="0" err="1" smtClean="0"/>
              <a:t>trib</a:t>
            </a:r>
            <a:r>
              <a:rPr lang="en-US" sz="1400" baseline="-25000" dirty="0" smtClean="0"/>
              <a:t> n</a:t>
            </a:r>
            <a:endParaRPr lang="en-US" sz="14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32752" y="380702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Q </a:t>
            </a:r>
            <a:r>
              <a:rPr lang="en-US" sz="1400" baseline="-25000" dirty="0" smtClean="0"/>
              <a:t>specified</a:t>
            </a:r>
            <a:endParaRPr lang="en-US" sz="1400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441898" y="2819400"/>
            <a:ext cx="447419" cy="675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18471" y="228451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Q </a:t>
            </a:r>
            <a:r>
              <a:rPr lang="en-US" sz="1400" baseline="-25000" dirty="0" smtClean="0"/>
              <a:t>specified</a:t>
            </a:r>
            <a:endParaRPr lang="en-US" sz="1400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1066800" y="2209800"/>
            <a:ext cx="1381848" cy="533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66800" y="3070710"/>
            <a:ext cx="1381848" cy="119648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548068" y="2743200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48068" y="4267200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448648" y="3810000"/>
            <a:ext cx="440669" cy="73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5991" y="4671839"/>
            <a:ext cx="13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Q </a:t>
            </a:r>
            <a:r>
              <a:rPr lang="en-US" sz="1400" baseline="-25000" dirty="0" smtClean="0"/>
              <a:t>diversion</a:t>
            </a:r>
          </a:p>
          <a:p>
            <a:pPr algn="r"/>
            <a:r>
              <a:rPr lang="en-US" sz="1400" dirty="0" smtClean="0"/>
              <a:t>(lake or stream)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994098" y="4597127"/>
            <a:ext cx="1447800" cy="66067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56517" y="3656112"/>
            <a:ext cx="820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64820" y="3503711"/>
            <a:ext cx="944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 </a:t>
            </a:r>
            <a:r>
              <a:rPr lang="en-US" sz="1400" baseline="-25000" dirty="0" smtClean="0"/>
              <a:t>d/s segment</a:t>
            </a:r>
            <a:endParaRPr lang="en-US" sz="14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7467349" y="3070710"/>
            <a:ext cx="1447800" cy="119648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141025" y="1295400"/>
            <a:ext cx="498762" cy="2042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39787" y="976699"/>
            <a:ext cx="0" cy="62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39787" y="9766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639787" y="1295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39787" y="160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82732" y="799597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 </a:t>
            </a:r>
            <a:r>
              <a:rPr lang="en-US" sz="1400" baseline="-25000" dirty="0" smtClean="0"/>
              <a:t>diversion1</a:t>
            </a:r>
            <a:endParaRPr lang="en-US" sz="14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082732" y="1142999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 </a:t>
            </a:r>
            <a:r>
              <a:rPr lang="en-US" sz="1400" baseline="-25000" dirty="0" smtClean="0"/>
              <a:t>diversion2</a:t>
            </a:r>
            <a:endParaRPr lang="en-US" sz="1400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4082732" y="1453721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 </a:t>
            </a:r>
            <a:r>
              <a:rPr lang="en-US" sz="1400" baseline="-25000" dirty="0" smtClean="0"/>
              <a:t>diversion </a:t>
            </a:r>
            <a:r>
              <a:rPr lang="en-US" sz="1400" baseline="-25000" dirty="0"/>
              <a:t>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358831" y="533400"/>
            <a:ext cx="1570607" cy="13730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429000" y="606622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Specified Q or %</a:t>
            </a:r>
            <a:endParaRPr lang="en-US" sz="1400" i="1" baseline="-25000" dirty="0"/>
          </a:p>
        </p:txBody>
      </p:sp>
      <p:sp>
        <p:nvSpPr>
          <p:cNvPr id="75" name="Rectangle 74"/>
          <p:cNvSpPr/>
          <p:nvPr/>
        </p:nvSpPr>
        <p:spPr>
          <a:xfrm>
            <a:off x="4038600" y="2181101"/>
            <a:ext cx="914400" cy="533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91000" y="2293912"/>
            <a:ext cx="63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Precip</a:t>
            </a:r>
            <a:endParaRPr lang="en-US" sz="1400" baseline="-250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610100" y="2755075"/>
            <a:ext cx="0" cy="67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178561" y="2181101"/>
            <a:ext cx="914400" cy="533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296656" y="2293912"/>
            <a:ext cx="67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Runoff</a:t>
            </a:r>
            <a:endParaRPr lang="en-US" sz="1400" baseline="-25000" dirty="0"/>
          </a:p>
        </p:txBody>
      </p:sp>
      <p:sp>
        <p:nvSpPr>
          <p:cNvPr id="89" name="Rectangle 88"/>
          <p:cNvSpPr/>
          <p:nvPr/>
        </p:nvSpPr>
        <p:spPr>
          <a:xfrm>
            <a:off x="6324600" y="2181101"/>
            <a:ext cx="914400" cy="533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573204" y="2293912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ET</a:t>
            </a:r>
            <a:endParaRPr lang="en-US" sz="1400" baseline="-250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791278" y="4114800"/>
            <a:ext cx="0" cy="86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108517" y="5005450"/>
            <a:ext cx="1371600" cy="7095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309233" y="5115580"/>
            <a:ext cx="1018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GW </a:t>
            </a:r>
          </a:p>
          <a:p>
            <a:pPr algn="ctr"/>
            <a:r>
              <a:rPr lang="en-US" sz="1400" dirty="0" smtClean="0"/>
              <a:t>water table</a:t>
            </a:r>
            <a:endParaRPr lang="en-US" sz="1400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65517" y="3000499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65517" y="3000499"/>
            <a:ext cx="0" cy="1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001148" y="3000499"/>
            <a:ext cx="0" cy="1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965517" y="41148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965517" y="3960912"/>
            <a:ext cx="0" cy="1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001148" y="3960912"/>
            <a:ext cx="0" cy="1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0917" y="580286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Strm</a:t>
            </a:r>
            <a:r>
              <a:rPr lang="en-US" b="1" dirty="0">
                <a:solidFill>
                  <a:srgbClr val="00B050"/>
                </a:solidFill>
              </a:rPr>
              <a:t>(11, l)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89917" y="4436477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Strm</a:t>
            </a:r>
            <a:r>
              <a:rPr lang="en-US" b="1" dirty="0">
                <a:solidFill>
                  <a:srgbClr val="00B050"/>
                </a:solidFill>
              </a:rPr>
              <a:t>(9, l)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65109" y="188796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runof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24795" y="1887969"/>
            <a:ext cx="771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precip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43649" y="1887969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etstr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9000" y="4870656"/>
            <a:ext cx="1835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 this the total flow out including ET, diversions, and d/s segment?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121373" y="1662500"/>
            <a:ext cx="131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Seg</a:t>
            </a:r>
            <a:r>
              <a:rPr lang="en-US" b="1" dirty="0">
                <a:solidFill>
                  <a:srgbClr val="00B050"/>
                </a:solidFill>
              </a:rPr>
              <a:t>(2, </a:t>
            </a:r>
            <a:r>
              <a:rPr lang="en-US" b="1" dirty="0" err="1">
                <a:solidFill>
                  <a:srgbClr val="00B050"/>
                </a:solidFill>
              </a:rPr>
              <a:t>istsg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81" y="5549345"/>
            <a:ext cx="13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Fxlkot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istsg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2702" y="3087469"/>
            <a:ext cx="921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Sgotflw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itrib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53865" y="5530334"/>
            <a:ext cx="1478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Dvrsflw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istsg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838200" y="5115580"/>
            <a:ext cx="464471" cy="414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1910529" y="5115580"/>
            <a:ext cx="73648" cy="414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6381" y="3791665"/>
            <a:ext cx="811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Seg</a:t>
            </a:r>
            <a:r>
              <a:rPr lang="en-US" b="1" dirty="0">
                <a:solidFill>
                  <a:srgbClr val="00B050"/>
                </a:solidFill>
              </a:rPr>
              <a:t>(2, </a:t>
            </a:r>
            <a:r>
              <a:rPr lang="en-US" b="1" dirty="0" err="1">
                <a:solidFill>
                  <a:srgbClr val="00B050"/>
                </a:solidFill>
              </a:rPr>
              <a:t>istsg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4703902" y="2738037"/>
            <a:ext cx="729837" cy="6827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>
            <a:off x="5862444" y="2743258"/>
            <a:ext cx="692675" cy="682762"/>
          </a:xfrm>
          <a:prstGeom prst="bentConnector3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387" y="1972457"/>
            <a:ext cx="3446813" cy="14718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092961" y="1296887"/>
            <a:ext cx="453956" cy="675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601885" y="829270"/>
            <a:ext cx="1835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Repeated for each reach of the SFR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0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92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Conceptual Figure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Bedekar, Vivek</dc:creator>
  <cp:lastModifiedBy>Morway, Eric</cp:lastModifiedBy>
  <cp:revision>54</cp:revision>
  <dcterms:created xsi:type="dcterms:W3CDTF">2006-08-16T00:00:00Z</dcterms:created>
  <dcterms:modified xsi:type="dcterms:W3CDTF">2013-02-28T12:51:52Z</dcterms:modified>
</cp:coreProperties>
</file>