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398" y="18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7FC-B3B4-4485-830B-50C690B0F72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DDB2-296A-481E-8621-AED1BC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73429" y="1524000"/>
            <a:ext cx="6546571" cy="3139321"/>
            <a:chOff x="1073429" y="1524000"/>
            <a:chExt cx="6546571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3429000" y="1524000"/>
              <a:ext cx="41910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modflow_grid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length_unit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foot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rotation_angle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x_offset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y_offset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nlay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3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21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ncol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20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delr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constant 500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delc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constant 500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top = constant 400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bottom layer 1 = constant 220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bottom layer 2 = constant 200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bottom layer 3 = constant 0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modflow_grid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quadpatch</a:t>
              </a:r>
              <a:endPara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smoothing = full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refinement layer 1 =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array_file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example_2_refinement.dat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refinement layer 2 =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array_file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example_2_refinement.dat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refinement layer 3 =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array_file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example_2_refinement.dat</a:t>
              </a:r>
            </a:p>
            <a:p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quadpatch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3240350" y="1589103"/>
              <a:ext cx="168675" cy="1997476"/>
            </a:xfrm>
            <a:custGeom>
              <a:avLst/>
              <a:gdLst>
                <a:gd name="connsiteX0" fmla="*/ 168675 w 168675"/>
                <a:gd name="connsiteY0" fmla="*/ 0 h 1997476"/>
                <a:gd name="connsiteX1" fmla="*/ 0 w 168675"/>
                <a:gd name="connsiteY1" fmla="*/ 0 h 1997476"/>
                <a:gd name="connsiteX2" fmla="*/ 0 w 168675"/>
                <a:gd name="connsiteY2" fmla="*/ 1997476 h 1997476"/>
                <a:gd name="connsiteX3" fmla="*/ 159798 w 168675"/>
                <a:gd name="connsiteY3" fmla="*/ 1997476 h 1997476"/>
                <a:gd name="connsiteX4" fmla="*/ 150920 w 168675"/>
                <a:gd name="connsiteY4" fmla="*/ 1997476 h 19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75" h="1997476">
                  <a:moveTo>
                    <a:pt x="168675" y="0"/>
                  </a:moveTo>
                  <a:lnTo>
                    <a:pt x="0" y="0"/>
                  </a:lnTo>
                  <a:lnTo>
                    <a:pt x="0" y="1997476"/>
                  </a:lnTo>
                  <a:lnTo>
                    <a:pt x="159798" y="1997476"/>
                  </a:lnTo>
                  <a:lnTo>
                    <a:pt x="150920" y="199747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240349" y="3758954"/>
              <a:ext cx="168675" cy="813046"/>
            </a:xfrm>
            <a:custGeom>
              <a:avLst/>
              <a:gdLst>
                <a:gd name="connsiteX0" fmla="*/ 168675 w 168675"/>
                <a:gd name="connsiteY0" fmla="*/ 0 h 1997476"/>
                <a:gd name="connsiteX1" fmla="*/ 0 w 168675"/>
                <a:gd name="connsiteY1" fmla="*/ 0 h 1997476"/>
                <a:gd name="connsiteX2" fmla="*/ 0 w 168675"/>
                <a:gd name="connsiteY2" fmla="*/ 1997476 h 1997476"/>
                <a:gd name="connsiteX3" fmla="*/ 159798 w 168675"/>
                <a:gd name="connsiteY3" fmla="*/ 1997476 h 1997476"/>
                <a:gd name="connsiteX4" fmla="*/ 150920 w 168675"/>
                <a:gd name="connsiteY4" fmla="*/ 1997476 h 19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75" h="1997476">
                  <a:moveTo>
                    <a:pt x="168675" y="0"/>
                  </a:moveTo>
                  <a:lnTo>
                    <a:pt x="0" y="0"/>
                  </a:lnTo>
                  <a:lnTo>
                    <a:pt x="0" y="1997476"/>
                  </a:lnTo>
                  <a:lnTo>
                    <a:pt x="159798" y="1997476"/>
                  </a:lnTo>
                  <a:lnTo>
                    <a:pt x="150920" y="199747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2438400"/>
              <a:ext cx="1636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m</a:t>
              </a:r>
              <a:r>
                <a:rPr lang="en-US" sz="1400" dirty="0" err="1" smtClean="0"/>
                <a:t>odflow_grid</a:t>
              </a:r>
              <a:r>
                <a:rPr lang="en-US" sz="1400" dirty="0" smtClean="0"/>
                <a:t> block</a:t>
              </a:r>
              <a:br>
                <a:rPr lang="en-US" sz="1400" dirty="0" smtClean="0"/>
              </a:br>
              <a:r>
                <a:rPr lang="en-US" sz="1400" dirty="0" smtClean="0"/>
                <a:t>(</a:t>
              </a:r>
              <a:r>
                <a:rPr lang="en-US" sz="1400" dirty="0" err="1" smtClean="0"/>
                <a:t>basegrid</a:t>
              </a:r>
              <a:r>
                <a:rPr lang="en-US" sz="1400" dirty="0" smtClean="0"/>
                <a:t> data)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3429" y="3903867"/>
              <a:ext cx="2086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quadpatch</a:t>
              </a:r>
              <a:r>
                <a:rPr lang="en-US" sz="1400" dirty="0" smtClean="0"/>
                <a:t> block</a:t>
              </a:r>
              <a:br>
                <a:rPr lang="en-US" sz="1400" dirty="0" smtClean="0"/>
              </a:br>
              <a:r>
                <a:rPr lang="en-US" sz="1400" dirty="0" smtClean="0"/>
                <a:t>(grid cell refinement data)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3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Pollock, David W.</dc:creator>
  <cp:lastModifiedBy>Pollock, David W.</cp:lastModifiedBy>
  <cp:revision>2</cp:revision>
  <dcterms:created xsi:type="dcterms:W3CDTF">2016-09-26T16:12:08Z</dcterms:created>
  <dcterms:modified xsi:type="dcterms:W3CDTF">2016-09-26T20:49:38Z</dcterms:modified>
</cp:coreProperties>
</file>