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5" name="Shape 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8" name="Shape 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pic>
        <p:nvPicPr>
          <p:cNvPr descr="sphere1.png" id="13" name="Shape 13"/>
          <p:cNvPicPr preferRelativeResize="0"/>
          <p:nvPr/>
        </p:nvPicPr>
        <p:blipFill rotWithShape="1">
          <a:blip r:embed="rId2">
            <a:alphaModFix/>
          </a:blip>
          <a:srcRect b="0" l="0" r="0" t="0"/>
          <a:stretch/>
        </p:blipFill>
        <p:spPr>
          <a:xfrm>
            <a:off x="6850374" y="0"/>
            <a:ext cx="2293625" cy="6858000"/>
          </a:xfrm>
          <a:prstGeom prst="rect">
            <a:avLst/>
          </a:prstGeom>
          <a:noFill/>
          <a:ln>
            <a:noFill/>
          </a:ln>
        </p:spPr>
      </p:pic>
      <p:sp>
        <p:nvSpPr>
          <p:cNvPr id="14" name="Shape 14"/>
          <p:cNvSpPr txBox="1"/>
          <p:nvPr>
            <p:ph idx="1" type="subTitle"/>
          </p:nvPr>
        </p:nvSpPr>
        <p:spPr>
          <a:xfrm>
            <a:off x="2438400" y="3581400"/>
            <a:ext cx="3962399" cy="2133599"/>
          </a:xfrm>
          <a:prstGeom prst="rect">
            <a:avLst/>
          </a:prstGeom>
          <a:noFill/>
          <a:ln>
            <a:noFill/>
          </a:ln>
        </p:spPr>
        <p:txBody>
          <a:bodyPr anchorCtr="0" anchor="t" bIns="91425" lIns="91425" rIns="91425" tIns="91425"/>
          <a:lstStyle>
            <a:lvl1pPr indent="0" lvl="0" marL="0" marR="0" rtl="0" algn="r">
              <a:spcBef>
                <a:spcPts val="280"/>
              </a:spcBef>
              <a:buClr>
                <a:srgbClr val="7F7F7F"/>
              </a:buClr>
              <a:buFont typeface="Noto Sans Symbols"/>
              <a:buNone/>
              <a:defRPr b="0" i="0" sz="1400" u="none" cap="none" strike="noStrike">
                <a:solidFill>
                  <a:schemeClr val="dk2"/>
                </a:solidFill>
                <a:latin typeface="Calibri"/>
                <a:ea typeface="Calibri"/>
                <a:cs typeface="Calibri"/>
                <a:sym typeface="Calibri"/>
              </a:defRPr>
            </a:lvl1pPr>
            <a:lvl2pPr indent="0" lvl="1" marL="457200" marR="0" rtl="0" algn="ctr">
              <a:spcBef>
                <a:spcPts val="280"/>
              </a:spcBef>
              <a:buClr>
                <a:srgbClr val="7F7F7F"/>
              </a:buClr>
              <a:buFont typeface="Noto Sans Symbols"/>
              <a:buNone/>
              <a:defRPr b="0" i="0" sz="1400" u="none" cap="none" strike="noStrike">
                <a:solidFill>
                  <a:srgbClr val="888888"/>
                </a:solidFill>
                <a:latin typeface="Calibri"/>
                <a:ea typeface="Calibri"/>
                <a:cs typeface="Calibri"/>
                <a:sym typeface="Calibri"/>
              </a:defRPr>
            </a:lvl2pPr>
            <a:lvl3pPr indent="0" lvl="2" marL="914400" marR="0" rtl="0" algn="ctr">
              <a:spcBef>
                <a:spcPts val="280"/>
              </a:spcBef>
              <a:buClr>
                <a:srgbClr val="7F7F7F"/>
              </a:buClr>
              <a:buFont typeface="Noto Sans Symbols"/>
              <a:buNone/>
              <a:defRPr b="0" i="0" sz="1400" u="none" cap="none" strike="noStrike">
                <a:solidFill>
                  <a:srgbClr val="888888"/>
                </a:solidFill>
                <a:latin typeface="Calibri"/>
                <a:ea typeface="Calibri"/>
                <a:cs typeface="Calibri"/>
                <a:sym typeface="Calibri"/>
              </a:defRPr>
            </a:lvl3pPr>
            <a:lvl4pPr indent="0" lvl="3" marL="1371600" marR="0" rtl="0" algn="ctr">
              <a:spcBef>
                <a:spcPts val="280"/>
              </a:spcBef>
              <a:buClr>
                <a:srgbClr val="7F7F7F"/>
              </a:buClr>
              <a:buFont typeface="Noto Sans Symbols"/>
              <a:buNone/>
              <a:defRPr b="0" i="0" sz="1400" u="none" cap="none" strike="noStrike">
                <a:solidFill>
                  <a:srgbClr val="888888"/>
                </a:solidFill>
                <a:latin typeface="Calibri"/>
                <a:ea typeface="Calibri"/>
                <a:cs typeface="Calibri"/>
                <a:sym typeface="Calibri"/>
              </a:defRPr>
            </a:lvl4pPr>
            <a:lvl5pPr indent="0" lvl="4" marL="1828800" marR="0" rtl="0" algn="ctr">
              <a:spcBef>
                <a:spcPts val="280"/>
              </a:spcBef>
              <a:buClr>
                <a:srgbClr val="7F7F7F"/>
              </a:buClr>
              <a:buFont typeface="Noto Sans Symbols"/>
              <a:buNone/>
              <a:defRPr b="0" i="0" sz="1400" u="none" cap="none" strike="noStrike">
                <a:solidFill>
                  <a:srgbClr val="888888"/>
                </a:solidFill>
                <a:latin typeface="Calibri"/>
                <a:ea typeface="Calibri"/>
                <a:cs typeface="Calibri"/>
                <a:sym typeface="Calibri"/>
              </a:defRPr>
            </a:lvl5pPr>
            <a:lvl6pPr indent="0" lvl="5" marL="2286000" marR="0" rtl="0" algn="ctr">
              <a:spcBef>
                <a:spcPts val="288"/>
              </a:spcBef>
              <a:buClr>
                <a:srgbClr val="7F7F7F"/>
              </a:buClr>
              <a:buFont typeface="Noto Sans Symbols"/>
              <a:buNone/>
              <a:defRPr b="0" i="0" sz="1400" u="none" cap="none" strike="noStrike">
                <a:solidFill>
                  <a:srgbClr val="888888"/>
                </a:solidFill>
                <a:latin typeface="Calibri"/>
                <a:ea typeface="Calibri"/>
                <a:cs typeface="Calibri"/>
                <a:sym typeface="Calibri"/>
              </a:defRPr>
            </a:lvl6pPr>
            <a:lvl7pPr indent="0" lvl="6" marL="2743200" marR="0" rtl="0" algn="ctr">
              <a:spcBef>
                <a:spcPts val="288"/>
              </a:spcBef>
              <a:buClr>
                <a:srgbClr val="7F7F7F"/>
              </a:buClr>
              <a:buFont typeface="Noto Sans Symbols"/>
              <a:buNone/>
              <a:defRPr b="0" i="0" sz="1400" u="none" cap="none" strike="noStrike">
                <a:solidFill>
                  <a:srgbClr val="888888"/>
                </a:solidFill>
                <a:latin typeface="Calibri"/>
                <a:ea typeface="Calibri"/>
                <a:cs typeface="Calibri"/>
                <a:sym typeface="Calibri"/>
              </a:defRPr>
            </a:lvl7pPr>
            <a:lvl8pPr indent="0" lvl="7" marL="3200400" marR="0" rtl="0" algn="ctr">
              <a:spcBef>
                <a:spcPts val="288"/>
              </a:spcBef>
              <a:buClr>
                <a:srgbClr val="7F7F7F"/>
              </a:buClr>
              <a:buFont typeface="Noto Sans Symbols"/>
              <a:buNone/>
              <a:defRPr b="0" i="0" sz="1400" u="none" cap="none" strike="noStrike">
                <a:solidFill>
                  <a:srgbClr val="888888"/>
                </a:solidFill>
                <a:latin typeface="Calibri"/>
                <a:ea typeface="Calibri"/>
                <a:cs typeface="Calibri"/>
                <a:sym typeface="Calibri"/>
              </a:defRPr>
            </a:lvl8pPr>
            <a:lvl9pPr indent="0" lvl="8" marL="3657600" marR="0" rtl="0" algn="ctr">
              <a:spcBef>
                <a:spcPts val="288"/>
              </a:spcBef>
              <a:buClr>
                <a:srgbClr val="7F7F7F"/>
              </a:buClr>
              <a:buFont typeface="Noto Sans Symbols"/>
              <a:buNone/>
              <a:defRPr b="0" i="0" sz="1400" u="none" cap="none" strike="noStrike">
                <a:solidFill>
                  <a:srgbClr val="888888"/>
                </a:solidFill>
                <a:latin typeface="Calibri"/>
                <a:ea typeface="Calibri"/>
                <a:cs typeface="Calibri"/>
                <a:sym typeface="Calibri"/>
              </a:defRPr>
            </a:lvl9pPr>
          </a:lstStyle>
          <a:p/>
        </p:txBody>
      </p:sp>
      <p:sp>
        <p:nvSpPr>
          <p:cNvPr id="15" name="Shape 15"/>
          <p:cNvSpPr txBox="1"/>
          <p:nvPr>
            <p:ph type="title"/>
          </p:nvPr>
        </p:nvSpPr>
        <p:spPr>
          <a:xfrm>
            <a:off x="2438400" y="1447800"/>
            <a:ext cx="3962399" cy="2133599"/>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 name="Shape 16"/>
          <p:cNvSpPr txBox="1"/>
          <p:nvPr>
            <p:ph idx="10" type="dt"/>
          </p:nvPr>
        </p:nvSpPr>
        <p:spPr>
          <a:xfrm>
            <a:off x="3582987"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414976" y="6400800"/>
            <a:ext cx="457200" cy="1523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7F7F7F"/>
                </a:solidFill>
                <a:latin typeface="Calibri"/>
                <a:ea typeface="Calibri"/>
                <a:cs typeface="Calibri"/>
                <a:sym typeface="Calibri"/>
              </a:rPr>
              <a:t>‹#›</a:t>
            </a:fld>
          </a:p>
        </p:txBody>
      </p:sp>
      <p:sp>
        <p:nvSpPr>
          <p:cNvPr id="18" name="Shape 18"/>
          <p:cNvSpPr txBox="1"/>
          <p:nvPr>
            <p:ph idx="11" type="ftr"/>
          </p:nvPr>
        </p:nvSpPr>
        <p:spPr>
          <a:xfrm>
            <a:off x="3581400"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b="0" i="0" sz="105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4876800" y="457200"/>
            <a:ext cx="2819400" cy="5714999"/>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rot="5400000">
            <a:off x="-571499" y="1485899"/>
            <a:ext cx="5714998" cy="3657600"/>
          </a:xfrm>
          <a:prstGeom prst="rect">
            <a:avLst/>
          </a:prstGeom>
          <a:noFill/>
          <a:ln>
            <a:noFill/>
          </a:ln>
        </p:spPr>
        <p:txBody>
          <a:bodyPr anchorCtr="0" anchor="ctr" bIns="91425" lIns="91425" rIns="91425" tIns="91425"/>
          <a:lstStyle>
            <a:lvl1pPr indent="-68579" lvl="0" marL="182880" marR="0" rtl="0" algn="l">
              <a:spcBef>
                <a:spcPts val="360"/>
              </a:spcBef>
              <a:buClr>
                <a:srgbClr val="7F7F7F"/>
              </a:buClr>
              <a:buSzPct val="100000"/>
              <a:buFont typeface="Noto Sans Symbols"/>
              <a:buChar char="▪"/>
              <a:defRPr b="0" i="0" sz="18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76" name="Shape 76"/>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541337" y="190500"/>
            <a:ext cx="5851525" cy="6019799"/>
          </a:xfrm>
          <a:prstGeom prst="rect">
            <a:avLst/>
          </a:prstGeom>
          <a:noFill/>
          <a:ln>
            <a:noFill/>
          </a:ln>
        </p:spPr>
        <p:txBody>
          <a:bodyPr anchorCtr="0" anchor="ctr" bIns="91425" lIns="91425" rIns="91425" tIns="91425"/>
          <a:lstStyle>
            <a:lvl1pPr indent="-68579" lvl="0" marL="182880" marR="0" rtl="0" algn="l">
              <a:spcBef>
                <a:spcPts val="360"/>
              </a:spcBef>
              <a:buClr>
                <a:srgbClr val="7F7F7F"/>
              </a:buClr>
              <a:buSzPct val="100000"/>
              <a:buFont typeface="Noto Sans Symbols"/>
              <a:buChar char="▪"/>
              <a:defRPr b="0" i="0" sz="18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82" name="Shape 82"/>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idx="1" type="body"/>
          </p:nvPr>
        </p:nvSpPr>
        <p:spPr>
          <a:xfrm>
            <a:off x="457200" y="457200"/>
            <a:ext cx="3657600" cy="5714998"/>
          </a:xfrm>
          <a:prstGeom prst="rect">
            <a:avLst/>
          </a:prstGeom>
          <a:noFill/>
          <a:ln>
            <a:noFill/>
          </a:ln>
        </p:spPr>
        <p:txBody>
          <a:bodyPr anchorCtr="0" anchor="ctr" bIns="91425" lIns="91425" rIns="91425" tIns="91425"/>
          <a:lstStyle>
            <a:lvl1pPr indent="-68579" lvl="0" marL="182880" marR="0" rtl="0" algn="l">
              <a:spcBef>
                <a:spcPts val="360"/>
              </a:spcBef>
              <a:buClr>
                <a:srgbClr val="7F7F7F"/>
              </a:buClr>
              <a:buSzPct val="100000"/>
              <a:buFont typeface="Noto Sans Symbols"/>
              <a:buChar char="▪"/>
              <a:defRPr b="0" i="0" sz="18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21" name="Shape 21"/>
          <p:cNvSpPr txBox="1"/>
          <p:nvPr>
            <p:ph type="title"/>
          </p:nvPr>
        </p:nvSpPr>
        <p:spPr>
          <a:xfrm>
            <a:off x="4876800" y="457200"/>
            <a:ext cx="2819400" cy="5714999"/>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050" u="none" cap="none" strike="noStrike">
                <a:solidFill>
                  <a:srgbClr val="7F7F7F"/>
                </a:solidFill>
                <a:latin typeface="Calibri"/>
                <a:ea typeface="Calibri"/>
                <a:cs typeface="Calibri"/>
                <a:sym typeface="Calibri"/>
              </a:rPr>
              <a:t>‹#›</a:t>
            </a:fld>
          </a:p>
        </p:txBody>
      </p:sp>
      <p:sp>
        <p:nvSpPr>
          <p:cNvPr id="24" name="Shape 24"/>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b="0" i="0" sz="105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733800" y="457200"/>
            <a:ext cx="3962399" cy="5714999"/>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050" u="none" cap="none" strike="noStrike">
                <a:solidFill>
                  <a:srgbClr val="7F7F7F"/>
                </a:solidFill>
                <a:latin typeface="Calibri"/>
                <a:ea typeface="Calibri"/>
                <a:cs typeface="Calibri"/>
                <a:sym typeface="Calibri"/>
              </a:rPr>
              <a:t>‹#›</a:t>
            </a:fld>
          </a:p>
        </p:txBody>
      </p:sp>
      <p:sp>
        <p:nvSpPr>
          <p:cNvPr id="29" name="Shape 29"/>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b="0" i="0" sz="105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pic>
        <p:nvPicPr>
          <p:cNvPr descr="sphere1.png" id="31" name="Shape 31"/>
          <p:cNvPicPr preferRelativeResize="0"/>
          <p:nvPr/>
        </p:nvPicPr>
        <p:blipFill rotWithShape="1">
          <a:blip r:embed="rId2">
            <a:alphaModFix/>
          </a:blip>
          <a:srcRect b="0" l="0" r="0" t="0"/>
          <a:stretch/>
        </p:blipFill>
        <p:spPr>
          <a:xfrm>
            <a:off x="6858000" y="0"/>
            <a:ext cx="2293625" cy="6858000"/>
          </a:xfrm>
          <a:prstGeom prst="rect">
            <a:avLst/>
          </a:prstGeom>
          <a:noFill/>
          <a:ln>
            <a:noFill/>
          </a:ln>
        </p:spPr>
      </p:pic>
      <p:sp>
        <p:nvSpPr>
          <p:cNvPr id="32" name="Shape 32"/>
          <p:cNvSpPr txBox="1"/>
          <p:nvPr>
            <p:ph idx="10" type="dt"/>
          </p:nvPr>
        </p:nvSpPr>
        <p:spPr>
          <a:xfrm>
            <a:off x="839787"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4116387"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34" name="Shape 34"/>
          <p:cNvSpPr txBox="1"/>
          <p:nvPr>
            <p:ph idx="11" type="ftr"/>
          </p:nvPr>
        </p:nvSpPr>
        <p:spPr>
          <a:xfrm>
            <a:off x="838200"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type="title"/>
          </p:nvPr>
        </p:nvSpPr>
        <p:spPr>
          <a:xfrm>
            <a:off x="457200" y="1828800"/>
            <a:ext cx="3200399" cy="1752600"/>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457200" y="3578223"/>
            <a:ext cx="3200644" cy="1459767"/>
          </a:xfrm>
          <a:prstGeom prst="rect">
            <a:avLst/>
          </a:prstGeom>
          <a:noFill/>
          <a:ln>
            <a:noFill/>
          </a:ln>
        </p:spPr>
        <p:txBody>
          <a:bodyPr anchorCtr="0" anchor="t" bIns="91425" lIns="91425" rIns="91425" tIns="91425"/>
          <a:lstStyle>
            <a:lvl1pPr indent="0" lvl="0" marL="0" marR="0" rtl="0" algn="r">
              <a:spcBef>
                <a:spcPts val="280"/>
              </a:spcBef>
              <a:buClr>
                <a:srgbClr val="7F7F7F"/>
              </a:buClr>
              <a:buFont typeface="Noto Sans Symbols"/>
              <a:buNone/>
              <a:defRPr b="0" i="0" sz="1400" u="none" cap="none" strike="noStrike">
                <a:solidFill>
                  <a:schemeClr val="dk2"/>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7" name="Shape 37"/>
        <p:cNvGrpSpPr/>
        <p:nvPr/>
      </p:nvGrpSpPr>
      <p:grpSpPr>
        <a:xfrm>
          <a:off x="0" y="0"/>
          <a:ext cx="0" cy="0"/>
          <a:chOff x="0" y="0"/>
          <a:chExt cx="0" cy="0"/>
        </a:xfrm>
      </p:grpSpPr>
      <p:sp>
        <p:nvSpPr>
          <p:cNvPr id="38" name="Shape 38"/>
          <p:cNvSpPr txBox="1"/>
          <p:nvPr>
            <p:ph idx="1" type="body"/>
          </p:nvPr>
        </p:nvSpPr>
        <p:spPr>
          <a:xfrm>
            <a:off x="457200" y="3429000"/>
            <a:ext cx="3124199" cy="2666999"/>
          </a:xfrm>
          <a:prstGeom prst="rect">
            <a:avLst/>
          </a:prstGeom>
          <a:noFill/>
          <a:ln>
            <a:noFill/>
          </a:ln>
        </p:spPr>
        <p:txBody>
          <a:bodyPr anchorCtr="0" anchor="ctr" bIns="91425" lIns="91425" rIns="91425" tIns="91425"/>
          <a:lstStyle>
            <a:lvl1pPr indent="-101600" lvl="0" marL="22860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457200"/>
            <a:ext cx="3124199" cy="2666999"/>
          </a:xfrm>
          <a:prstGeom prst="rect">
            <a:avLst/>
          </a:prstGeom>
          <a:noFill/>
          <a:ln>
            <a:noFill/>
          </a:ln>
        </p:spPr>
        <p:txBody>
          <a:bodyPr anchorCtr="0" anchor="ctr" bIns="91425" lIns="91425" rIns="91425" tIns="91425"/>
          <a:lstStyle>
            <a:lvl1pPr indent="-101600" lvl="0" marL="22860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40" name="Shape 40"/>
          <p:cNvSpPr txBox="1"/>
          <p:nvPr>
            <p:ph type="title"/>
          </p:nvPr>
        </p:nvSpPr>
        <p:spPr>
          <a:xfrm>
            <a:off x="4876800" y="457200"/>
            <a:ext cx="2819400" cy="5714998"/>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43" name="Shape 43"/>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4" name="Shape 44"/>
        <p:cNvGrpSpPr/>
        <p:nvPr/>
      </p:nvGrpSpPr>
      <p:grpSpPr>
        <a:xfrm>
          <a:off x="0" y="0"/>
          <a:ext cx="0" cy="0"/>
          <a:chOff x="0" y="0"/>
          <a:chExt cx="0" cy="0"/>
        </a:xfrm>
      </p:grpSpPr>
      <p:sp>
        <p:nvSpPr>
          <p:cNvPr id="45" name="Shape 45"/>
          <p:cNvSpPr txBox="1"/>
          <p:nvPr>
            <p:ph idx="1" type="body"/>
          </p:nvPr>
        </p:nvSpPr>
        <p:spPr>
          <a:xfrm>
            <a:off x="457200" y="275237"/>
            <a:ext cx="3581399" cy="411161"/>
          </a:xfrm>
          <a:prstGeom prst="rect">
            <a:avLst/>
          </a:prstGeom>
          <a:noFill/>
          <a:ln>
            <a:noFill/>
          </a:ln>
        </p:spPr>
        <p:txBody>
          <a:bodyPr anchorCtr="0" anchor="b" bIns="91425" lIns="91425" rIns="91425" tIns="91425"/>
          <a:lstStyle>
            <a:lvl1pPr indent="0" lvl="0" marL="0" marR="0" rtl="0" algn="ctr">
              <a:spcBef>
                <a:spcPts val="280"/>
              </a:spcBef>
              <a:buClr>
                <a:srgbClr val="7F7F7F"/>
              </a:buClr>
              <a:buFont typeface="Noto Sans Symbols"/>
              <a:buNone/>
              <a:defRPr b="0" i="0" sz="1400" u="none" cap="none" strike="noStrike">
                <a:solidFill>
                  <a:schemeClr val="dk2"/>
                </a:solidFill>
                <a:latin typeface="Calibri"/>
                <a:ea typeface="Calibri"/>
                <a:cs typeface="Calibri"/>
                <a:sym typeface="Calibri"/>
              </a:defRPr>
            </a:lvl1pPr>
            <a:lvl2pPr indent="0" lvl="1" marL="457200" marR="0" rtl="0" algn="l">
              <a:spcBef>
                <a:spcPts val="400"/>
              </a:spcBef>
              <a:buClr>
                <a:srgbClr val="7F7F7F"/>
              </a:buClr>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rgbClr val="7F7F7F"/>
              </a:buClr>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rgbClr val="7F7F7F"/>
              </a:buClr>
              <a:buFont typeface="Noto Sans Symbols"/>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rgbClr val="7F7F7F"/>
              </a:buClr>
              <a:buFont typeface="Noto Sans Symbols"/>
              <a:buNone/>
              <a:defRPr b="1" i="0" sz="1600" u="none" cap="none" strike="noStrike">
                <a:solidFill>
                  <a:schemeClr val="dk1"/>
                </a:solidFill>
                <a:latin typeface="Calibri"/>
                <a:ea typeface="Calibri"/>
                <a:cs typeface="Calibri"/>
                <a:sym typeface="Calibri"/>
              </a:defRPr>
            </a:lvl5pPr>
            <a:lvl6pPr indent="0" lvl="5" marL="22860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6pPr>
            <a:lvl7pPr indent="0" lvl="6" marL="27432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7pPr>
            <a:lvl8pPr indent="0" lvl="7" marL="32004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8pPr>
            <a:lvl9pPr indent="0" lvl="8" marL="36576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2" type="body"/>
          </p:nvPr>
        </p:nvSpPr>
        <p:spPr>
          <a:xfrm>
            <a:off x="457200" y="675287"/>
            <a:ext cx="3581399" cy="2525112"/>
          </a:xfrm>
          <a:prstGeom prst="rect">
            <a:avLst/>
          </a:prstGeom>
          <a:noFill/>
          <a:ln>
            <a:noFill/>
          </a:ln>
        </p:spPr>
        <p:txBody>
          <a:bodyPr anchorCtr="0" anchor="t" bIns="91425" lIns="91425" rIns="91425" tIns="91425"/>
          <a:lstStyle>
            <a:lvl1pPr indent="-101600" lvl="0" marL="22860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47" name="Shape 47"/>
          <p:cNvSpPr txBox="1"/>
          <p:nvPr>
            <p:ph idx="3" type="body"/>
          </p:nvPr>
        </p:nvSpPr>
        <p:spPr>
          <a:xfrm>
            <a:off x="457199" y="3429000"/>
            <a:ext cx="3581399" cy="411161"/>
          </a:xfrm>
          <a:prstGeom prst="rect">
            <a:avLst/>
          </a:prstGeom>
          <a:noFill/>
          <a:ln>
            <a:noFill/>
          </a:ln>
        </p:spPr>
        <p:txBody>
          <a:bodyPr anchorCtr="0" anchor="b" bIns="91425" lIns="91425" rIns="91425" tIns="91425"/>
          <a:lstStyle>
            <a:lvl1pPr indent="0" lvl="0" marL="0" marR="0" rtl="0" algn="ctr">
              <a:spcBef>
                <a:spcPts val="280"/>
              </a:spcBef>
              <a:buClr>
                <a:srgbClr val="7F7F7F"/>
              </a:buClr>
              <a:buFont typeface="Noto Sans Symbols"/>
              <a:buNone/>
              <a:defRPr b="0" i="0" sz="1400" u="none" cap="none" strike="noStrike">
                <a:solidFill>
                  <a:schemeClr val="dk2"/>
                </a:solidFill>
                <a:latin typeface="Calibri"/>
                <a:ea typeface="Calibri"/>
                <a:cs typeface="Calibri"/>
                <a:sym typeface="Calibri"/>
              </a:defRPr>
            </a:lvl1pPr>
            <a:lvl2pPr indent="0" lvl="1" marL="457200" marR="0" rtl="0" algn="l">
              <a:spcBef>
                <a:spcPts val="400"/>
              </a:spcBef>
              <a:buClr>
                <a:srgbClr val="7F7F7F"/>
              </a:buClr>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rgbClr val="7F7F7F"/>
              </a:buClr>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rgbClr val="7F7F7F"/>
              </a:buClr>
              <a:buFont typeface="Noto Sans Symbols"/>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rgbClr val="7F7F7F"/>
              </a:buClr>
              <a:buFont typeface="Noto Sans Symbols"/>
              <a:buNone/>
              <a:defRPr b="1" i="0" sz="1600" u="none" cap="none" strike="noStrike">
                <a:solidFill>
                  <a:schemeClr val="dk1"/>
                </a:solidFill>
                <a:latin typeface="Calibri"/>
                <a:ea typeface="Calibri"/>
                <a:cs typeface="Calibri"/>
                <a:sym typeface="Calibri"/>
              </a:defRPr>
            </a:lvl5pPr>
            <a:lvl6pPr indent="0" lvl="5" marL="22860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6pPr>
            <a:lvl7pPr indent="0" lvl="6" marL="27432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7pPr>
            <a:lvl8pPr indent="0" lvl="7" marL="32004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8pPr>
            <a:lvl9pPr indent="0" lvl="8" marL="3657600" marR="0" rtl="0" algn="l">
              <a:spcBef>
                <a:spcPts val="288"/>
              </a:spcBef>
              <a:buClr>
                <a:srgbClr val="7F7F7F"/>
              </a:buClr>
              <a:buFont typeface="Noto Sans Symbols"/>
              <a:buNone/>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4" type="body"/>
          </p:nvPr>
        </p:nvSpPr>
        <p:spPr>
          <a:xfrm>
            <a:off x="457199" y="3840162"/>
            <a:ext cx="3581399" cy="2515198"/>
          </a:xfrm>
          <a:prstGeom prst="rect">
            <a:avLst/>
          </a:prstGeom>
          <a:noFill/>
          <a:ln>
            <a:noFill/>
          </a:ln>
        </p:spPr>
        <p:txBody>
          <a:bodyPr anchorCtr="0" anchor="t" bIns="91425" lIns="91425" rIns="91425" tIns="91425"/>
          <a:lstStyle>
            <a:lvl1pPr indent="-101600" lvl="0" marL="22860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49" name="Shape 49"/>
          <p:cNvSpPr txBox="1"/>
          <p:nvPr>
            <p:ph type="title"/>
          </p:nvPr>
        </p:nvSpPr>
        <p:spPr>
          <a:xfrm>
            <a:off x="4876800" y="457200"/>
            <a:ext cx="2819400" cy="5714998"/>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52" name="Shape 52"/>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56" name="Shape 56"/>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5181600" y="1676400"/>
            <a:ext cx="2514599" cy="1874836"/>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body"/>
          </p:nvPr>
        </p:nvSpPr>
        <p:spPr>
          <a:xfrm>
            <a:off x="304800" y="1676400"/>
            <a:ext cx="4700015" cy="3505200"/>
          </a:xfrm>
          <a:prstGeom prst="rect">
            <a:avLst/>
          </a:prstGeom>
          <a:noFill/>
          <a:ln>
            <a:noFill/>
          </a:ln>
        </p:spPr>
        <p:txBody>
          <a:bodyPr anchorCtr="0" anchor="ctr" bIns="91425" lIns="91425" rIns="91425" tIns="91425"/>
          <a:lstStyle>
            <a:lvl1pPr indent="-114300" lvl="0" marL="228600" marR="0" rtl="0" algn="l">
              <a:spcBef>
                <a:spcPts val="240"/>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1pPr>
            <a:lvl2pPr indent="-106680" lvl="1" marL="411480" marR="0" rtl="0" algn="l">
              <a:spcBef>
                <a:spcPts val="240"/>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2pPr>
            <a:lvl3pPr indent="-111759" lvl="2" marL="594360" marR="0" rtl="0" algn="l">
              <a:spcBef>
                <a:spcPts val="240"/>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3pPr>
            <a:lvl4pPr indent="-116840" lvl="3" marL="777240" marR="0" rtl="0" algn="l">
              <a:spcBef>
                <a:spcPts val="240"/>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4pPr>
            <a:lvl5pPr indent="-109219" lvl="4" marL="960120" marR="0" rtl="0" algn="l">
              <a:spcBef>
                <a:spcPts val="240"/>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5pPr>
            <a:lvl6pPr indent="-114300" lvl="5" marL="1143000" marR="0" rtl="0" algn="l">
              <a:spcBef>
                <a:spcPts val="288"/>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6pPr>
            <a:lvl7pPr indent="-106680" lvl="6" marL="1325880" marR="0" rtl="0" algn="l">
              <a:spcBef>
                <a:spcPts val="288"/>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7pPr>
            <a:lvl8pPr indent="-111760" lvl="7" marL="1508760" marR="0" rtl="0" algn="l">
              <a:spcBef>
                <a:spcPts val="288"/>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8pPr>
            <a:lvl9pPr indent="-116839" lvl="8" marL="1691640" marR="0" rtl="0" algn="l">
              <a:spcBef>
                <a:spcPts val="288"/>
              </a:spcBef>
              <a:buClr>
                <a:srgbClr val="7F7F7F"/>
              </a:buClr>
              <a:buSzPct val="1000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60" name="Shape 60"/>
          <p:cNvSpPr txBox="1"/>
          <p:nvPr>
            <p:ph idx="2" type="body"/>
          </p:nvPr>
        </p:nvSpPr>
        <p:spPr>
          <a:xfrm>
            <a:off x="5486400" y="3552371"/>
            <a:ext cx="2209799" cy="1629227"/>
          </a:xfrm>
          <a:prstGeom prst="rect">
            <a:avLst/>
          </a:prstGeom>
          <a:noFill/>
          <a:ln>
            <a:noFill/>
          </a:ln>
        </p:spPr>
        <p:txBody>
          <a:bodyPr anchorCtr="0" anchor="t" bIns="91425" lIns="91425" rIns="91425" tIns="91425"/>
          <a:lstStyle>
            <a:lvl1pPr indent="0" lvl="0" marL="0" marR="0" rtl="0" algn="r">
              <a:spcBef>
                <a:spcPts val="240"/>
              </a:spcBef>
              <a:buClr>
                <a:srgbClr val="7F7F7F"/>
              </a:buClr>
              <a:buFont typeface="Noto Sans Symbols"/>
              <a:buNone/>
              <a:defRPr b="0" i="0" sz="1200" u="none" cap="none" strike="noStrike">
                <a:solidFill>
                  <a:schemeClr val="dk2"/>
                </a:solidFill>
                <a:latin typeface="Calibri"/>
                <a:ea typeface="Calibri"/>
                <a:cs typeface="Calibri"/>
                <a:sym typeface="Calibri"/>
              </a:defRPr>
            </a:lvl1pPr>
            <a:lvl2pPr indent="0" lvl="1" marL="457200" marR="0" rtl="0" algn="l">
              <a:spcBef>
                <a:spcPts val="240"/>
              </a:spcBef>
              <a:buClr>
                <a:srgbClr val="7F7F7F"/>
              </a:buClr>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rgbClr val="7F7F7F"/>
              </a:buClr>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rgbClr val="7F7F7F"/>
              </a:buClr>
              <a:buFont typeface="Noto Sans Symbols"/>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rgbClr val="7F7F7F"/>
              </a:buClr>
              <a:buFont typeface="Noto Sans Symbols"/>
              <a:buNone/>
              <a:defRPr b="0" i="0" sz="900" u="none" cap="none" strike="noStrike">
                <a:solidFill>
                  <a:schemeClr val="dk1"/>
                </a:solidFill>
                <a:latin typeface="Calibri"/>
                <a:ea typeface="Calibri"/>
                <a:cs typeface="Calibri"/>
                <a:sym typeface="Calibri"/>
              </a:defRPr>
            </a:lvl5pPr>
            <a:lvl6pPr indent="0" lvl="5" marL="22860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6pPr>
            <a:lvl7pPr indent="0" lvl="6" marL="27432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7pPr>
            <a:lvl8pPr indent="0" lvl="7" marL="32004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8pPr>
            <a:lvl9pPr indent="0" lvl="8" marL="36576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9pPr>
          </a:lstStyle>
          <a:p/>
        </p:txBody>
      </p:sp>
      <p:sp>
        <p:nvSpPr>
          <p:cNvPr id="61" name="Shape 61"/>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63" name="Shape 63"/>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p:nvPr>
            <p:ph idx="2" type="pic"/>
          </p:nvPr>
        </p:nvSpPr>
        <p:spPr>
          <a:xfrm>
            <a:off x="304800" y="1676400"/>
            <a:ext cx="4696967" cy="3505200"/>
          </a:xfrm>
          <a:prstGeom prst="rect">
            <a:avLst/>
          </a:prstGeom>
          <a:noFill/>
          <a:ln>
            <a:noFill/>
          </a:ln>
        </p:spPr>
        <p:txBody>
          <a:bodyPr anchorCtr="0" anchor="ctr" bIns="91425" lIns="91425" rIns="91425" tIns="91425"/>
          <a:lstStyle>
            <a:lvl1pPr indent="0" lvl="0" marL="0" marR="0" rtl="0" algn="l">
              <a:spcBef>
                <a:spcPts val="640"/>
              </a:spcBef>
              <a:buClr>
                <a:srgbClr val="7F7F7F"/>
              </a:buClr>
              <a:buFont typeface="Noto Sans Symbols"/>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rgbClr val="7F7F7F"/>
              </a:buClr>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rgbClr val="7F7F7F"/>
              </a:buClr>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rgbClr val="7F7F7F"/>
              </a:buClr>
              <a:buFont typeface="Noto Sans Symbols"/>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rgbClr val="7F7F7F"/>
              </a:buClr>
              <a:buFont typeface="Noto Sans Symbols"/>
              <a:buNone/>
              <a:defRPr b="0" i="0" sz="2000" u="none" cap="none" strike="noStrike">
                <a:solidFill>
                  <a:schemeClr val="dk1"/>
                </a:solidFill>
                <a:latin typeface="Calibri"/>
                <a:ea typeface="Calibri"/>
                <a:cs typeface="Calibri"/>
                <a:sym typeface="Calibri"/>
              </a:defRPr>
            </a:lvl5pPr>
            <a:lvl6pPr indent="0" lvl="5" marL="2286000" marR="0" rtl="0" algn="l">
              <a:spcBef>
                <a:spcPts val="288"/>
              </a:spcBef>
              <a:buClr>
                <a:srgbClr val="7F7F7F"/>
              </a:buClr>
              <a:buFont typeface="Noto Sans Symbols"/>
              <a:buNone/>
              <a:defRPr b="0" i="0" sz="2000" u="none" cap="none" strike="noStrike">
                <a:solidFill>
                  <a:schemeClr val="dk1"/>
                </a:solidFill>
                <a:latin typeface="Calibri"/>
                <a:ea typeface="Calibri"/>
                <a:cs typeface="Calibri"/>
                <a:sym typeface="Calibri"/>
              </a:defRPr>
            </a:lvl6pPr>
            <a:lvl7pPr indent="0" lvl="6" marL="2743200" marR="0" rtl="0" algn="l">
              <a:spcBef>
                <a:spcPts val="288"/>
              </a:spcBef>
              <a:buClr>
                <a:srgbClr val="7F7F7F"/>
              </a:buClr>
              <a:buFont typeface="Noto Sans Symbols"/>
              <a:buNone/>
              <a:defRPr b="0" i="0" sz="2000" u="none" cap="none" strike="noStrike">
                <a:solidFill>
                  <a:schemeClr val="dk1"/>
                </a:solidFill>
                <a:latin typeface="Calibri"/>
                <a:ea typeface="Calibri"/>
                <a:cs typeface="Calibri"/>
                <a:sym typeface="Calibri"/>
              </a:defRPr>
            </a:lvl7pPr>
            <a:lvl8pPr indent="0" lvl="7" marL="3200400" marR="0" rtl="0" algn="l">
              <a:spcBef>
                <a:spcPts val="288"/>
              </a:spcBef>
              <a:buClr>
                <a:srgbClr val="7F7F7F"/>
              </a:buClr>
              <a:buFont typeface="Noto Sans Symbols"/>
              <a:buNone/>
              <a:defRPr b="0" i="0" sz="2000" u="none" cap="none" strike="noStrike">
                <a:solidFill>
                  <a:schemeClr val="dk1"/>
                </a:solidFill>
                <a:latin typeface="Calibri"/>
                <a:ea typeface="Calibri"/>
                <a:cs typeface="Calibri"/>
                <a:sym typeface="Calibri"/>
              </a:defRPr>
            </a:lvl8pPr>
            <a:lvl9pPr indent="0" lvl="8" marL="3657600" marR="0" rtl="0" algn="l">
              <a:spcBef>
                <a:spcPts val="288"/>
              </a:spcBef>
              <a:buClr>
                <a:srgbClr val="7F7F7F"/>
              </a:buClr>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type="title"/>
          </p:nvPr>
        </p:nvSpPr>
        <p:spPr>
          <a:xfrm>
            <a:off x="5181600" y="1676400"/>
            <a:ext cx="2514599" cy="1875972"/>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txBox="1"/>
          <p:nvPr>
            <p:ph idx="1" type="body"/>
          </p:nvPr>
        </p:nvSpPr>
        <p:spPr>
          <a:xfrm>
            <a:off x="5486400" y="3552371"/>
            <a:ext cx="2209799" cy="1629227"/>
          </a:xfrm>
          <a:prstGeom prst="rect">
            <a:avLst/>
          </a:prstGeom>
          <a:noFill/>
          <a:ln>
            <a:noFill/>
          </a:ln>
        </p:spPr>
        <p:txBody>
          <a:bodyPr anchorCtr="0" anchor="t" bIns="91425" lIns="91425" rIns="91425" tIns="91425"/>
          <a:lstStyle>
            <a:lvl1pPr indent="0" lvl="0" marL="0" marR="0" rtl="0" algn="r">
              <a:spcBef>
                <a:spcPts val="240"/>
              </a:spcBef>
              <a:buClr>
                <a:srgbClr val="7F7F7F"/>
              </a:buClr>
              <a:buFont typeface="Noto Sans Symbols"/>
              <a:buNone/>
              <a:defRPr b="0" i="0" sz="1200" u="none" cap="none" strike="noStrike">
                <a:solidFill>
                  <a:schemeClr val="dk2"/>
                </a:solidFill>
                <a:latin typeface="Calibri"/>
                <a:ea typeface="Calibri"/>
                <a:cs typeface="Calibri"/>
                <a:sym typeface="Calibri"/>
              </a:defRPr>
            </a:lvl1pPr>
            <a:lvl2pPr indent="0" lvl="1" marL="457200" marR="0" rtl="0" algn="l">
              <a:spcBef>
                <a:spcPts val="240"/>
              </a:spcBef>
              <a:buClr>
                <a:srgbClr val="7F7F7F"/>
              </a:buClr>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rgbClr val="7F7F7F"/>
              </a:buClr>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rgbClr val="7F7F7F"/>
              </a:buClr>
              <a:buFont typeface="Noto Sans Symbols"/>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rgbClr val="7F7F7F"/>
              </a:buClr>
              <a:buFont typeface="Noto Sans Symbols"/>
              <a:buNone/>
              <a:defRPr b="0" i="0" sz="900" u="none" cap="none" strike="noStrike">
                <a:solidFill>
                  <a:schemeClr val="dk1"/>
                </a:solidFill>
                <a:latin typeface="Calibri"/>
                <a:ea typeface="Calibri"/>
                <a:cs typeface="Calibri"/>
                <a:sym typeface="Calibri"/>
              </a:defRPr>
            </a:lvl5pPr>
            <a:lvl6pPr indent="0" lvl="5" marL="22860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6pPr>
            <a:lvl7pPr indent="0" lvl="6" marL="27432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7pPr>
            <a:lvl8pPr indent="0" lvl="7" marL="32004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8pPr>
            <a:lvl9pPr indent="0" lvl="8" marL="3657600" marR="0" rtl="0" algn="l">
              <a:spcBef>
                <a:spcPts val="288"/>
              </a:spcBef>
              <a:buClr>
                <a:srgbClr val="7F7F7F"/>
              </a:buClr>
              <a:buFont typeface="Noto Sans Symbols"/>
              <a:buNone/>
              <a:defRPr b="0" i="0" sz="9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lang="en-US" sz="1050">
                <a:solidFill>
                  <a:srgbClr val="7F7F7F"/>
                </a:solidFill>
                <a:latin typeface="Calibri"/>
                <a:ea typeface="Calibri"/>
                <a:cs typeface="Calibri"/>
                <a:sym typeface="Calibri"/>
              </a:rPr>
              <a:t>‹#›</a:t>
            </a:fld>
          </a:p>
        </p:txBody>
      </p:sp>
      <p:sp>
        <p:nvSpPr>
          <p:cNvPr id="70" name="Shape 70"/>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sz="105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pic>
        <p:nvPicPr>
          <p:cNvPr descr="sphere2.png" id="6" name="Shape 6"/>
          <p:cNvPicPr preferRelativeResize="0"/>
          <p:nvPr/>
        </p:nvPicPr>
        <p:blipFill rotWithShape="1">
          <a:blip r:embed="rId1">
            <a:alphaModFix/>
          </a:blip>
          <a:srcRect b="0" l="0" r="0" t="0"/>
          <a:stretch/>
        </p:blipFill>
        <p:spPr>
          <a:xfrm>
            <a:off x="8823692" y="0"/>
            <a:ext cx="320307" cy="6858000"/>
          </a:xfrm>
          <a:prstGeom prst="rect">
            <a:avLst/>
          </a:prstGeom>
          <a:noFill/>
          <a:ln>
            <a:noFill/>
          </a:ln>
        </p:spPr>
      </p:pic>
      <p:sp>
        <p:nvSpPr>
          <p:cNvPr id="7" name="Shape 7"/>
          <p:cNvSpPr txBox="1"/>
          <p:nvPr>
            <p:ph type="title"/>
          </p:nvPr>
        </p:nvSpPr>
        <p:spPr>
          <a:xfrm>
            <a:off x="4876800" y="457200"/>
            <a:ext cx="2819400" cy="5714999"/>
          </a:xfrm>
          <a:prstGeom prst="rect">
            <a:avLst/>
          </a:prstGeom>
          <a:noFill/>
          <a:ln>
            <a:noFill/>
          </a:ln>
        </p:spPr>
        <p:txBody>
          <a:bodyPr anchorCtr="0" anchor="ctr" bIns="91425" lIns="91425" rIns="91425" tIns="91425"/>
          <a:lstStyle>
            <a:lvl1pPr indent="0" lvl="0" marL="0" marR="0" rtl="0" algn="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457200" y="457200"/>
            <a:ext cx="3657600" cy="5714998"/>
          </a:xfrm>
          <a:prstGeom prst="rect">
            <a:avLst/>
          </a:prstGeom>
          <a:noFill/>
          <a:ln>
            <a:noFill/>
          </a:ln>
        </p:spPr>
        <p:txBody>
          <a:bodyPr anchorCtr="0" anchor="ctr" bIns="91425" lIns="91425" rIns="91425" tIns="91425"/>
          <a:lstStyle>
            <a:lvl1pPr indent="-68579" lvl="0" marL="182880" marR="0" rtl="0" algn="l">
              <a:spcBef>
                <a:spcPts val="360"/>
              </a:spcBef>
              <a:buClr>
                <a:srgbClr val="7F7F7F"/>
              </a:buClr>
              <a:buSzPct val="100000"/>
              <a:buFont typeface="Noto Sans Symbols"/>
              <a:buChar char="▪"/>
              <a:defRPr b="0" i="0" sz="1800" u="none" cap="none" strike="noStrike">
                <a:solidFill>
                  <a:schemeClr val="dk1"/>
                </a:solidFill>
                <a:latin typeface="Calibri"/>
                <a:ea typeface="Calibri"/>
                <a:cs typeface="Calibri"/>
                <a:sym typeface="Calibri"/>
              </a:defRPr>
            </a:lvl1pPr>
            <a:lvl2pPr indent="-93980" lvl="1" marL="41148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2pPr>
            <a:lvl3pPr indent="-99059" lvl="2" marL="59436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3pPr>
            <a:lvl4pPr indent="-104140" lvl="3" marL="77724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4pPr>
            <a:lvl5pPr indent="-96519" lvl="4" marL="960120" marR="0" rtl="0" algn="l">
              <a:spcBef>
                <a:spcPts val="280"/>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5pPr>
            <a:lvl6pPr indent="-101600" lvl="5" marL="114300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6pPr>
            <a:lvl7pPr indent="-93980" lvl="6" marL="132588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7pPr>
            <a:lvl8pPr indent="-99060" lvl="7" marL="150876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8pPr>
            <a:lvl9pPr indent="-104139" lvl="8" marL="1691640" marR="0" rtl="0" algn="l">
              <a:spcBef>
                <a:spcPts val="288"/>
              </a:spcBef>
              <a:buClr>
                <a:srgbClr val="7F7F7F"/>
              </a:buClr>
              <a:buSzPct val="1000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9" name="Shape 9"/>
          <p:cNvSpPr txBox="1"/>
          <p:nvPr>
            <p:ph idx="12" type="sldNum"/>
          </p:nvPr>
        </p:nvSpPr>
        <p:spPr>
          <a:xfrm>
            <a:off x="7772400" y="6400800"/>
            <a:ext cx="533399" cy="15239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050" u="none" cap="none" strike="noStrike">
                <a:solidFill>
                  <a:srgbClr val="7F7F7F"/>
                </a:solidFill>
                <a:latin typeface="Calibri"/>
                <a:ea typeface="Calibri"/>
                <a:cs typeface="Calibri"/>
                <a:sym typeface="Calibri"/>
              </a:rPr>
              <a:t>‹#›</a:t>
            </a:fld>
          </a:p>
        </p:txBody>
      </p:sp>
      <p:sp>
        <p:nvSpPr>
          <p:cNvPr id="10" name="Shape 10"/>
          <p:cNvSpPr txBox="1"/>
          <p:nvPr>
            <p:ph idx="10" type="dt"/>
          </p:nvPr>
        </p:nvSpPr>
        <p:spPr>
          <a:xfrm>
            <a:off x="4876801" y="6426201"/>
            <a:ext cx="2819398" cy="12699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rgbClr val="7F7F7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4875212" y="6296248"/>
            <a:ext cx="2820987" cy="152399"/>
          </a:xfrm>
          <a:prstGeom prst="rect">
            <a:avLst/>
          </a:prstGeom>
          <a:noFill/>
          <a:ln>
            <a:noFill/>
          </a:ln>
        </p:spPr>
        <p:txBody>
          <a:bodyPr anchorCtr="0" anchor="b" bIns="91425" lIns="91425" rIns="91425" tIns="91425"/>
          <a:lstStyle>
            <a:lvl1pPr indent="0" lvl="0" marL="0" marR="0" rtl="0" algn="r">
              <a:spcBef>
                <a:spcPts val="0"/>
              </a:spcBef>
              <a:buNone/>
              <a:defRPr b="0" i="0" sz="105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6.png"/><Relationship Id="rId4"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 Id="rId4" Type="http://schemas.openxmlformats.org/officeDocument/2006/relationships/image" Target="../media/image08.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idx="1" type="subTitle"/>
          </p:nvPr>
        </p:nvSpPr>
        <p:spPr>
          <a:xfrm>
            <a:off x="2438400" y="3581400"/>
            <a:ext cx="3962399" cy="2133599"/>
          </a:xfrm>
          <a:prstGeom prst="rect">
            <a:avLst/>
          </a:prstGeom>
          <a:noFill/>
          <a:ln>
            <a:noFill/>
          </a:ln>
        </p:spPr>
        <p:txBody>
          <a:bodyPr anchorCtr="0" anchor="t" bIns="45700" lIns="91425" rIns="91425" tIns="45700">
            <a:noAutofit/>
          </a:bodyPr>
          <a:lstStyle/>
          <a:p>
            <a:pPr indent="0" lvl="0" marL="0" marR="0" rtl="0" algn="r">
              <a:spcBef>
                <a:spcPts val="0"/>
              </a:spcBef>
              <a:buClr>
                <a:srgbClr val="7F7F7F"/>
              </a:buClr>
              <a:buSzPct val="25000"/>
              <a:buFont typeface="Noto Sans Symbols"/>
              <a:buNone/>
            </a:pPr>
            <a:r>
              <a:rPr b="0" i="0" lang="en-US" sz="1400" u="none" cap="none" strike="noStrike">
                <a:solidFill>
                  <a:schemeClr val="dk2"/>
                </a:solidFill>
                <a:latin typeface="Calibri"/>
                <a:ea typeface="Calibri"/>
                <a:cs typeface="Calibri"/>
                <a:sym typeface="Calibri"/>
              </a:rPr>
              <a:t>    </a:t>
            </a:r>
            <a:r>
              <a:rPr b="0" i="0" lang="en-US" sz="1600" u="none" cap="none" strike="noStrike">
                <a:solidFill>
                  <a:schemeClr val="dk2"/>
                </a:solidFill>
                <a:latin typeface="Calibri"/>
                <a:ea typeface="Calibri"/>
                <a:cs typeface="Calibri"/>
                <a:sym typeface="Calibri"/>
              </a:rPr>
              <a:t>UNITY, FUNCTION, ACCESIBILITY</a:t>
            </a:r>
          </a:p>
        </p:txBody>
      </p:sp>
      <p:sp>
        <p:nvSpPr>
          <p:cNvPr id="88" name="Shape 88"/>
          <p:cNvSpPr txBox="1"/>
          <p:nvPr>
            <p:ph type="title"/>
          </p:nvPr>
        </p:nvSpPr>
        <p:spPr>
          <a:xfrm>
            <a:off x="762000" y="914400"/>
            <a:ext cx="5638800" cy="26669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The MODS Explorer App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body"/>
          </p:nvPr>
        </p:nvSpPr>
        <p:spPr>
          <a:xfrm>
            <a:off x="457200" y="838200"/>
            <a:ext cx="8153399" cy="5638800"/>
          </a:xfrm>
          <a:prstGeom prst="rect">
            <a:avLst/>
          </a:prstGeom>
          <a:noFill/>
          <a:ln>
            <a:noFill/>
          </a:ln>
        </p:spPr>
        <p:txBody>
          <a:bodyPr anchorCtr="0" anchor="ctr" bIns="45700" lIns="91425" rIns="91425" tIns="45700">
            <a:noAutofit/>
          </a:bodyPr>
          <a:lstStyle/>
          <a:p>
            <a:pPr indent="-182880" lvl="0" marL="182880" marR="0" rtl="0" algn="l">
              <a:spcBef>
                <a:spcPts val="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360"/>
              </a:spcBef>
              <a:spcAft>
                <a:spcPts val="0"/>
              </a:spcAft>
              <a:buClr>
                <a:srgbClr val="7F7F7F"/>
              </a:buClr>
              <a:buSzPct val="250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360"/>
              </a:spcBef>
              <a:spcAft>
                <a:spcPts val="0"/>
              </a:spcAft>
              <a:buClr>
                <a:srgbClr val="7F7F7F"/>
              </a:buClr>
              <a:buSzPct val="250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360"/>
              </a:spcBef>
              <a:spcAft>
                <a:spcPts val="0"/>
              </a:spcAft>
              <a:buClr>
                <a:srgbClr val="7F7F7F"/>
              </a:buClr>
              <a:buSzPct val="250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360"/>
              </a:spcBef>
              <a:buClr>
                <a:srgbClr val="7F7F7F"/>
              </a:buClr>
              <a:buSzPct val="25000"/>
              <a:buFont typeface="Noto Sans Symbols"/>
              <a:buNone/>
            </a:pPr>
            <a:r>
              <a:rPr b="0" i="0" lang="en-US" sz="1800" u="none" cap="none" strike="noStrike">
                <a:solidFill>
                  <a:schemeClr val="dk1"/>
                </a:solidFill>
                <a:latin typeface="Calibri"/>
                <a:ea typeface="Calibri"/>
                <a:cs typeface="Calibri"/>
                <a:sym typeface="Calibri"/>
              </a:rPr>
              <a:t>Our App (the Mods Explorer app), is meant to allow the user to see the museum and it’s exhibits in a whole new way. Allowing for digital interaction, learning, and fun. Our app seeks to enhance the museum experience. </a:t>
            </a:r>
          </a:p>
        </p:txBody>
      </p:sp>
      <p:sp>
        <p:nvSpPr>
          <p:cNvPr id="94" name="Shape 94"/>
          <p:cNvSpPr txBox="1"/>
          <p:nvPr>
            <p:ph type="title"/>
          </p:nvPr>
        </p:nvSpPr>
        <p:spPr>
          <a:xfrm>
            <a:off x="457200" y="457200"/>
            <a:ext cx="8153399" cy="5333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What we’re about!</a:t>
            </a:r>
          </a:p>
        </p:txBody>
      </p:sp>
      <p:pic>
        <p:nvPicPr>
          <p:cNvPr id="95" name="Shape 95"/>
          <p:cNvPicPr preferRelativeResize="0"/>
          <p:nvPr/>
        </p:nvPicPr>
        <p:blipFill rotWithShape="1">
          <a:blip r:embed="rId3">
            <a:alphaModFix/>
          </a:blip>
          <a:srcRect b="0" l="0" r="0" t="0"/>
          <a:stretch/>
        </p:blipFill>
        <p:spPr>
          <a:xfrm>
            <a:off x="914400" y="1143000"/>
            <a:ext cx="7188584" cy="4039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idx="1" type="body"/>
          </p:nvPr>
        </p:nvSpPr>
        <p:spPr>
          <a:xfrm>
            <a:off x="457200" y="1295400"/>
            <a:ext cx="8153399" cy="4876798"/>
          </a:xfrm>
          <a:prstGeom prst="rect">
            <a:avLst/>
          </a:prstGeom>
          <a:noFill/>
          <a:ln>
            <a:noFill/>
          </a:ln>
        </p:spPr>
        <p:txBody>
          <a:bodyPr anchorCtr="0" anchor="ctr" bIns="45700" lIns="91425" rIns="91425" tIns="45700">
            <a:noAutofit/>
          </a:bodyPr>
          <a:lstStyle/>
          <a:p>
            <a:pPr indent="-182880" lvl="0" marL="182880" marR="0" rtl="0" algn="l">
              <a:lnSpc>
                <a:spcPct val="80000"/>
              </a:lnSpc>
              <a:spcBef>
                <a:spcPts val="0"/>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Char char="▪"/>
            </a:pPr>
            <a:r>
              <a:rPr b="0" i="0" lang="en-US" sz="1665" u="none" cap="none" strike="noStrike">
                <a:solidFill>
                  <a:schemeClr val="dk1"/>
                </a:solidFill>
                <a:latin typeface="Calibri"/>
                <a:ea typeface="Calibri"/>
                <a:cs typeface="Calibri"/>
                <a:sym typeface="Calibri"/>
              </a:rPr>
              <a:t>The sign up page welcomes the user. Allows for analytics and a member like experience.</a:t>
            </a: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182880" lvl="0" marL="182880" marR="0" rtl="0" algn="l">
              <a:lnSpc>
                <a:spcPct val="80000"/>
              </a:lnSpc>
              <a:spcBef>
                <a:spcPts val="333"/>
              </a:spcBef>
              <a:spcAft>
                <a:spcPts val="0"/>
              </a:spcAft>
              <a:buClr>
                <a:srgbClr val="7F7F7F"/>
              </a:buClr>
              <a:buSzPct val="97941"/>
              <a:buFont typeface="Noto Sans Symbols"/>
              <a:buNone/>
            </a:pPr>
            <a:r>
              <a:t/>
            </a:r>
            <a:endParaRPr b="0" i="0" sz="1665" u="none" cap="none" strike="noStrike">
              <a:solidFill>
                <a:schemeClr val="dk1"/>
              </a:solidFill>
              <a:latin typeface="Calibri"/>
              <a:ea typeface="Calibri"/>
              <a:cs typeface="Calibri"/>
              <a:sym typeface="Calibri"/>
            </a:endParaRPr>
          </a:p>
          <a:p>
            <a:pPr indent="0" lvl="0" marL="0" marR="0" rtl="0" algn="l">
              <a:lnSpc>
                <a:spcPct val="80000"/>
              </a:lnSpc>
              <a:spcBef>
                <a:spcPts val="333"/>
              </a:spcBef>
              <a:spcAft>
                <a:spcPts val="0"/>
              </a:spcAft>
              <a:buClr>
                <a:srgbClr val="7F7F7F"/>
              </a:buClr>
              <a:buSzPct val="25000"/>
              <a:buFont typeface="Noto Sans Symbols"/>
              <a:buNone/>
            </a:pPr>
            <a:r>
              <a:t/>
            </a:r>
            <a:endParaRPr b="0" i="0" sz="1665" u="none" cap="none" strike="noStrike">
              <a:solidFill>
                <a:schemeClr val="dk1"/>
              </a:solidFill>
              <a:latin typeface="Calibri"/>
              <a:ea typeface="Calibri"/>
              <a:cs typeface="Calibri"/>
              <a:sym typeface="Calibri"/>
            </a:endParaRPr>
          </a:p>
          <a:p>
            <a:pPr indent="0" lvl="0" marL="0" marR="0" rtl="0" algn="ctr">
              <a:lnSpc>
                <a:spcPct val="80000"/>
              </a:lnSpc>
              <a:spcBef>
                <a:spcPts val="333"/>
              </a:spcBef>
              <a:buClr>
                <a:srgbClr val="7F7F7F"/>
              </a:buClr>
              <a:buSzPct val="25000"/>
              <a:buFont typeface="Noto Sans Symbols"/>
              <a:buNone/>
            </a:pPr>
            <a:r>
              <a:t/>
            </a:r>
            <a:endParaRPr b="0" i="0" sz="1665" u="none" cap="none" strike="noStrike">
              <a:solidFill>
                <a:schemeClr val="dk1"/>
              </a:solidFill>
              <a:latin typeface="Calibri"/>
              <a:ea typeface="Calibri"/>
              <a:cs typeface="Calibri"/>
              <a:sym typeface="Calibri"/>
            </a:endParaRPr>
          </a:p>
        </p:txBody>
      </p:sp>
      <p:sp>
        <p:nvSpPr>
          <p:cNvPr id="101" name="Shape 101"/>
          <p:cNvSpPr txBox="1"/>
          <p:nvPr>
            <p:ph type="title"/>
          </p:nvPr>
        </p:nvSpPr>
        <p:spPr>
          <a:xfrm>
            <a:off x="457200" y="457200"/>
            <a:ext cx="8153399" cy="5333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Sign-Up!</a:t>
            </a:r>
          </a:p>
        </p:txBody>
      </p:sp>
      <p:pic>
        <p:nvPicPr>
          <p:cNvPr descr="C:\Users\Owner\Desktop\Screenshot_20160729-113129.png" id="102" name="Shape 102"/>
          <p:cNvPicPr preferRelativeResize="0"/>
          <p:nvPr/>
        </p:nvPicPr>
        <p:blipFill rotWithShape="1">
          <a:blip r:embed="rId3">
            <a:alphaModFix/>
          </a:blip>
          <a:srcRect b="0" l="0" r="0" t="0"/>
          <a:stretch/>
        </p:blipFill>
        <p:spPr>
          <a:xfrm>
            <a:off x="1752600" y="990600"/>
            <a:ext cx="2438399" cy="3901440"/>
          </a:xfrm>
          <a:prstGeom prst="rect">
            <a:avLst/>
          </a:prstGeom>
          <a:noFill/>
          <a:ln>
            <a:noFill/>
          </a:ln>
        </p:spPr>
      </p:pic>
      <p:pic>
        <p:nvPicPr>
          <p:cNvPr descr="C:\Users\Owner\Desktop\Screenshot_20160729-113145.png" id="103" name="Shape 103"/>
          <p:cNvPicPr preferRelativeResize="0"/>
          <p:nvPr/>
        </p:nvPicPr>
        <p:blipFill rotWithShape="1">
          <a:blip r:embed="rId4">
            <a:alphaModFix/>
          </a:blip>
          <a:srcRect b="0" l="0" r="0" t="0"/>
          <a:stretch/>
        </p:blipFill>
        <p:spPr>
          <a:xfrm>
            <a:off x="4572000" y="990600"/>
            <a:ext cx="2438399" cy="39014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body"/>
          </p:nvPr>
        </p:nvSpPr>
        <p:spPr>
          <a:xfrm>
            <a:off x="457200" y="4572000"/>
            <a:ext cx="8153399" cy="1600198"/>
          </a:xfrm>
          <a:prstGeom prst="rect">
            <a:avLst/>
          </a:prstGeom>
          <a:noFill/>
          <a:ln>
            <a:noFill/>
          </a:ln>
        </p:spPr>
        <p:txBody>
          <a:bodyPr anchorCtr="0" anchor="ctr" bIns="45700" lIns="91425" rIns="91425" tIns="45700">
            <a:noAutofit/>
          </a:bodyPr>
          <a:lstStyle/>
          <a:p>
            <a:pPr indent="0" lvl="0" marL="0" marR="0" rtl="0" algn="ctr">
              <a:spcBef>
                <a:spcPts val="0"/>
              </a:spcBef>
              <a:buClr>
                <a:srgbClr val="7F7F7F"/>
              </a:buClr>
              <a:buSzPct val="25000"/>
              <a:buFont typeface="Noto Sans Symbols"/>
              <a:buNone/>
            </a:pPr>
            <a:r>
              <a:rPr b="0" i="0" lang="en-US" sz="1800" u="none" cap="none" strike="noStrike">
                <a:solidFill>
                  <a:schemeClr val="dk1"/>
                </a:solidFill>
                <a:latin typeface="Calibri"/>
                <a:ea typeface="Calibri"/>
                <a:cs typeface="Calibri"/>
                <a:sym typeface="Calibri"/>
              </a:rPr>
              <a:t>The purpose of this page is to guide the user to the other aspects of the app, the initial introduction to the app.</a:t>
            </a:r>
          </a:p>
        </p:txBody>
      </p:sp>
      <p:sp>
        <p:nvSpPr>
          <p:cNvPr id="109" name="Shape 109"/>
          <p:cNvSpPr txBox="1"/>
          <p:nvPr>
            <p:ph type="title"/>
          </p:nvPr>
        </p:nvSpPr>
        <p:spPr>
          <a:xfrm>
            <a:off x="457200" y="457200"/>
            <a:ext cx="8153399" cy="5333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The Home Page</a:t>
            </a:r>
          </a:p>
        </p:txBody>
      </p:sp>
      <p:pic>
        <p:nvPicPr>
          <p:cNvPr descr="C:\Users\Owner\Desktop\Screenshot_20160729-113048.png" id="110" name="Shape 110"/>
          <p:cNvPicPr preferRelativeResize="0"/>
          <p:nvPr/>
        </p:nvPicPr>
        <p:blipFill rotWithShape="1">
          <a:blip r:embed="rId3">
            <a:alphaModFix/>
          </a:blip>
          <a:srcRect b="0" l="0" r="0" t="0"/>
          <a:stretch/>
        </p:blipFill>
        <p:spPr>
          <a:xfrm>
            <a:off x="3429000" y="1127762"/>
            <a:ext cx="2352674" cy="37642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457200" y="1295400"/>
            <a:ext cx="8153399" cy="4876798"/>
          </a:xfrm>
          <a:prstGeom prst="rect">
            <a:avLst/>
          </a:prstGeom>
          <a:noFill/>
          <a:ln>
            <a:noFill/>
          </a:ln>
        </p:spPr>
        <p:txBody>
          <a:bodyPr anchorCtr="0" anchor="ctr" bIns="45700" lIns="91425" rIns="91425" tIns="45700">
            <a:noAutofit/>
          </a:bodyPr>
          <a:lstStyle/>
          <a:p>
            <a:pPr indent="-182880" lvl="0" marL="182880" marR="0" rtl="0" algn="l">
              <a:spcBef>
                <a:spcPts val="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182880" lvl="0" marL="182880" marR="0" rtl="0" algn="l">
              <a:spcBef>
                <a:spcPts val="360"/>
              </a:spcBef>
              <a:spcAft>
                <a:spcPts val="0"/>
              </a:spcAft>
              <a:buClr>
                <a:srgbClr val="7F7F7F"/>
              </a:buClr>
              <a:buSzPct val="1000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rgbClr val="7F7F7F"/>
              </a:buClr>
              <a:buSzPct val="250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360"/>
              </a:spcBef>
              <a:buClr>
                <a:srgbClr val="7F7F7F"/>
              </a:buClr>
              <a:buSzPct val="25000"/>
              <a:buFont typeface="Noto Sans Symbols"/>
              <a:buNone/>
            </a:pPr>
            <a:r>
              <a:rPr b="0" i="0" lang="en-US" sz="1800" u="none" cap="none" strike="noStrike">
                <a:solidFill>
                  <a:schemeClr val="dk1"/>
                </a:solidFill>
                <a:latin typeface="Calibri"/>
                <a:ea typeface="Calibri"/>
                <a:cs typeface="Calibri"/>
                <a:sym typeface="Calibri"/>
              </a:rPr>
              <a:t>Gives an introductory paragraph about the app, explaining the interface to the user.</a:t>
            </a:r>
          </a:p>
        </p:txBody>
      </p:sp>
      <p:sp>
        <p:nvSpPr>
          <p:cNvPr id="116" name="Shape 116"/>
          <p:cNvSpPr txBox="1"/>
          <p:nvPr>
            <p:ph type="title"/>
          </p:nvPr>
        </p:nvSpPr>
        <p:spPr>
          <a:xfrm>
            <a:off x="457200" y="457200"/>
            <a:ext cx="8153399" cy="5333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About</a:t>
            </a:r>
          </a:p>
        </p:txBody>
      </p:sp>
      <p:pic>
        <p:nvPicPr>
          <p:cNvPr descr="C:\Users\Owner\Desktop\Screenshot_20160729-134732.png" id="117" name="Shape 117"/>
          <p:cNvPicPr preferRelativeResize="0"/>
          <p:nvPr/>
        </p:nvPicPr>
        <p:blipFill rotWithShape="1">
          <a:blip r:embed="rId3">
            <a:alphaModFix/>
          </a:blip>
          <a:srcRect b="0" l="0" r="0" t="0"/>
          <a:stretch/>
        </p:blipFill>
        <p:spPr>
          <a:xfrm>
            <a:off x="3085407" y="990600"/>
            <a:ext cx="2714624" cy="434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457200" y="4876800"/>
            <a:ext cx="8153399" cy="1295399"/>
          </a:xfrm>
          <a:prstGeom prst="rect">
            <a:avLst/>
          </a:prstGeom>
          <a:noFill/>
          <a:ln>
            <a:noFill/>
          </a:ln>
        </p:spPr>
        <p:txBody>
          <a:bodyPr anchorCtr="0" anchor="ctr" bIns="45700" lIns="91425" rIns="91425" tIns="45700">
            <a:noAutofit/>
          </a:bodyPr>
          <a:lstStyle/>
          <a:p>
            <a:pPr indent="0" lvl="0" marL="0" marR="0" rtl="0" algn="ctr">
              <a:spcBef>
                <a:spcPts val="0"/>
              </a:spcBef>
              <a:buClr>
                <a:srgbClr val="7F7F7F"/>
              </a:buClr>
              <a:buSzPct val="25000"/>
              <a:buFont typeface="Noto Sans Symbols"/>
              <a:buNone/>
            </a:pPr>
            <a:r>
              <a:rPr b="0" i="0" lang="en-US" sz="1800" u="none" cap="none" strike="noStrike">
                <a:solidFill>
                  <a:schemeClr val="dk1"/>
                </a:solidFill>
                <a:latin typeface="Calibri"/>
                <a:ea typeface="Calibri"/>
                <a:cs typeface="Calibri"/>
                <a:sym typeface="Calibri"/>
              </a:rPr>
              <a:t>Each group has created an app for each exhibit, The MODS Explorer app is just the glue that holds them all together. Providing a way to display all the MODS exhibits , allowing the user to interact with all of them at the touch of a button.</a:t>
            </a:r>
          </a:p>
        </p:txBody>
      </p:sp>
      <p:sp>
        <p:nvSpPr>
          <p:cNvPr id="123" name="Shape 123"/>
          <p:cNvSpPr txBox="1"/>
          <p:nvPr>
            <p:ph type="title"/>
          </p:nvPr>
        </p:nvSpPr>
        <p:spPr>
          <a:xfrm>
            <a:off x="457200" y="457200"/>
            <a:ext cx="8153399" cy="5333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The Exhibits</a:t>
            </a:r>
          </a:p>
        </p:txBody>
      </p:sp>
      <p:pic>
        <p:nvPicPr>
          <p:cNvPr descr="C:\Users\Owner\Desktop\Screenshot_20160729-113056.png" id="124" name="Shape 124"/>
          <p:cNvPicPr preferRelativeResize="0"/>
          <p:nvPr/>
        </p:nvPicPr>
        <p:blipFill rotWithShape="1">
          <a:blip r:embed="rId3">
            <a:alphaModFix/>
          </a:blip>
          <a:srcRect b="0" l="0" r="0" t="0"/>
          <a:stretch/>
        </p:blipFill>
        <p:spPr>
          <a:xfrm>
            <a:off x="1905000" y="914400"/>
            <a:ext cx="2665700" cy="4145144"/>
          </a:xfrm>
          <a:prstGeom prst="rect">
            <a:avLst/>
          </a:prstGeom>
          <a:noFill/>
          <a:ln>
            <a:noFill/>
          </a:ln>
        </p:spPr>
      </p:pic>
      <p:pic>
        <p:nvPicPr>
          <p:cNvPr descr="C:\Users\Owner\Desktop\Screenshot_20160729-113101.png" id="125" name="Shape 125"/>
          <p:cNvPicPr preferRelativeResize="0"/>
          <p:nvPr/>
        </p:nvPicPr>
        <p:blipFill rotWithShape="1">
          <a:blip r:embed="rId4">
            <a:alphaModFix/>
          </a:blip>
          <a:srcRect b="0" l="0" r="0" t="0"/>
          <a:stretch/>
        </p:blipFill>
        <p:spPr>
          <a:xfrm>
            <a:off x="4572083" y="914399"/>
            <a:ext cx="2590714" cy="4145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457200" y="4800600"/>
            <a:ext cx="8153399" cy="1371598"/>
          </a:xfrm>
          <a:prstGeom prst="rect">
            <a:avLst/>
          </a:prstGeom>
          <a:noFill/>
          <a:ln>
            <a:noFill/>
          </a:ln>
        </p:spPr>
        <p:txBody>
          <a:bodyPr anchorCtr="0" anchor="ctr" bIns="45700" lIns="91425" rIns="91425" tIns="45700">
            <a:noAutofit/>
          </a:bodyPr>
          <a:lstStyle/>
          <a:p>
            <a:pPr indent="0" lvl="0" marL="0" marR="0" rtl="0" algn="ctr">
              <a:spcBef>
                <a:spcPts val="0"/>
              </a:spcBef>
              <a:buClr>
                <a:srgbClr val="7F7F7F"/>
              </a:buClr>
              <a:buSzPct val="25000"/>
              <a:buFont typeface="Noto Sans Symbols"/>
              <a:buNone/>
            </a:pPr>
            <a:r>
              <a:rPr b="0" i="0" lang="en-US" sz="1800" u="none" cap="none" strike="noStrike">
                <a:solidFill>
                  <a:schemeClr val="dk1"/>
                </a:solidFill>
                <a:latin typeface="Calibri"/>
                <a:ea typeface="Calibri"/>
                <a:cs typeface="Calibri"/>
                <a:sym typeface="Calibri"/>
              </a:rPr>
              <a:t>The Museum of Discovery and Science is still handing out paper pamphlets to this day. Not only is it an impact to our environment but it is also in impact on the museum financially. The MODS Explorer app seeks to replace these paper maps.</a:t>
            </a:r>
          </a:p>
        </p:txBody>
      </p:sp>
      <p:sp>
        <p:nvSpPr>
          <p:cNvPr id="131" name="Shape 131"/>
          <p:cNvSpPr txBox="1"/>
          <p:nvPr>
            <p:ph type="title"/>
          </p:nvPr>
        </p:nvSpPr>
        <p:spPr>
          <a:xfrm>
            <a:off x="457200" y="457200"/>
            <a:ext cx="8153399" cy="5333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000" u="none" cap="none" strike="noStrike">
                <a:solidFill>
                  <a:schemeClr val="dk1"/>
                </a:solidFill>
                <a:latin typeface="Calibri"/>
                <a:ea typeface="Calibri"/>
                <a:cs typeface="Calibri"/>
                <a:sym typeface="Calibri"/>
              </a:rPr>
              <a:t>The Map</a:t>
            </a:r>
          </a:p>
        </p:txBody>
      </p:sp>
      <p:pic>
        <p:nvPicPr>
          <p:cNvPr descr="C:\Users\Owner\Desktop\Screenshot_20160729-113114.png" id="132" name="Shape 132"/>
          <p:cNvPicPr preferRelativeResize="0"/>
          <p:nvPr/>
        </p:nvPicPr>
        <p:blipFill rotWithShape="1">
          <a:blip r:embed="rId3">
            <a:alphaModFix/>
          </a:blip>
          <a:srcRect b="0" l="0" r="0" t="0"/>
          <a:stretch/>
        </p:blipFill>
        <p:spPr>
          <a:xfrm>
            <a:off x="1981200" y="914400"/>
            <a:ext cx="2524124" cy="4038599"/>
          </a:xfrm>
          <a:prstGeom prst="rect">
            <a:avLst/>
          </a:prstGeom>
          <a:noFill/>
          <a:ln>
            <a:noFill/>
          </a:ln>
        </p:spPr>
      </p:pic>
      <p:pic>
        <p:nvPicPr>
          <p:cNvPr descr="C:\Users\Owner\Desktop\Screenshot_20160729-113110.png" id="133" name="Shape 133"/>
          <p:cNvPicPr preferRelativeResize="0"/>
          <p:nvPr/>
        </p:nvPicPr>
        <p:blipFill rotWithShape="1">
          <a:blip r:embed="rId4">
            <a:alphaModFix/>
          </a:blip>
          <a:srcRect b="0" l="0" r="0" t="0"/>
          <a:stretch/>
        </p:blipFill>
        <p:spPr>
          <a:xfrm>
            <a:off x="4645817" y="1066800"/>
            <a:ext cx="2428875" cy="3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70862" y="412750"/>
            <a:ext cx="7730835" cy="1524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8000" u="none" cap="none" strike="noStrike">
                <a:solidFill>
                  <a:schemeClr val="dk1"/>
                </a:solidFill>
                <a:latin typeface="Calibri"/>
                <a:ea typeface="Calibri"/>
                <a:cs typeface="Calibri"/>
                <a:sym typeface="Calibri"/>
              </a:rPr>
              <a:t>Questions?</a:t>
            </a:r>
          </a:p>
        </p:txBody>
      </p:sp>
      <p:sp>
        <p:nvSpPr>
          <p:cNvPr descr="Image result for questions" id="139" name="Shape 139"/>
          <p:cNvSpPr/>
          <p:nvPr/>
        </p:nvSpPr>
        <p:spPr>
          <a:xfrm>
            <a:off x="155575" y="-144463"/>
            <a:ext cx="304799" cy="304801"/>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id="140" name="Shape 140"/>
          <p:cNvPicPr preferRelativeResize="0"/>
          <p:nvPr/>
        </p:nvPicPr>
        <p:blipFill rotWithShape="1">
          <a:blip r:embed="rId3">
            <a:alphaModFix/>
          </a:blip>
          <a:srcRect b="0" l="0" r="0" t="0"/>
          <a:stretch/>
        </p:blipFill>
        <p:spPr>
          <a:xfrm>
            <a:off x="2286000" y="2057400"/>
            <a:ext cx="4500561" cy="4500561"/>
          </a:xfrm>
          <a:prstGeom prst="rect">
            <a:avLst/>
          </a:prstGeom>
          <a:noFill/>
          <a:ln>
            <a:noFill/>
          </a:ln>
        </p:spPr>
      </p:pic>
      <p:pic>
        <p:nvPicPr>
          <p:cNvPr descr="https://muhc.ca/sites/default/files/micro/m-Questions/question.png" id="141" name="Shape 141"/>
          <p:cNvPicPr preferRelativeResize="0"/>
          <p:nvPr/>
        </p:nvPicPr>
        <p:blipFill rotWithShape="1">
          <a:blip r:embed="rId4">
            <a:alphaModFix/>
          </a:blip>
          <a:srcRect b="0" l="0" r="0" t="0"/>
          <a:stretch/>
        </p:blipFill>
        <p:spPr>
          <a:xfrm rot="1165728">
            <a:off x="6509759" y="3809999"/>
            <a:ext cx="1306078" cy="1197239"/>
          </a:xfrm>
          <a:prstGeom prst="rect">
            <a:avLst/>
          </a:prstGeom>
          <a:noFill/>
          <a:ln>
            <a:noFill/>
          </a:ln>
        </p:spPr>
      </p:pic>
      <p:pic>
        <p:nvPicPr>
          <p:cNvPr descr="https://muhc.ca/sites/default/files/micro/m-Questions/question.png" id="142" name="Shape 142"/>
          <p:cNvPicPr preferRelativeResize="0"/>
          <p:nvPr/>
        </p:nvPicPr>
        <p:blipFill rotWithShape="1">
          <a:blip r:embed="rId5">
            <a:alphaModFix/>
          </a:blip>
          <a:srcRect b="0" l="0" r="0" t="0"/>
          <a:stretch/>
        </p:blipFill>
        <p:spPr>
          <a:xfrm rot="-866455">
            <a:off x="444643" y="453759"/>
            <a:ext cx="1749424" cy="1603639"/>
          </a:xfrm>
          <a:prstGeom prst="rect">
            <a:avLst/>
          </a:prstGeom>
          <a:noFill/>
          <a:ln>
            <a:noFill/>
          </a:ln>
        </p:spPr>
      </p:pic>
      <p:pic>
        <p:nvPicPr>
          <p:cNvPr descr="http://builddreamteam.com/wp-content/uploads/2015/11/questions.png" id="143" name="Shape 143"/>
          <p:cNvPicPr preferRelativeResize="0"/>
          <p:nvPr/>
        </p:nvPicPr>
        <p:blipFill rotWithShape="1">
          <a:blip r:embed="rId6">
            <a:alphaModFix/>
          </a:blip>
          <a:srcRect b="0" l="0" r="0" t="0"/>
          <a:stretch/>
        </p:blipFill>
        <p:spPr>
          <a:xfrm rot="2140493">
            <a:off x="6985936" y="685799"/>
            <a:ext cx="1482942" cy="981707"/>
          </a:xfrm>
          <a:prstGeom prst="rect">
            <a:avLst/>
          </a:prstGeom>
          <a:noFill/>
          <a:ln>
            <a:noFill/>
          </a:ln>
        </p:spPr>
      </p:pic>
      <p:pic>
        <p:nvPicPr>
          <p:cNvPr descr="http://builddreamteam.com/wp-content/uploads/2015/11/questions.png" id="144" name="Shape 144"/>
          <p:cNvPicPr preferRelativeResize="0"/>
          <p:nvPr/>
        </p:nvPicPr>
        <p:blipFill rotWithShape="1">
          <a:blip r:embed="rId7">
            <a:alphaModFix/>
          </a:blip>
          <a:srcRect b="0" l="0" r="0" t="0"/>
          <a:stretch/>
        </p:blipFill>
        <p:spPr>
          <a:xfrm rot="-1289063">
            <a:off x="472528" y="4382500"/>
            <a:ext cx="2018485" cy="12494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mposite">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