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7" r:id="rId3"/>
    <p:sldId id="258" r:id="rId4"/>
    <p:sldId id="256"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0" autoAdjust="0"/>
    <p:restoredTop sz="94660"/>
  </p:normalViewPr>
  <p:slideViewPr>
    <p:cSldViewPr snapToGrid="0">
      <p:cViewPr varScale="1">
        <p:scale>
          <a:sx n="63" d="100"/>
          <a:sy n="63"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491128-750A-4747-856F-25DE39DD76FD}" type="datetimeFigureOut">
              <a:rPr lang="en-US" smtClean="0"/>
              <a:t>7/22/2015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39DB2B-4A65-4C0E-86E6-A5EC599E6658}" type="slidenum">
              <a:rPr lang="en-US" smtClean="0"/>
              <a:t>‹#›</a:t>
            </a:fld>
            <a:endParaRPr lang="en-US"/>
          </a:p>
        </p:txBody>
      </p:sp>
    </p:spTree>
    <p:extLst>
      <p:ext uri="{BB962C8B-B14F-4D97-AF65-F5344CB8AC3E}">
        <p14:creationId xmlns:p14="http://schemas.microsoft.com/office/powerpoint/2010/main" val="104653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491128-750A-4747-856F-25DE39DD76FD}" type="datetimeFigureOut">
              <a:rPr lang="en-US" smtClean="0"/>
              <a:t>7/22/2015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39DB2B-4A65-4C0E-86E6-A5EC599E6658}" type="slidenum">
              <a:rPr lang="en-US" smtClean="0"/>
              <a:t>‹#›</a:t>
            </a:fld>
            <a:endParaRPr lang="en-US"/>
          </a:p>
        </p:txBody>
      </p:sp>
    </p:spTree>
    <p:extLst>
      <p:ext uri="{BB962C8B-B14F-4D97-AF65-F5344CB8AC3E}">
        <p14:creationId xmlns:p14="http://schemas.microsoft.com/office/powerpoint/2010/main" val="3025309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491128-750A-4747-856F-25DE39DD76FD}" type="datetimeFigureOut">
              <a:rPr lang="en-US" smtClean="0"/>
              <a:t>7/22/2015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39DB2B-4A65-4C0E-86E6-A5EC599E6658}" type="slidenum">
              <a:rPr lang="en-US" smtClean="0"/>
              <a:t>‹#›</a:t>
            </a:fld>
            <a:endParaRPr lang="en-US"/>
          </a:p>
        </p:txBody>
      </p:sp>
    </p:spTree>
    <p:extLst>
      <p:ext uri="{BB962C8B-B14F-4D97-AF65-F5344CB8AC3E}">
        <p14:creationId xmlns:p14="http://schemas.microsoft.com/office/powerpoint/2010/main" val="2329860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491128-750A-4747-856F-25DE39DD76FD}" type="datetimeFigureOut">
              <a:rPr lang="en-US" smtClean="0"/>
              <a:t>7/22/2015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39DB2B-4A65-4C0E-86E6-A5EC599E6658}" type="slidenum">
              <a:rPr lang="en-US" smtClean="0"/>
              <a:t>‹#›</a:t>
            </a:fld>
            <a:endParaRPr lang="en-US"/>
          </a:p>
        </p:txBody>
      </p:sp>
    </p:spTree>
    <p:extLst>
      <p:ext uri="{BB962C8B-B14F-4D97-AF65-F5344CB8AC3E}">
        <p14:creationId xmlns:p14="http://schemas.microsoft.com/office/powerpoint/2010/main" val="2909268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491128-750A-4747-856F-25DE39DD76FD}" type="datetimeFigureOut">
              <a:rPr lang="en-US" smtClean="0"/>
              <a:t>7/22/2015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39DB2B-4A65-4C0E-86E6-A5EC599E6658}" type="slidenum">
              <a:rPr lang="en-US" smtClean="0"/>
              <a:t>‹#›</a:t>
            </a:fld>
            <a:endParaRPr lang="en-US"/>
          </a:p>
        </p:txBody>
      </p:sp>
    </p:spTree>
    <p:extLst>
      <p:ext uri="{BB962C8B-B14F-4D97-AF65-F5344CB8AC3E}">
        <p14:creationId xmlns:p14="http://schemas.microsoft.com/office/powerpoint/2010/main" val="262342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491128-750A-4747-856F-25DE39DD76FD}" type="datetimeFigureOut">
              <a:rPr lang="en-US" smtClean="0"/>
              <a:t>7/22/2015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39DB2B-4A65-4C0E-86E6-A5EC599E6658}" type="slidenum">
              <a:rPr lang="en-US" smtClean="0"/>
              <a:t>‹#›</a:t>
            </a:fld>
            <a:endParaRPr lang="en-US"/>
          </a:p>
        </p:txBody>
      </p:sp>
    </p:spTree>
    <p:extLst>
      <p:ext uri="{BB962C8B-B14F-4D97-AF65-F5344CB8AC3E}">
        <p14:creationId xmlns:p14="http://schemas.microsoft.com/office/powerpoint/2010/main" val="3473333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491128-750A-4747-856F-25DE39DD76FD}" type="datetimeFigureOut">
              <a:rPr lang="en-US" smtClean="0"/>
              <a:t>7/22/2015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39DB2B-4A65-4C0E-86E6-A5EC599E6658}" type="slidenum">
              <a:rPr lang="en-US" smtClean="0"/>
              <a:t>‹#›</a:t>
            </a:fld>
            <a:endParaRPr lang="en-US"/>
          </a:p>
        </p:txBody>
      </p:sp>
    </p:spTree>
    <p:extLst>
      <p:ext uri="{BB962C8B-B14F-4D97-AF65-F5344CB8AC3E}">
        <p14:creationId xmlns:p14="http://schemas.microsoft.com/office/powerpoint/2010/main" val="3040010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491128-750A-4747-856F-25DE39DD76FD}" type="datetimeFigureOut">
              <a:rPr lang="en-US" smtClean="0"/>
              <a:t>7/22/2015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39DB2B-4A65-4C0E-86E6-A5EC599E6658}" type="slidenum">
              <a:rPr lang="en-US" smtClean="0"/>
              <a:t>‹#›</a:t>
            </a:fld>
            <a:endParaRPr lang="en-US"/>
          </a:p>
        </p:txBody>
      </p:sp>
    </p:spTree>
    <p:extLst>
      <p:ext uri="{BB962C8B-B14F-4D97-AF65-F5344CB8AC3E}">
        <p14:creationId xmlns:p14="http://schemas.microsoft.com/office/powerpoint/2010/main" val="544879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491128-750A-4747-856F-25DE39DD76FD}" type="datetimeFigureOut">
              <a:rPr lang="en-US" smtClean="0"/>
              <a:t>7/22/2015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39DB2B-4A65-4C0E-86E6-A5EC599E6658}" type="slidenum">
              <a:rPr lang="en-US" smtClean="0"/>
              <a:t>‹#›</a:t>
            </a:fld>
            <a:endParaRPr lang="en-US"/>
          </a:p>
        </p:txBody>
      </p:sp>
    </p:spTree>
    <p:extLst>
      <p:ext uri="{BB962C8B-B14F-4D97-AF65-F5344CB8AC3E}">
        <p14:creationId xmlns:p14="http://schemas.microsoft.com/office/powerpoint/2010/main" val="1154706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491128-750A-4747-856F-25DE39DD76FD}" type="datetimeFigureOut">
              <a:rPr lang="en-US" smtClean="0"/>
              <a:t>7/22/2015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39DB2B-4A65-4C0E-86E6-A5EC599E6658}" type="slidenum">
              <a:rPr lang="en-US" smtClean="0"/>
              <a:t>‹#›</a:t>
            </a:fld>
            <a:endParaRPr lang="en-US"/>
          </a:p>
        </p:txBody>
      </p:sp>
    </p:spTree>
    <p:extLst>
      <p:ext uri="{BB962C8B-B14F-4D97-AF65-F5344CB8AC3E}">
        <p14:creationId xmlns:p14="http://schemas.microsoft.com/office/powerpoint/2010/main" val="1583159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491128-750A-4747-856F-25DE39DD76FD}" type="datetimeFigureOut">
              <a:rPr lang="en-US" smtClean="0"/>
              <a:t>7/22/2015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39DB2B-4A65-4C0E-86E6-A5EC599E6658}" type="slidenum">
              <a:rPr lang="en-US" smtClean="0"/>
              <a:t>‹#›</a:t>
            </a:fld>
            <a:endParaRPr lang="en-US"/>
          </a:p>
        </p:txBody>
      </p:sp>
    </p:spTree>
    <p:extLst>
      <p:ext uri="{BB962C8B-B14F-4D97-AF65-F5344CB8AC3E}">
        <p14:creationId xmlns:p14="http://schemas.microsoft.com/office/powerpoint/2010/main" val="352025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491128-750A-4747-856F-25DE39DD76FD}" type="datetimeFigureOut">
              <a:rPr lang="en-US" smtClean="0"/>
              <a:t>7/22/2015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39DB2B-4A65-4C0E-86E6-A5EC599E6658}" type="slidenum">
              <a:rPr lang="en-US" smtClean="0"/>
              <a:t>‹#›</a:t>
            </a:fld>
            <a:endParaRPr lang="en-US"/>
          </a:p>
        </p:txBody>
      </p:sp>
    </p:spTree>
    <p:extLst>
      <p:ext uri="{BB962C8B-B14F-4D97-AF65-F5344CB8AC3E}">
        <p14:creationId xmlns:p14="http://schemas.microsoft.com/office/powerpoint/2010/main" val="4292409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Main screen</a:t>
            </a:r>
            <a:endParaRPr lang="en-US" dirty="0"/>
          </a:p>
        </p:txBody>
      </p:sp>
      <p:pic>
        <p:nvPicPr>
          <p:cNvPr id="2" name="Content Placeholder 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746280" y="987425"/>
            <a:ext cx="3046015" cy="4873625"/>
          </a:xfrm>
        </p:spPr>
      </p:pic>
      <p:sp>
        <p:nvSpPr>
          <p:cNvPr id="6" name="Text Placeholder 5"/>
          <p:cNvSpPr>
            <a:spLocks noGrp="1"/>
          </p:cNvSpPr>
          <p:nvPr>
            <p:ph type="body" sz="half" idx="2"/>
          </p:nvPr>
        </p:nvSpPr>
        <p:spPr/>
        <p:txBody>
          <a:bodyPr/>
          <a:lstStyle/>
          <a:p>
            <a:pPr lvl="0"/>
            <a:r>
              <a:rPr lang="en-US" dirty="0"/>
              <a:t>This app is for the “Discovery Center” Exhibit. </a:t>
            </a:r>
          </a:p>
          <a:p>
            <a:pPr lvl="0"/>
            <a:r>
              <a:rPr lang="en-US" dirty="0"/>
              <a:t>It is made by </a:t>
            </a:r>
            <a:r>
              <a:rPr lang="en-US" dirty="0" err="1"/>
              <a:t>Osmar</a:t>
            </a:r>
            <a:r>
              <a:rPr lang="en-US" dirty="0"/>
              <a:t> Coronel and Steven Rodriguez </a:t>
            </a:r>
          </a:p>
          <a:p>
            <a:pPr lvl="0"/>
            <a:r>
              <a:rPr lang="en-US" dirty="0"/>
              <a:t>Since the Discovery Center is an exhibit that focuses on little children, we wanted to appeal to that type of demographic.</a:t>
            </a:r>
          </a:p>
          <a:p>
            <a:pPr lvl="0"/>
            <a:r>
              <a:rPr lang="en-US" dirty="0"/>
              <a:t>On the main screen we have a colorful background featuring Joey the Otter, an orange tree, and a sign that leads to all main attractions of the exhibit. The main screen also has very cheerful music in the background</a:t>
            </a:r>
          </a:p>
          <a:p>
            <a:endParaRPr lang="en-US" dirty="0"/>
          </a:p>
        </p:txBody>
      </p:sp>
    </p:spTree>
    <p:extLst>
      <p:ext uri="{BB962C8B-B14F-4D97-AF65-F5344CB8AC3E}">
        <p14:creationId xmlns:p14="http://schemas.microsoft.com/office/powerpoint/2010/main" val="434152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Bubbles</a:t>
            </a:r>
            <a:endParaRPr lang="en-US" dirty="0"/>
          </a:p>
        </p:txBody>
      </p:sp>
      <p:pic>
        <p:nvPicPr>
          <p:cNvPr id="2" name="Content Placeholder 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183188" y="1495425"/>
            <a:ext cx="6172200" cy="3857625"/>
          </a:xfrm>
        </p:spPr>
      </p:pic>
      <p:sp>
        <p:nvSpPr>
          <p:cNvPr id="6" name="Text Placeholder 5"/>
          <p:cNvSpPr>
            <a:spLocks noGrp="1"/>
          </p:cNvSpPr>
          <p:nvPr>
            <p:ph type="body" sz="half" idx="2"/>
          </p:nvPr>
        </p:nvSpPr>
        <p:spPr/>
        <p:txBody>
          <a:bodyPr/>
          <a:lstStyle/>
          <a:p>
            <a:pPr lvl="0"/>
            <a:r>
              <a:rPr lang="en-US" dirty="0"/>
              <a:t>In the Bubbles screen, we have an underwater background with bubbles</a:t>
            </a:r>
          </a:p>
          <a:p>
            <a:pPr lvl="0"/>
            <a:r>
              <a:rPr lang="en-US" dirty="0"/>
              <a:t>Here we have a video that teaches kids how to use the small pool of soap and water to make bubbles</a:t>
            </a:r>
          </a:p>
          <a:p>
            <a:endParaRPr lang="en-US" dirty="0"/>
          </a:p>
        </p:txBody>
      </p:sp>
    </p:spTree>
    <p:extLst>
      <p:ext uri="{BB962C8B-B14F-4D97-AF65-F5344CB8AC3E}">
        <p14:creationId xmlns:p14="http://schemas.microsoft.com/office/powerpoint/2010/main" val="3929600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Fruit Game</a:t>
            </a:r>
            <a:endParaRPr lang="en-US" dirty="0"/>
          </a:p>
        </p:txBody>
      </p:sp>
      <p:pic>
        <p:nvPicPr>
          <p:cNvPr id="2" name="Content Placeholder 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746280" y="987425"/>
            <a:ext cx="3046015" cy="4873625"/>
          </a:xfrm>
        </p:spPr>
      </p:pic>
      <p:sp>
        <p:nvSpPr>
          <p:cNvPr id="6" name="Text Placeholder 5"/>
          <p:cNvSpPr>
            <a:spLocks noGrp="1"/>
          </p:cNvSpPr>
          <p:nvPr>
            <p:ph type="body" sz="half" idx="2"/>
          </p:nvPr>
        </p:nvSpPr>
        <p:spPr/>
        <p:txBody>
          <a:bodyPr/>
          <a:lstStyle/>
          <a:p>
            <a:pPr lvl="0"/>
            <a:r>
              <a:rPr lang="en-US" dirty="0"/>
              <a:t>In the Fruit Game screen, we have a background of a bunch of orange trees and a button that says Play Now</a:t>
            </a:r>
          </a:p>
          <a:p>
            <a:pPr lvl="0"/>
            <a:r>
              <a:rPr lang="en-US" dirty="0"/>
              <a:t>The button leads to our quiz game where it shows you a picture of a fruit and a list of answer choices, you have to find the correct name of the fruit shown to you.</a:t>
            </a:r>
          </a:p>
          <a:p>
            <a:pPr lvl="0"/>
            <a:r>
              <a:rPr lang="en-US" dirty="0"/>
              <a:t>You are able to choices your difficulty of Easy, Medium, or Hard and you are also able to choose what type of fruit you want to include of Melons, Stone Fruit, Citrus, Tropical Fruit, and Berries</a:t>
            </a:r>
          </a:p>
          <a:p>
            <a:endParaRPr lang="en-US" dirty="0"/>
          </a:p>
        </p:txBody>
      </p:sp>
    </p:spTree>
    <p:extLst>
      <p:ext uri="{BB962C8B-B14F-4D97-AF65-F5344CB8AC3E}">
        <p14:creationId xmlns:p14="http://schemas.microsoft.com/office/powerpoint/2010/main" val="2978941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Sitting?</a:t>
            </a:r>
            <a:endParaRPr lang="en-US" dirty="0"/>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183188" y="1495425"/>
            <a:ext cx="6172200" cy="3857625"/>
          </a:xfrm>
        </p:spPr>
      </p:pic>
      <p:sp>
        <p:nvSpPr>
          <p:cNvPr id="6" name="Text Placeholder 5"/>
          <p:cNvSpPr>
            <a:spLocks noGrp="1"/>
          </p:cNvSpPr>
          <p:nvPr>
            <p:ph type="body" sz="half" idx="2"/>
          </p:nvPr>
        </p:nvSpPr>
        <p:spPr/>
        <p:txBody>
          <a:bodyPr/>
          <a:lstStyle/>
          <a:p>
            <a:pPr lvl="0"/>
            <a:r>
              <a:rPr lang="en-US" dirty="0"/>
              <a:t>The Sitting screen has a background of space with a bench in the middle</a:t>
            </a:r>
          </a:p>
          <a:p>
            <a:pPr lvl="0"/>
            <a:r>
              <a:rPr lang="en-US" dirty="0"/>
              <a:t>In the middle of the bench has a video</a:t>
            </a:r>
          </a:p>
          <a:p>
            <a:pPr lvl="0"/>
            <a:r>
              <a:rPr lang="en-US" dirty="0"/>
              <a:t>In the video my partner, </a:t>
            </a:r>
            <a:r>
              <a:rPr lang="en-US" dirty="0" err="1"/>
              <a:t>Osmar</a:t>
            </a:r>
            <a:r>
              <a:rPr lang="en-US" dirty="0"/>
              <a:t> shows what the children and the parents with their children can do other than sit on the benches</a:t>
            </a:r>
          </a:p>
          <a:p>
            <a:endParaRPr lang="en-US" dirty="0"/>
          </a:p>
        </p:txBody>
      </p:sp>
    </p:spTree>
    <p:extLst>
      <p:ext uri="{BB962C8B-B14F-4D97-AF65-F5344CB8AC3E}">
        <p14:creationId xmlns:p14="http://schemas.microsoft.com/office/powerpoint/2010/main" val="3641367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Ambulance</a:t>
            </a:r>
            <a:endParaRPr lang="en-US" dirty="0"/>
          </a:p>
        </p:txBody>
      </p:sp>
      <p:pic>
        <p:nvPicPr>
          <p:cNvPr id="2" name="Content Placeholder 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746280" y="987425"/>
            <a:ext cx="3046015" cy="4873625"/>
          </a:xfrm>
        </p:spPr>
      </p:pic>
      <p:sp>
        <p:nvSpPr>
          <p:cNvPr id="6" name="Text Placeholder 5"/>
          <p:cNvSpPr>
            <a:spLocks noGrp="1"/>
          </p:cNvSpPr>
          <p:nvPr>
            <p:ph type="body" sz="half" idx="2"/>
          </p:nvPr>
        </p:nvSpPr>
        <p:spPr/>
        <p:txBody>
          <a:bodyPr/>
          <a:lstStyle/>
          <a:p>
            <a:pPr lvl="0"/>
            <a:r>
              <a:rPr lang="en-US" dirty="0"/>
              <a:t>In the Ambulance screen we have a background of a hospital and a street</a:t>
            </a:r>
          </a:p>
          <a:p>
            <a:pPr lvl="0"/>
            <a:r>
              <a:rPr lang="en-US" dirty="0"/>
              <a:t>On the street we have three icons of an Ambulance, Police Car, and Firetruck</a:t>
            </a:r>
          </a:p>
          <a:p>
            <a:pPr lvl="0"/>
            <a:r>
              <a:rPr lang="en-US" dirty="0"/>
              <a:t>If you click on one of the three icons the noise that that vehicle makes is heard</a:t>
            </a:r>
          </a:p>
          <a:p>
            <a:pPr lvl="0"/>
            <a:r>
              <a:rPr lang="en-US" dirty="0"/>
              <a:t>This is there so that when the children play with the ambulance in the exhibit they can accompany their fun with the noise as well</a:t>
            </a:r>
          </a:p>
          <a:p>
            <a:endParaRPr lang="en-US" dirty="0"/>
          </a:p>
        </p:txBody>
      </p:sp>
    </p:spTree>
    <p:extLst>
      <p:ext uri="{BB962C8B-B14F-4D97-AF65-F5344CB8AC3E}">
        <p14:creationId xmlns:p14="http://schemas.microsoft.com/office/powerpoint/2010/main" val="316122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348</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Main screen</vt:lpstr>
      <vt:lpstr>Bubbles</vt:lpstr>
      <vt:lpstr>Fruit Game</vt:lpstr>
      <vt:lpstr>Sitting?</vt:lpstr>
      <vt:lpstr>Ambulance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screen</dc:title>
  <dc:creator>alyss_000</dc:creator>
  <cp:lastModifiedBy>alyss_000</cp:lastModifiedBy>
  <cp:revision>2</cp:revision>
  <dcterms:created xsi:type="dcterms:W3CDTF">2015-07-22T15:12:24Z</dcterms:created>
  <dcterms:modified xsi:type="dcterms:W3CDTF">2015-07-22T15:12:52Z</dcterms:modified>
</cp:coreProperties>
</file>