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65" r:id="rId4"/>
    <p:sldId id="259" r:id="rId5"/>
    <p:sldId id="261" r:id="rId6"/>
    <p:sldId id="262" r:id="rId7"/>
    <p:sldId id="266" r:id="rId8"/>
    <p:sldId id="264" r:id="rId9"/>
    <p:sldId id="260" r:id="rId10"/>
    <p:sldId id="258"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6D64-C115-4FA9-BF52-FFC18890BC2C}" type="datetimeFigureOut">
              <a:rPr lang="en-US" smtClean="0"/>
              <a:pPr/>
              <a:t>7/25/2015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0194EC-ECA0-4BE2-A96A-383B5CA8CD46}" type="slidenum">
              <a:rPr lang="en-US" smtClean="0"/>
              <a:pPr/>
              <a:t>‹#›</a:t>
            </a:fld>
            <a:endParaRPr lang="en-US"/>
          </a:p>
        </p:txBody>
      </p:sp>
    </p:spTree>
    <p:extLst>
      <p:ext uri="{BB962C8B-B14F-4D97-AF65-F5344CB8AC3E}">
        <p14:creationId xmlns:p14="http://schemas.microsoft.com/office/powerpoint/2010/main" val="325852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35F8F09-89DB-46F3-B075-0C222C8D4674}" type="datetimeFigureOut">
              <a:rPr lang="en-US" smtClean="0"/>
              <a:pPr/>
              <a:t>7/25/2015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CA74A6A-94E0-4CDA-9FAB-AA0435E8A75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5F8F09-89DB-46F3-B075-0C222C8D4674}"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74A6A-94E0-4CDA-9FAB-AA0435E8A7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5F8F09-89DB-46F3-B075-0C222C8D4674}"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74A6A-94E0-4CDA-9FAB-AA0435E8A7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35F8F09-89DB-46F3-B075-0C222C8D4674}"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74A6A-94E0-4CDA-9FAB-AA0435E8A75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5F8F09-89DB-46F3-B075-0C222C8D4674}" type="datetimeFigureOut">
              <a:rPr lang="en-US" smtClean="0"/>
              <a:pPr/>
              <a:t>7/25/2015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CA74A6A-94E0-4CDA-9FAB-AA0435E8A75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5F8F09-89DB-46F3-B075-0C222C8D4674}" type="datetimeFigureOut">
              <a:rPr lang="en-US" smtClean="0"/>
              <a:pPr/>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74A6A-94E0-4CDA-9FAB-AA0435E8A75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35F8F09-89DB-46F3-B075-0C222C8D4674}" type="datetimeFigureOut">
              <a:rPr lang="en-US" smtClean="0"/>
              <a:pPr/>
              <a:t>7/25/2015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74A6A-94E0-4CDA-9FAB-AA0435E8A75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5F8F09-89DB-46F3-B075-0C222C8D4674}" type="datetimeFigureOut">
              <a:rPr lang="en-US" smtClean="0"/>
              <a:pPr/>
              <a:t>7/25/2015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74A6A-94E0-4CDA-9FAB-AA0435E8A7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F8F09-89DB-46F3-B075-0C222C8D4674}" type="datetimeFigureOut">
              <a:rPr lang="en-US" smtClean="0"/>
              <a:pPr/>
              <a:t>7/25/2015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74A6A-94E0-4CDA-9FAB-AA0435E8A7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5F8F09-89DB-46F3-B075-0C222C8D4674}" type="datetimeFigureOut">
              <a:rPr lang="en-US" smtClean="0"/>
              <a:pPr/>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74A6A-94E0-4CDA-9FAB-AA0435E8A75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5F8F09-89DB-46F3-B075-0C222C8D4674}" type="datetimeFigureOut">
              <a:rPr lang="en-US" smtClean="0"/>
              <a:pPr/>
              <a:t>7/25/2015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CA74A6A-94E0-4CDA-9FAB-AA0435E8A75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35F8F09-89DB-46F3-B075-0C222C8D4674}" type="datetimeFigureOut">
              <a:rPr lang="en-US" smtClean="0"/>
              <a:pPr/>
              <a:t>7/25/2015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CA74A6A-94E0-4CDA-9FAB-AA0435E8A7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ideo" Target="file:///C:\Users\Leehe\Desktop\Final%20movie.mp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jpeg"/><Relationship Id="rId3" Type="http://schemas.openxmlformats.org/officeDocument/2006/relationships/image" Target="../media/image12.png"/><Relationship Id="rId7" Type="http://schemas.openxmlformats.org/officeDocument/2006/relationships/image" Target="../media/image16.gif"/><Relationship Id="rId12" Type="http://schemas.openxmlformats.org/officeDocument/2006/relationships/image" Target="../media/image21.gi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0.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8.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038600"/>
            <a:ext cx="9144000" cy="1752600"/>
          </a:xfrm>
        </p:spPr>
        <p:txBody>
          <a:bodyPr>
            <a:normAutofit/>
          </a:bodyPr>
          <a:lstStyle/>
          <a:p>
            <a:r>
              <a:rPr lang="en-US" dirty="0" smtClean="0"/>
              <a:t>Jessica Pan – Marjory </a:t>
            </a:r>
            <a:r>
              <a:rPr lang="en-US" dirty="0" err="1" smtClean="0"/>
              <a:t>Stoneman</a:t>
            </a:r>
            <a:r>
              <a:rPr lang="en-US" dirty="0" smtClean="0"/>
              <a:t> Douglass High</a:t>
            </a:r>
          </a:p>
          <a:p>
            <a:r>
              <a:rPr lang="en-US" dirty="0" smtClean="0"/>
              <a:t>Dalton Poe – Hallandale High</a:t>
            </a:r>
          </a:p>
          <a:p>
            <a:r>
              <a:rPr lang="en-US" dirty="0" err="1" smtClean="0"/>
              <a:t>Leehe</a:t>
            </a:r>
            <a:r>
              <a:rPr lang="en-US" dirty="0" smtClean="0"/>
              <a:t> </a:t>
            </a:r>
            <a:r>
              <a:rPr lang="en-US" dirty="0" err="1" smtClean="0"/>
              <a:t>Mahalal</a:t>
            </a:r>
            <a:r>
              <a:rPr lang="en-US" dirty="0" smtClean="0"/>
              <a:t> – Pompano Beach High</a:t>
            </a:r>
            <a:endParaRPr lang="en-US" dirty="0"/>
          </a:p>
        </p:txBody>
      </p:sp>
      <p:sp>
        <p:nvSpPr>
          <p:cNvPr id="2" name="Title 1"/>
          <p:cNvSpPr>
            <a:spLocks noGrp="1"/>
          </p:cNvSpPr>
          <p:nvPr>
            <p:ph type="ctrTitle"/>
          </p:nvPr>
        </p:nvSpPr>
        <p:spPr/>
        <p:txBody>
          <a:bodyPr/>
          <a:lstStyle/>
          <a:p>
            <a:r>
              <a:rPr lang="en-US" dirty="0" smtClean="0"/>
              <a:t>Gizmo City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pic>
        <p:nvPicPr>
          <p:cNvPr id="7" name="Final movie.mp4">
            <a:hlinkClick r:id="" action="ppaction://media"/>
          </p:cNvPr>
          <p:cNvPicPr>
            <a:picLocks noGrp="1" noRot="1" noChangeAspect="1"/>
          </p:cNvPicPr>
          <p:nvPr>
            <p:ph sz="quarter" idx="1"/>
            <a:videoFile r:link="rId1"/>
          </p:nvPr>
        </p:nvPicPr>
        <p:blipFill>
          <a:blip r:embed="rId3"/>
          <a:stretch>
            <a:fillRect/>
          </a:stretch>
        </p:blipFill>
        <p:spPr>
          <a:xfrm>
            <a:off x="1447800" y="1447800"/>
            <a:ext cx="6502400" cy="4876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1143000"/>
          </a:xfrm>
        </p:spPr>
        <p:txBody>
          <a:bodyPr/>
          <a:lstStyle/>
          <a:p>
            <a:r>
              <a:rPr lang="en-US" dirty="0" smtClean="0"/>
              <a:t>Credits</a:t>
            </a:r>
            <a:endParaRPr lang="en-US" dirty="0"/>
          </a:p>
        </p:txBody>
      </p:sp>
      <p:sp>
        <p:nvSpPr>
          <p:cNvPr id="3" name="Content Placeholder 2"/>
          <p:cNvSpPr>
            <a:spLocks noGrp="1"/>
          </p:cNvSpPr>
          <p:nvPr>
            <p:ph sz="quarter" idx="1"/>
          </p:nvPr>
        </p:nvSpPr>
        <p:spPr>
          <a:xfrm>
            <a:off x="0" y="1447800"/>
            <a:ext cx="9144000" cy="5867400"/>
          </a:xfrm>
        </p:spPr>
        <p:txBody>
          <a:bodyPr>
            <a:normAutofit fontScale="70000" lnSpcReduction="20000"/>
          </a:bodyPr>
          <a:lstStyle/>
          <a:p>
            <a:pPr algn="ctr">
              <a:buNone/>
            </a:pPr>
            <a:r>
              <a:rPr lang="en-US" dirty="0" smtClean="0"/>
              <a:t>This Gizmo City application was developed by Jessica Pan (coding), Dalton Poe (user interface), and </a:t>
            </a:r>
            <a:r>
              <a:rPr lang="en-US" dirty="0" err="1" smtClean="0"/>
              <a:t>Leehe</a:t>
            </a:r>
            <a:r>
              <a:rPr lang="en-US" dirty="0" smtClean="0"/>
              <a:t> </a:t>
            </a:r>
            <a:r>
              <a:rPr lang="en-US" dirty="0" err="1" smtClean="0"/>
              <a:t>Mahalal</a:t>
            </a:r>
            <a:r>
              <a:rPr lang="en-US" dirty="0" smtClean="0"/>
              <a:t> (graphics).</a:t>
            </a:r>
          </a:p>
          <a:p>
            <a:pPr algn="ctr">
              <a:buNone/>
            </a:pPr>
            <a:r>
              <a:rPr lang="en-US" dirty="0" smtClean="0"/>
              <a:t> We would foremost like to thank Fort Lauderdale’s Museum of Discovery and Science for granting us this amazing opportunity, as our application would be nonexistent if not for the museum’s “</a:t>
            </a:r>
            <a:r>
              <a:rPr lang="en-US" i="1" dirty="0" smtClean="0"/>
              <a:t>APP-</a:t>
            </a:r>
            <a:r>
              <a:rPr lang="en-US" i="1" dirty="0" err="1" smtClean="0"/>
              <a:t>titude</a:t>
            </a:r>
            <a:r>
              <a:rPr lang="en-US" dirty="0" smtClean="0"/>
              <a:t>” internship program. We would like to thank museum employees Summer </a:t>
            </a:r>
            <a:r>
              <a:rPr lang="en-US" dirty="0" err="1" smtClean="0"/>
              <a:t>Scarlatelli</a:t>
            </a:r>
            <a:r>
              <a:rPr lang="en-US" dirty="0" smtClean="0"/>
              <a:t> and Joe </a:t>
            </a:r>
            <a:r>
              <a:rPr lang="en-US" dirty="0" err="1" smtClean="0"/>
              <a:t>Cytacki</a:t>
            </a:r>
            <a:r>
              <a:rPr lang="en-US" dirty="0" smtClean="0"/>
              <a:t> for being fantastic mentors and museum representatives, as well as backing the entire APP-</a:t>
            </a:r>
            <a:r>
              <a:rPr lang="en-US" dirty="0" err="1" smtClean="0"/>
              <a:t>titude</a:t>
            </a:r>
            <a:r>
              <a:rPr lang="en-US" dirty="0" smtClean="0"/>
              <a:t> </a:t>
            </a:r>
            <a:r>
              <a:rPr lang="en-US" dirty="0" err="1" smtClean="0"/>
              <a:t>team.We</a:t>
            </a:r>
            <a:r>
              <a:rPr lang="en-US" dirty="0" smtClean="0"/>
              <a:t> would also like to thank our respective high schools, </a:t>
            </a:r>
            <a:r>
              <a:rPr lang="en-US" dirty="0" err="1" smtClean="0"/>
              <a:t>Stoneman</a:t>
            </a:r>
            <a:r>
              <a:rPr lang="en-US" dirty="0" smtClean="0"/>
              <a:t> Douglass High, </a:t>
            </a:r>
            <a:r>
              <a:rPr lang="en-US" dirty="0" err="1" smtClean="0"/>
              <a:t>Stranahan</a:t>
            </a:r>
            <a:r>
              <a:rPr lang="en-US" dirty="0" smtClean="0"/>
              <a:t> High, and Pompano Beach High, for providing us the opportunity to participate in this internship. Additionally, we would like to thank Florida Atlantic University for providing us with their “</a:t>
            </a:r>
            <a:r>
              <a:rPr lang="en-US" i="1" dirty="0" smtClean="0"/>
              <a:t>Mobile Applications for Google’s Android</a:t>
            </a:r>
            <a:r>
              <a:rPr lang="en-US" dirty="0" smtClean="0"/>
              <a:t>” class. Moreover, we would like to show our gratitude to Florida Atlantic University professors Ravi Shankar, Francis McAfee, and Diana </a:t>
            </a:r>
            <a:r>
              <a:rPr lang="en-US" dirty="0" err="1" smtClean="0"/>
              <a:t>Mitsoba-Boneva</a:t>
            </a:r>
            <a:r>
              <a:rPr lang="en-US" dirty="0" smtClean="0"/>
              <a:t>, as well as their teaching assistants Santiago </a:t>
            </a:r>
            <a:r>
              <a:rPr lang="en-US" dirty="0" err="1" smtClean="0"/>
              <a:t>Aguerrevere</a:t>
            </a:r>
            <a:r>
              <a:rPr lang="en-US" dirty="0" smtClean="0"/>
              <a:t> and Demetrius Dukes, for providing us their instruction and guidance. We would also like to give reference to the novels “</a:t>
            </a:r>
            <a:r>
              <a:rPr lang="en-US" i="1" dirty="0" smtClean="0"/>
              <a:t>Hello Android</a:t>
            </a:r>
            <a:r>
              <a:rPr lang="en-US" dirty="0" smtClean="0"/>
              <a:t>” by Ed </a:t>
            </a:r>
            <a:r>
              <a:rPr lang="en-US" dirty="0" err="1" smtClean="0"/>
              <a:t>Burnette</a:t>
            </a:r>
            <a:r>
              <a:rPr lang="en-US" dirty="0" smtClean="0"/>
              <a:t> and "</a:t>
            </a:r>
            <a:r>
              <a:rPr lang="en-US" i="1" dirty="0" smtClean="0"/>
              <a:t>Android Studio Essentials</a:t>
            </a:r>
            <a:r>
              <a:rPr lang="en-US" dirty="0" smtClean="0"/>
              <a:t>" by Neil </a:t>
            </a:r>
            <a:r>
              <a:rPr lang="en-US" dirty="0" err="1" smtClean="0"/>
              <a:t>Smythe</a:t>
            </a:r>
            <a:r>
              <a:rPr lang="en-US" dirty="0" smtClean="0"/>
              <a:t>, as each were of great use when developing “</a:t>
            </a:r>
            <a:r>
              <a:rPr lang="en-US" i="1" dirty="0" smtClean="0"/>
              <a:t>Gizmo City</a:t>
            </a:r>
            <a:r>
              <a:rPr lang="en-US" dirty="0" smtClean="0"/>
              <a:t>.” For graphics, we’d like to thank Google Design for the icon concepts and ideas provided. Last but not least, we would like to show our gratitude to the United Way of Broward County for sponsoring the </a:t>
            </a:r>
            <a:r>
              <a:rPr lang="en-US" i="1" dirty="0" smtClean="0"/>
              <a:t>APP-</a:t>
            </a:r>
            <a:r>
              <a:rPr lang="en-US" i="1" dirty="0" err="1" smtClean="0"/>
              <a:t>titude</a:t>
            </a:r>
            <a:r>
              <a:rPr lang="en-US" dirty="0" smtClean="0"/>
              <a:t> program and helping make all of this possible.</a:t>
            </a:r>
            <a:endParaRPr lang="en-US" dirty="0"/>
          </a:p>
        </p:txBody>
      </p:sp>
      <p:cxnSp>
        <p:nvCxnSpPr>
          <p:cNvPr id="6" name="Straight Connector 5"/>
          <p:cNvCxnSpPr/>
          <p:nvPr/>
        </p:nvCxnSpPr>
        <p:spPr>
          <a:xfrm>
            <a:off x="381000" y="1219200"/>
            <a:ext cx="822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1066800"/>
            <a:ext cx="792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 y="1143000"/>
            <a:ext cx="807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Content</a:t>
            </a:r>
            <a:endParaRPr lang="en-US" dirty="0"/>
          </a:p>
        </p:txBody>
      </p:sp>
      <p:sp>
        <p:nvSpPr>
          <p:cNvPr id="3" name="Content Placeholder 2"/>
          <p:cNvSpPr>
            <a:spLocks noGrp="1"/>
          </p:cNvSpPr>
          <p:nvPr>
            <p:ph sz="quarter" idx="1"/>
          </p:nvPr>
        </p:nvSpPr>
        <p:spPr/>
        <p:txBody>
          <a:bodyPr/>
          <a:lstStyle/>
          <a:p>
            <a:r>
              <a:rPr lang="en-US" dirty="0" smtClean="0"/>
              <a:t>Timers &amp; Hints</a:t>
            </a:r>
          </a:p>
          <a:p>
            <a:r>
              <a:rPr lang="en-US" dirty="0" smtClean="0"/>
              <a:t>Fun facts</a:t>
            </a:r>
          </a:p>
          <a:p>
            <a:r>
              <a:rPr lang="en-US" dirty="0" smtClean="0"/>
              <a:t>Games &amp; Trivia</a:t>
            </a:r>
          </a:p>
          <a:p>
            <a:r>
              <a:rPr lang="en-US" dirty="0" smtClean="0"/>
              <a:t>Appealing display of information</a:t>
            </a:r>
          </a:p>
          <a:p>
            <a:r>
              <a:rPr lang="en-US" dirty="0" smtClean="0"/>
              <a:t>Visuals of exhibits</a:t>
            </a:r>
          </a:p>
          <a:p>
            <a:r>
              <a:rPr lang="en-US" dirty="0" smtClean="0"/>
              <a:t>Useful &amp; interesting information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E:\Gizmo City Mock - Puzzles.JPG"/>
          <p:cNvPicPr>
            <a:picLocks noChangeAspect="1" noChangeArrowheads="1"/>
          </p:cNvPicPr>
          <p:nvPr/>
        </p:nvPicPr>
        <p:blipFill>
          <a:blip r:embed="rId2"/>
          <a:srcRect/>
          <a:stretch>
            <a:fillRect/>
          </a:stretch>
        </p:blipFill>
        <p:spPr bwMode="auto">
          <a:xfrm>
            <a:off x="228600" y="1066800"/>
            <a:ext cx="8636683"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04800" y="304800"/>
            <a:ext cx="6477000" cy="584775"/>
          </a:xfrm>
          <a:prstGeom prst="rect">
            <a:avLst/>
          </a:prstGeom>
          <a:noFill/>
        </p:spPr>
        <p:txBody>
          <a:bodyPr wrap="square" rtlCol="0">
            <a:spAutoFit/>
          </a:bodyPr>
          <a:lstStyle/>
          <a:p>
            <a:r>
              <a:rPr lang="en-US" sz="3200" dirty="0" smtClean="0"/>
              <a:t>Earlier Designs</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Code</a:t>
            </a:r>
            <a:endParaRPr lang="en-US" dirty="0"/>
          </a:p>
        </p:txBody>
      </p:sp>
      <p:sp>
        <p:nvSpPr>
          <p:cNvPr id="3" name="Content Placeholder 2"/>
          <p:cNvSpPr>
            <a:spLocks noGrp="1"/>
          </p:cNvSpPr>
          <p:nvPr>
            <p:ph sz="quarter" idx="1"/>
          </p:nvPr>
        </p:nvSpPr>
        <p:spPr/>
        <p:txBody>
          <a:bodyPr>
            <a:normAutofit/>
          </a:bodyPr>
          <a:lstStyle/>
          <a:p>
            <a:endParaRPr lang="en-US" dirty="0"/>
          </a:p>
        </p:txBody>
      </p:sp>
      <p:pic>
        <p:nvPicPr>
          <p:cNvPr id="3074" name="Picture 2" descr="C:\Users\Leehe\Desktop\11207290_519397614882379_1726464748702624751_n.jpg"/>
          <p:cNvPicPr>
            <a:picLocks noChangeAspect="1" noChangeArrowheads="1"/>
          </p:cNvPicPr>
          <p:nvPr/>
        </p:nvPicPr>
        <p:blipFill>
          <a:blip r:embed="rId2"/>
          <a:srcRect/>
          <a:stretch>
            <a:fillRect/>
          </a:stretch>
        </p:blipFill>
        <p:spPr bwMode="auto">
          <a:xfrm>
            <a:off x="914400" y="1371600"/>
            <a:ext cx="7772400" cy="515290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UI Interface</a:t>
            </a:r>
            <a:endParaRPr lang="en-US" dirty="0"/>
          </a:p>
        </p:txBody>
      </p:sp>
      <p:pic>
        <p:nvPicPr>
          <p:cNvPr id="5122" name="Picture 2" descr="C:\Users\Leehe\Videos\Screenshot_2015-07-24-13-49-07.png"/>
          <p:cNvPicPr>
            <a:picLocks noChangeAspect="1" noChangeArrowheads="1"/>
          </p:cNvPicPr>
          <p:nvPr/>
        </p:nvPicPr>
        <p:blipFill>
          <a:blip r:embed="rId2" cstate="print"/>
          <a:srcRect/>
          <a:stretch>
            <a:fillRect/>
          </a:stretch>
        </p:blipFill>
        <p:spPr bwMode="auto">
          <a:xfrm>
            <a:off x="533400" y="2514600"/>
            <a:ext cx="2095501"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3" name="Picture 3" descr="C:\Users\Leehe\Videos\Screenshot_2015-07-24-13-49-32.png"/>
          <p:cNvPicPr>
            <a:picLocks noChangeAspect="1" noChangeArrowheads="1"/>
          </p:cNvPicPr>
          <p:nvPr/>
        </p:nvPicPr>
        <p:blipFill>
          <a:blip r:embed="rId3" cstate="print"/>
          <a:srcRect/>
          <a:stretch>
            <a:fillRect/>
          </a:stretch>
        </p:blipFill>
        <p:spPr bwMode="auto">
          <a:xfrm>
            <a:off x="3429000" y="2514600"/>
            <a:ext cx="2095501" cy="33528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4" name="Picture 4" descr="C:\Users\Leehe\Videos\Screenshot_2015-07-24-13-49-57.png"/>
          <p:cNvPicPr>
            <a:picLocks noChangeAspect="1" noChangeArrowheads="1"/>
          </p:cNvPicPr>
          <p:nvPr/>
        </p:nvPicPr>
        <p:blipFill>
          <a:blip r:embed="rId4" cstate="print"/>
          <a:srcRect/>
          <a:stretch>
            <a:fillRect/>
          </a:stretch>
        </p:blipFill>
        <p:spPr bwMode="auto">
          <a:xfrm>
            <a:off x="6400800" y="2514600"/>
            <a:ext cx="20955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3352800" cy="1143000"/>
          </a:xfrm>
        </p:spPr>
        <p:txBody>
          <a:bodyPr/>
          <a:lstStyle/>
          <a:p>
            <a:r>
              <a:rPr lang="en-US" dirty="0" smtClean="0"/>
              <a:t>Graphics</a:t>
            </a:r>
            <a:endParaRPr lang="en-US" dirty="0"/>
          </a:p>
        </p:txBody>
      </p:sp>
      <p:sp>
        <p:nvSpPr>
          <p:cNvPr id="3" name="Content Placeholder 2"/>
          <p:cNvSpPr>
            <a:spLocks noGrp="1"/>
          </p:cNvSpPr>
          <p:nvPr>
            <p:ph sz="quarter" idx="1"/>
          </p:nvPr>
        </p:nvSpPr>
        <p:spPr>
          <a:xfrm>
            <a:off x="152400" y="1295400"/>
            <a:ext cx="8839200" cy="5562600"/>
          </a:xfrm>
        </p:spPr>
        <p:txBody>
          <a:bodyPr>
            <a:normAutofit fontScale="85000" lnSpcReduction="20000"/>
          </a:bodyPr>
          <a:lstStyle/>
          <a:p>
            <a:r>
              <a:rPr lang="en-US" dirty="0" smtClean="0"/>
              <a:t>Color Scheme Concepts</a:t>
            </a:r>
          </a:p>
          <a:p>
            <a:pPr lvl="1"/>
            <a:r>
              <a:rPr lang="en-US" dirty="0" smtClean="0"/>
              <a:t>Yellow -  The museum’s official color – Used for background.</a:t>
            </a:r>
          </a:p>
          <a:p>
            <a:pPr lvl="1"/>
            <a:r>
              <a:rPr lang="en-US" dirty="0" smtClean="0"/>
              <a:t>Orange – A recurring color within Gizmo City – Used for buttons, titles, &amp; backgrounds.</a:t>
            </a:r>
          </a:p>
          <a:p>
            <a:pPr lvl="1"/>
            <a:r>
              <a:rPr lang="en-US" dirty="0" smtClean="0"/>
              <a:t>Gray – A contrast against the bright yellow &amp; orange – Used for buttons, titles, backgrounds.</a:t>
            </a:r>
          </a:p>
          <a:p>
            <a:r>
              <a:rPr lang="en-US" dirty="0" smtClean="0"/>
              <a:t>Design</a:t>
            </a:r>
          </a:p>
          <a:p>
            <a:pPr lvl="1"/>
            <a:r>
              <a:rPr lang="en-US" dirty="0" smtClean="0"/>
              <a:t>The buttons were intended to match the color scheme and we desired to add more depth to it by adding the gray underneath the orange as a shadow.</a:t>
            </a:r>
          </a:p>
          <a:p>
            <a:pPr lvl="1"/>
            <a:r>
              <a:rPr lang="en-US" dirty="0" smtClean="0"/>
              <a:t>The icons were intended to be simple &amp; modern with a  representative picture for each Gizmo City hotspot- </a:t>
            </a:r>
          </a:p>
          <a:p>
            <a:pPr lvl="2"/>
            <a:r>
              <a:rPr lang="en-US" dirty="0" smtClean="0"/>
              <a:t>Physics - Gear</a:t>
            </a:r>
          </a:p>
          <a:p>
            <a:pPr lvl="2"/>
            <a:r>
              <a:rPr lang="en-US" dirty="0" smtClean="0"/>
              <a:t>Technology - Phone</a:t>
            </a:r>
          </a:p>
          <a:p>
            <a:pPr lvl="2"/>
            <a:r>
              <a:rPr lang="en-US" dirty="0" smtClean="0"/>
              <a:t>Sounds &amp; Visual Waves - Eye</a:t>
            </a:r>
          </a:p>
          <a:p>
            <a:pPr lvl="2"/>
            <a:r>
              <a:rPr lang="en-US" dirty="0" smtClean="0"/>
              <a:t>Puzzles - Puzzle piece</a:t>
            </a:r>
          </a:p>
          <a:p>
            <a:pPr lvl="1"/>
            <a:r>
              <a:rPr lang="en-US" dirty="0" smtClean="0"/>
              <a:t>The gears are a great symbol in our app background due to the prominence of the Physics section as a hotspot. The exhibits that represent physics topics are the most repetitive concepts to be found in Gizmo City.</a:t>
            </a:r>
          </a:p>
        </p:txBody>
      </p:sp>
      <p:pic>
        <p:nvPicPr>
          <p:cNvPr id="1026" name="Picture 2" descr="C:\Users\Leehe\Desktop\APP STUFF\ICONS\EYE-ICON.png"/>
          <p:cNvPicPr>
            <a:picLocks noChangeAspect="1" noChangeArrowheads="1"/>
          </p:cNvPicPr>
          <p:nvPr/>
        </p:nvPicPr>
        <p:blipFill>
          <a:blip r:embed="rId2"/>
          <a:srcRect/>
          <a:stretch>
            <a:fillRect/>
          </a:stretch>
        </p:blipFill>
        <p:spPr bwMode="auto">
          <a:xfrm>
            <a:off x="4267200" y="381000"/>
            <a:ext cx="762000" cy="762000"/>
          </a:xfrm>
          <a:prstGeom prst="rect">
            <a:avLst/>
          </a:prstGeom>
          <a:noFill/>
        </p:spPr>
      </p:pic>
      <p:pic>
        <p:nvPicPr>
          <p:cNvPr id="1027" name="Picture 3" descr="C:\Users\Leehe\Desktop\APP STUFF\ICONS\GEAR-ICON.png"/>
          <p:cNvPicPr>
            <a:picLocks noChangeAspect="1" noChangeArrowheads="1"/>
          </p:cNvPicPr>
          <p:nvPr/>
        </p:nvPicPr>
        <p:blipFill>
          <a:blip r:embed="rId3"/>
          <a:srcRect/>
          <a:stretch>
            <a:fillRect/>
          </a:stretch>
        </p:blipFill>
        <p:spPr bwMode="auto">
          <a:xfrm>
            <a:off x="5410200" y="381000"/>
            <a:ext cx="762000" cy="762000"/>
          </a:xfrm>
          <a:prstGeom prst="rect">
            <a:avLst/>
          </a:prstGeom>
          <a:noFill/>
        </p:spPr>
      </p:pic>
      <p:pic>
        <p:nvPicPr>
          <p:cNvPr id="1028" name="Picture 4" descr="C:\Users\Leehe\Desktop\APP STUFF\ICONS\PUZZLE-ICON.png"/>
          <p:cNvPicPr>
            <a:picLocks noChangeAspect="1" noChangeArrowheads="1"/>
          </p:cNvPicPr>
          <p:nvPr/>
        </p:nvPicPr>
        <p:blipFill>
          <a:blip r:embed="rId4"/>
          <a:srcRect/>
          <a:stretch>
            <a:fillRect/>
          </a:stretch>
        </p:blipFill>
        <p:spPr bwMode="auto">
          <a:xfrm>
            <a:off x="6553200" y="381000"/>
            <a:ext cx="762000" cy="762000"/>
          </a:xfrm>
          <a:prstGeom prst="rect">
            <a:avLst/>
          </a:prstGeom>
          <a:noFill/>
        </p:spPr>
      </p:pic>
      <p:pic>
        <p:nvPicPr>
          <p:cNvPr id="1029" name="Picture 5" descr="C:\Users\Leehe\Desktop\APP STUFF\ICONS\TECH-ICON.png"/>
          <p:cNvPicPr>
            <a:picLocks noChangeAspect="1" noChangeArrowheads="1"/>
          </p:cNvPicPr>
          <p:nvPr/>
        </p:nvPicPr>
        <p:blipFill>
          <a:blip r:embed="rId5"/>
          <a:srcRect/>
          <a:stretch>
            <a:fillRect/>
          </a:stretch>
        </p:blipFill>
        <p:spPr bwMode="auto">
          <a:xfrm>
            <a:off x="7696200" y="381000"/>
            <a:ext cx="762000" cy="762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a:t>
            </a:r>
            <a:endParaRPr lang="en-US" dirty="0"/>
          </a:p>
        </p:txBody>
      </p:sp>
      <p:pic>
        <p:nvPicPr>
          <p:cNvPr id="2051" name="Picture 3" descr="C:\Users\Leehe\Desktop\APP STUFF\backgrounds\screenshot.png"/>
          <p:cNvPicPr>
            <a:picLocks noChangeAspect="1" noChangeArrowheads="1"/>
          </p:cNvPicPr>
          <p:nvPr/>
        </p:nvPicPr>
        <p:blipFill>
          <a:blip r:embed="rId2" cstate="print"/>
          <a:srcRect/>
          <a:stretch>
            <a:fillRect/>
          </a:stretch>
        </p:blipFill>
        <p:spPr bwMode="auto">
          <a:xfrm>
            <a:off x="838200" y="1524001"/>
            <a:ext cx="2857501"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2" name="Picture 4" descr="C:\Users\Leehe\Desktop\oldbuttons\buttons\frontbutton-puzzles.png"/>
          <p:cNvPicPr>
            <a:picLocks noChangeAspect="1" noChangeArrowheads="1"/>
          </p:cNvPicPr>
          <p:nvPr/>
        </p:nvPicPr>
        <p:blipFill>
          <a:blip r:embed="rId3"/>
          <a:srcRect/>
          <a:stretch>
            <a:fillRect/>
          </a:stretch>
        </p:blipFill>
        <p:spPr bwMode="auto">
          <a:xfrm>
            <a:off x="4038600" y="2514600"/>
            <a:ext cx="1905000" cy="666750"/>
          </a:xfrm>
          <a:prstGeom prst="rect">
            <a:avLst/>
          </a:prstGeom>
          <a:noFill/>
        </p:spPr>
      </p:pic>
      <p:pic>
        <p:nvPicPr>
          <p:cNvPr id="2053" name="Picture 5" descr="C:\Users\Leehe\Desktop\oldbuttons\buttons\frontbutton-technology.png"/>
          <p:cNvPicPr>
            <a:picLocks noChangeAspect="1" noChangeArrowheads="1"/>
          </p:cNvPicPr>
          <p:nvPr/>
        </p:nvPicPr>
        <p:blipFill>
          <a:blip r:embed="rId4"/>
          <a:srcRect/>
          <a:stretch>
            <a:fillRect/>
          </a:stretch>
        </p:blipFill>
        <p:spPr bwMode="auto">
          <a:xfrm>
            <a:off x="4038600" y="3352800"/>
            <a:ext cx="1905000" cy="666750"/>
          </a:xfrm>
          <a:prstGeom prst="rect">
            <a:avLst/>
          </a:prstGeom>
          <a:noFill/>
        </p:spPr>
      </p:pic>
      <p:pic>
        <p:nvPicPr>
          <p:cNvPr id="2054" name="Picture 6" descr="C:\Users\Leehe\Desktop\oldbuttons\buttons\frontbutton-physics.png"/>
          <p:cNvPicPr>
            <a:picLocks noChangeAspect="1" noChangeArrowheads="1"/>
          </p:cNvPicPr>
          <p:nvPr/>
        </p:nvPicPr>
        <p:blipFill>
          <a:blip r:embed="rId5"/>
          <a:srcRect/>
          <a:stretch>
            <a:fillRect/>
          </a:stretch>
        </p:blipFill>
        <p:spPr bwMode="auto">
          <a:xfrm>
            <a:off x="4038600" y="4191000"/>
            <a:ext cx="1905000" cy="666750"/>
          </a:xfrm>
          <a:prstGeom prst="rect">
            <a:avLst/>
          </a:prstGeom>
          <a:noFill/>
        </p:spPr>
      </p:pic>
      <p:pic>
        <p:nvPicPr>
          <p:cNvPr id="2055" name="Picture 7" descr="C:\Users\Leehe\Desktop\oldbuttons\buttons\frontbutton-soundsvisuals.png"/>
          <p:cNvPicPr>
            <a:picLocks noChangeAspect="1" noChangeArrowheads="1"/>
          </p:cNvPicPr>
          <p:nvPr/>
        </p:nvPicPr>
        <p:blipFill>
          <a:blip r:embed="rId6"/>
          <a:srcRect/>
          <a:stretch>
            <a:fillRect/>
          </a:stretch>
        </p:blipFill>
        <p:spPr bwMode="auto">
          <a:xfrm>
            <a:off x="4038600" y="5029200"/>
            <a:ext cx="1905000" cy="666750"/>
          </a:xfrm>
          <a:prstGeom prst="rect">
            <a:avLst/>
          </a:prstGeom>
          <a:noFill/>
        </p:spPr>
      </p:pic>
      <p:pic>
        <p:nvPicPr>
          <p:cNvPr id="2056" name="Picture 8" descr="C:\Users\Leehe\Desktop\APP STUFF\BETTER EYE GIF\bettereyegif.gif"/>
          <p:cNvPicPr>
            <a:picLocks noChangeAspect="1" noChangeArrowheads="1" noCrop="1"/>
          </p:cNvPicPr>
          <p:nvPr/>
        </p:nvPicPr>
        <p:blipFill>
          <a:blip r:embed="rId7"/>
          <a:srcRect/>
          <a:stretch>
            <a:fillRect/>
          </a:stretch>
        </p:blipFill>
        <p:spPr bwMode="auto">
          <a:xfrm>
            <a:off x="4495800" y="685800"/>
            <a:ext cx="1428750" cy="1428750"/>
          </a:xfrm>
          <a:prstGeom prst="rect">
            <a:avLst/>
          </a:prstGeom>
          <a:noFill/>
        </p:spPr>
      </p:pic>
      <p:pic>
        <p:nvPicPr>
          <p:cNvPr id="2057" name="Picture 9" descr="C:\Users\Leehe\Desktop\APP STUFF\ICONS\eye-reduced.png"/>
          <p:cNvPicPr>
            <a:picLocks noChangeAspect="1" noChangeArrowheads="1"/>
          </p:cNvPicPr>
          <p:nvPr/>
        </p:nvPicPr>
        <p:blipFill>
          <a:blip r:embed="rId8"/>
          <a:srcRect/>
          <a:stretch>
            <a:fillRect/>
          </a:stretch>
        </p:blipFill>
        <p:spPr bwMode="auto">
          <a:xfrm>
            <a:off x="4419600" y="5943600"/>
            <a:ext cx="762000" cy="762000"/>
          </a:xfrm>
          <a:prstGeom prst="rect">
            <a:avLst/>
          </a:prstGeom>
          <a:noFill/>
        </p:spPr>
      </p:pic>
      <p:pic>
        <p:nvPicPr>
          <p:cNvPr id="2058" name="Picture 10" descr="C:\Users\Leehe\Desktop\APP STUFF\ICONS\gear-reduced.png"/>
          <p:cNvPicPr>
            <a:picLocks noChangeAspect="1" noChangeArrowheads="1"/>
          </p:cNvPicPr>
          <p:nvPr/>
        </p:nvPicPr>
        <p:blipFill>
          <a:blip r:embed="rId9"/>
          <a:srcRect/>
          <a:stretch>
            <a:fillRect/>
          </a:stretch>
        </p:blipFill>
        <p:spPr bwMode="auto">
          <a:xfrm>
            <a:off x="5638800" y="5943600"/>
            <a:ext cx="762000" cy="762000"/>
          </a:xfrm>
          <a:prstGeom prst="rect">
            <a:avLst/>
          </a:prstGeom>
          <a:noFill/>
        </p:spPr>
      </p:pic>
      <p:pic>
        <p:nvPicPr>
          <p:cNvPr id="2059" name="Picture 11" descr="C:\Users\Leehe\Desktop\APP STUFF\ICONS\puzzle-reduced.png"/>
          <p:cNvPicPr>
            <a:picLocks noChangeAspect="1" noChangeArrowheads="1"/>
          </p:cNvPicPr>
          <p:nvPr/>
        </p:nvPicPr>
        <p:blipFill>
          <a:blip r:embed="rId10"/>
          <a:srcRect/>
          <a:stretch>
            <a:fillRect/>
          </a:stretch>
        </p:blipFill>
        <p:spPr bwMode="auto">
          <a:xfrm>
            <a:off x="6781800" y="5943600"/>
            <a:ext cx="762000" cy="762000"/>
          </a:xfrm>
          <a:prstGeom prst="rect">
            <a:avLst/>
          </a:prstGeom>
          <a:noFill/>
        </p:spPr>
      </p:pic>
      <p:pic>
        <p:nvPicPr>
          <p:cNvPr id="2060" name="Picture 12" descr="C:\Users\Leehe\Desktop\APP STUFF\ICONS\tech-reduced1.png"/>
          <p:cNvPicPr>
            <a:picLocks noChangeAspect="1" noChangeArrowheads="1"/>
          </p:cNvPicPr>
          <p:nvPr/>
        </p:nvPicPr>
        <p:blipFill>
          <a:blip r:embed="rId11"/>
          <a:srcRect/>
          <a:stretch>
            <a:fillRect/>
          </a:stretch>
        </p:blipFill>
        <p:spPr bwMode="auto">
          <a:xfrm>
            <a:off x="7772400" y="5943600"/>
            <a:ext cx="762000" cy="762000"/>
          </a:xfrm>
          <a:prstGeom prst="rect">
            <a:avLst/>
          </a:prstGeom>
          <a:noFill/>
        </p:spPr>
      </p:pic>
      <p:pic>
        <p:nvPicPr>
          <p:cNvPr id="2061" name="Picture 13" descr="C:\Users\Leehe\Desktop\APP STUFF\eyes\eyegif.gif"/>
          <p:cNvPicPr>
            <a:picLocks noChangeAspect="1" noChangeArrowheads="1" noCrop="1"/>
          </p:cNvPicPr>
          <p:nvPr/>
        </p:nvPicPr>
        <p:blipFill>
          <a:blip r:embed="rId12"/>
          <a:srcRect/>
          <a:stretch>
            <a:fillRect/>
          </a:stretch>
        </p:blipFill>
        <p:spPr bwMode="auto">
          <a:xfrm>
            <a:off x="5867400" y="685800"/>
            <a:ext cx="1428750" cy="1428750"/>
          </a:xfrm>
          <a:prstGeom prst="rect">
            <a:avLst/>
          </a:prstGeom>
          <a:noFill/>
        </p:spPr>
      </p:pic>
      <p:pic>
        <p:nvPicPr>
          <p:cNvPr id="2062" name="Picture 14" descr="C:\Users\Leehe\Desktop\PICS\P1000381.JPG"/>
          <p:cNvPicPr>
            <a:picLocks noChangeAspect="1" noChangeArrowheads="1"/>
          </p:cNvPicPr>
          <p:nvPr/>
        </p:nvPicPr>
        <p:blipFill>
          <a:blip r:embed="rId13" cstate="print"/>
          <a:srcRect/>
          <a:stretch>
            <a:fillRect/>
          </a:stretch>
        </p:blipFill>
        <p:spPr bwMode="auto">
          <a:xfrm>
            <a:off x="6172200" y="2286000"/>
            <a:ext cx="2438452"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Currently</a:t>
            </a:r>
            <a:endParaRPr lang="en-US" dirty="0"/>
          </a:p>
        </p:txBody>
      </p:sp>
      <p:pic>
        <p:nvPicPr>
          <p:cNvPr id="2051" name="Picture 3" descr="C:\Users\Leehe\Desktop\APP STUFF\backgrounds\otherbackground3.png"/>
          <p:cNvPicPr>
            <a:picLocks noChangeAspect="1" noChangeArrowheads="1"/>
          </p:cNvPicPr>
          <p:nvPr/>
        </p:nvPicPr>
        <p:blipFill>
          <a:blip r:embed="rId2" cstate="print"/>
          <a:srcRect/>
          <a:stretch>
            <a:fillRect/>
          </a:stretch>
        </p:blipFill>
        <p:spPr bwMode="auto">
          <a:xfrm>
            <a:off x="838200" y="1905000"/>
            <a:ext cx="2819400" cy="4511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2" name="Picture 4" descr="C:\Users\Leehe\Desktop\NewButtons\newfrontpage buttons\Button-Physics.png"/>
          <p:cNvPicPr>
            <a:picLocks noChangeAspect="1" noChangeArrowheads="1"/>
          </p:cNvPicPr>
          <p:nvPr/>
        </p:nvPicPr>
        <p:blipFill>
          <a:blip r:embed="rId3"/>
          <a:srcRect/>
          <a:stretch>
            <a:fillRect/>
          </a:stretch>
        </p:blipFill>
        <p:spPr bwMode="auto">
          <a:xfrm>
            <a:off x="3886200" y="2590800"/>
            <a:ext cx="1857375" cy="647700"/>
          </a:xfrm>
          <a:prstGeom prst="rect">
            <a:avLst/>
          </a:prstGeom>
          <a:noFill/>
        </p:spPr>
      </p:pic>
      <p:pic>
        <p:nvPicPr>
          <p:cNvPr id="2053" name="Picture 5" descr="C:\Users\Leehe\Desktop\NewButtons\newfrontpage buttons\Button-Puzzles.png"/>
          <p:cNvPicPr>
            <a:picLocks noChangeAspect="1" noChangeArrowheads="1"/>
          </p:cNvPicPr>
          <p:nvPr/>
        </p:nvPicPr>
        <p:blipFill>
          <a:blip r:embed="rId4"/>
          <a:srcRect/>
          <a:stretch>
            <a:fillRect/>
          </a:stretch>
        </p:blipFill>
        <p:spPr bwMode="auto">
          <a:xfrm>
            <a:off x="3886200" y="3505200"/>
            <a:ext cx="1857375" cy="647700"/>
          </a:xfrm>
          <a:prstGeom prst="rect">
            <a:avLst/>
          </a:prstGeom>
          <a:noFill/>
        </p:spPr>
      </p:pic>
      <p:pic>
        <p:nvPicPr>
          <p:cNvPr id="2054" name="Picture 6" descr="C:\Users\Leehe\Desktop\NewButtons\newfrontpage buttons\Button-Soundsvisuals.png"/>
          <p:cNvPicPr>
            <a:picLocks noChangeAspect="1" noChangeArrowheads="1"/>
          </p:cNvPicPr>
          <p:nvPr/>
        </p:nvPicPr>
        <p:blipFill>
          <a:blip r:embed="rId5"/>
          <a:srcRect/>
          <a:stretch>
            <a:fillRect/>
          </a:stretch>
        </p:blipFill>
        <p:spPr bwMode="auto">
          <a:xfrm>
            <a:off x="3886200" y="4343400"/>
            <a:ext cx="1857375" cy="647700"/>
          </a:xfrm>
          <a:prstGeom prst="rect">
            <a:avLst/>
          </a:prstGeom>
          <a:noFill/>
        </p:spPr>
      </p:pic>
      <p:pic>
        <p:nvPicPr>
          <p:cNvPr id="2055" name="Picture 7" descr="C:\Users\Leehe\Desktop\NewButtons\newfrontpage buttons\Button-Technology.png"/>
          <p:cNvPicPr>
            <a:picLocks noChangeAspect="1" noChangeArrowheads="1"/>
          </p:cNvPicPr>
          <p:nvPr/>
        </p:nvPicPr>
        <p:blipFill>
          <a:blip r:embed="rId6"/>
          <a:srcRect/>
          <a:stretch>
            <a:fillRect/>
          </a:stretch>
        </p:blipFill>
        <p:spPr bwMode="auto">
          <a:xfrm>
            <a:off x="3886200" y="5181600"/>
            <a:ext cx="1857375" cy="647700"/>
          </a:xfrm>
          <a:prstGeom prst="rect">
            <a:avLst/>
          </a:prstGeom>
          <a:noFill/>
        </p:spPr>
      </p:pic>
      <p:pic>
        <p:nvPicPr>
          <p:cNvPr id="2056" name="Picture 8" descr="C:\Users\Leehe\Desktop\t puzzle\ACTUAL-T-SOLUTION.png"/>
          <p:cNvPicPr>
            <a:picLocks noChangeAspect="1" noChangeArrowheads="1"/>
          </p:cNvPicPr>
          <p:nvPr/>
        </p:nvPicPr>
        <p:blipFill>
          <a:blip r:embed="rId7" cstate="print"/>
          <a:srcRect/>
          <a:stretch>
            <a:fillRect/>
          </a:stretch>
        </p:blipFill>
        <p:spPr bwMode="auto">
          <a:xfrm>
            <a:off x="6248400" y="533400"/>
            <a:ext cx="2095500" cy="2259330"/>
          </a:xfrm>
          <a:prstGeom prst="rect">
            <a:avLst/>
          </a:prstGeom>
          <a:noFill/>
        </p:spPr>
      </p:pic>
      <p:pic>
        <p:nvPicPr>
          <p:cNvPr id="2057" name="Picture 9" descr="C:\Users\Leehe\Desktop\actual pics\Giant-Lever.png"/>
          <p:cNvPicPr>
            <a:picLocks noChangeAspect="1" noChangeArrowheads="1"/>
          </p:cNvPicPr>
          <p:nvPr/>
        </p:nvPicPr>
        <p:blipFill>
          <a:blip r:embed="rId8" cstate="print"/>
          <a:srcRect/>
          <a:stretch>
            <a:fillRect/>
          </a:stretch>
        </p:blipFill>
        <p:spPr bwMode="auto">
          <a:xfrm>
            <a:off x="6172200" y="2971800"/>
            <a:ext cx="2279904" cy="2590800"/>
          </a:xfrm>
          <a:prstGeom prst="rect">
            <a:avLst/>
          </a:prstGeom>
          <a:noFill/>
        </p:spPr>
      </p:pic>
      <p:pic>
        <p:nvPicPr>
          <p:cNvPr id="1026" name="Picture 2" descr="C:\Users\Leehe\Desktop\gizmo-city-icon.png"/>
          <p:cNvPicPr>
            <a:picLocks noChangeAspect="1" noChangeArrowheads="1"/>
          </p:cNvPicPr>
          <p:nvPr/>
        </p:nvPicPr>
        <p:blipFill>
          <a:blip r:embed="rId9"/>
          <a:srcRect/>
          <a:stretch>
            <a:fillRect/>
          </a:stretch>
        </p:blipFill>
        <p:spPr bwMode="auto">
          <a:xfrm>
            <a:off x="4419600" y="1371600"/>
            <a:ext cx="762000" cy="762000"/>
          </a:xfrm>
          <a:prstGeom prst="rect">
            <a:avLst/>
          </a:prstGeom>
          <a:noFill/>
        </p:spPr>
      </p:pic>
      <p:pic>
        <p:nvPicPr>
          <p:cNvPr id="11" name="Picture 2" descr="C:\Users\Leehe\Desktop\APP STUFF\ICONS\EYE-ICON.png"/>
          <p:cNvPicPr>
            <a:picLocks noChangeAspect="1" noChangeArrowheads="1"/>
          </p:cNvPicPr>
          <p:nvPr/>
        </p:nvPicPr>
        <p:blipFill>
          <a:blip r:embed="rId10"/>
          <a:srcRect/>
          <a:stretch>
            <a:fillRect/>
          </a:stretch>
        </p:blipFill>
        <p:spPr bwMode="auto">
          <a:xfrm>
            <a:off x="4267200" y="5943600"/>
            <a:ext cx="762000" cy="762000"/>
          </a:xfrm>
          <a:prstGeom prst="rect">
            <a:avLst/>
          </a:prstGeom>
          <a:noFill/>
        </p:spPr>
      </p:pic>
      <p:pic>
        <p:nvPicPr>
          <p:cNvPr id="12" name="Picture 3" descr="C:\Users\Leehe\Desktop\APP STUFF\ICONS\GEAR-ICON.png"/>
          <p:cNvPicPr>
            <a:picLocks noChangeAspect="1" noChangeArrowheads="1"/>
          </p:cNvPicPr>
          <p:nvPr/>
        </p:nvPicPr>
        <p:blipFill>
          <a:blip r:embed="rId11"/>
          <a:srcRect/>
          <a:stretch>
            <a:fillRect/>
          </a:stretch>
        </p:blipFill>
        <p:spPr bwMode="auto">
          <a:xfrm>
            <a:off x="5410200" y="5943600"/>
            <a:ext cx="762000" cy="762000"/>
          </a:xfrm>
          <a:prstGeom prst="rect">
            <a:avLst/>
          </a:prstGeom>
          <a:noFill/>
        </p:spPr>
      </p:pic>
      <p:pic>
        <p:nvPicPr>
          <p:cNvPr id="13" name="Picture 4" descr="C:\Users\Leehe\Desktop\APP STUFF\ICONS\PUZZLE-ICON.png"/>
          <p:cNvPicPr>
            <a:picLocks noChangeAspect="1" noChangeArrowheads="1"/>
          </p:cNvPicPr>
          <p:nvPr/>
        </p:nvPicPr>
        <p:blipFill>
          <a:blip r:embed="rId12"/>
          <a:srcRect/>
          <a:stretch>
            <a:fillRect/>
          </a:stretch>
        </p:blipFill>
        <p:spPr bwMode="auto">
          <a:xfrm>
            <a:off x="6553200" y="5943600"/>
            <a:ext cx="762000" cy="762000"/>
          </a:xfrm>
          <a:prstGeom prst="rect">
            <a:avLst/>
          </a:prstGeom>
          <a:noFill/>
        </p:spPr>
      </p:pic>
      <p:pic>
        <p:nvPicPr>
          <p:cNvPr id="14" name="Picture 5" descr="C:\Users\Leehe\Desktop\APP STUFF\ICONS\TECH-ICON.png"/>
          <p:cNvPicPr>
            <a:picLocks noChangeAspect="1" noChangeArrowheads="1"/>
          </p:cNvPicPr>
          <p:nvPr/>
        </p:nvPicPr>
        <p:blipFill>
          <a:blip r:embed="rId13"/>
          <a:srcRect/>
          <a:stretch>
            <a:fillRect/>
          </a:stretch>
        </p:blipFill>
        <p:spPr bwMode="auto">
          <a:xfrm>
            <a:off x="7696200" y="5943600"/>
            <a:ext cx="762000" cy="762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277</TotalTime>
  <Words>490</Words>
  <Application>Microsoft Office PowerPoint</Application>
  <PresentationFormat>On-screen Show (4:3)</PresentationFormat>
  <Paragraphs>34</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Perpetua</vt:lpstr>
      <vt:lpstr>Wingdings 2</vt:lpstr>
      <vt:lpstr>Equity</vt:lpstr>
      <vt:lpstr>Gizmo City</vt:lpstr>
      <vt:lpstr>App Content</vt:lpstr>
      <vt:lpstr>PowerPoint Presentation</vt:lpstr>
      <vt:lpstr>Android Studio Code</vt:lpstr>
      <vt:lpstr>Android Studio UI Interface</vt:lpstr>
      <vt:lpstr>Graphics</vt:lpstr>
      <vt:lpstr>Before</vt:lpstr>
      <vt:lpstr>Currently</vt:lpstr>
      <vt:lpstr>Demo</vt:lpstr>
      <vt:lpstr>Video</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Gizmo City</dc:title>
  <dc:creator>Leehe</dc:creator>
  <cp:lastModifiedBy>JJJJ</cp:lastModifiedBy>
  <cp:revision>29</cp:revision>
  <dcterms:created xsi:type="dcterms:W3CDTF">2015-07-24T13:51:47Z</dcterms:created>
  <dcterms:modified xsi:type="dcterms:W3CDTF">2015-07-25T23:09:01Z</dcterms:modified>
</cp:coreProperties>
</file>