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63" r:id="rId5"/>
    <p:sldId id="268" r:id="rId6"/>
    <p:sldId id="264" r:id="rId7"/>
    <p:sldId id="262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6" autoAdjust="0"/>
    <p:restoredTop sz="94595" autoAdjust="0"/>
  </p:normalViewPr>
  <p:slideViewPr>
    <p:cSldViewPr snapToGrid="0" snapToObjects="1">
      <p:cViewPr>
        <p:scale>
          <a:sx n="63" d="100"/>
          <a:sy n="63" d="100"/>
        </p:scale>
        <p:origin x="-55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Friday, July 24, 15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Friday, July 24,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Friday, July 24,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July 24, 15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Friday, July 24, 15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Friday, July 24, 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Friday, July 24, 15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Friday, July 24, 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Friday, July 24, 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Friday, July 24, 15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Friday, July 24, 15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Friday, July 24,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om8O4oAreU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 </a:t>
            </a:r>
            <a:r>
              <a:rPr lang="en-US" dirty="0" smtClean="0"/>
              <a:t>Green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0899" y="3333665"/>
            <a:ext cx="6826250" cy="184738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By </a:t>
            </a:r>
            <a:endParaRPr lang="en-US" sz="2400" dirty="0" smtClean="0"/>
          </a:p>
          <a:p>
            <a:r>
              <a:rPr lang="en-US" sz="2400" dirty="0" smtClean="0"/>
              <a:t>Alissa Kushner </a:t>
            </a:r>
            <a:r>
              <a:rPr lang="en-US" sz="2400" i="1" dirty="0" smtClean="0"/>
              <a:t>Cypress Bay High School</a:t>
            </a:r>
            <a:endParaRPr lang="en-US" sz="2400" dirty="0" smtClean="0"/>
          </a:p>
          <a:p>
            <a:r>
              <a:rPr lang="en-US" sz="2400" dirty="0" smtClean="0"/>
              <a:t>Savannah </a:t>
            </a:r>
            <a:r>
              <a:rPr lang="en-US" sz="2400" dirty="0"/>
              <a:t>Gross </a:t>
            </a:r>
            <a:r>
              <a:rPr lang="en-US" sz="2400" i="1" dirty="0"/>
              <a:t>Everglades High School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 smtClean="0"/>
              <a:t>nd Sam Maldonado </a:t>
            </a:r>
            <a:r>
              <a:rPr lang="en-US" sz="2400" i="1" dirty="0" smtClean="0"/>
              <a:t>Marjory </a:t>
            </a:r>
            <a:r>
              <a:rPr lang="en-US" sz="2400" i="1" dirty="0" smtClean="0"/>
              <a:t>Stoneman Douglas High School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44569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pPr>
              <a:buSzPct val="70000"/>
            </a:pPr>
            <a:r>
              <a:rPr lang="en-US" sz="3600" dirty="0"/>
              <a:t> </a:t>
            </a:r>
            <a:r>
              <a:rPr lang="en-US" sz="3600" dirty="0" smtClean="0"/>
              <a:t>To further convey the message of energy efficiency and environmental conservation to museum visitors, children and adults alike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3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685801"/>
            <a:ext cx="6096000" cy="3932936"/>
          </a:xfrm>
        </p:spPr>
        <p:txBody>
          <a:bodyPr>
            <a:norm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nformation about energy efficiency, climate change, and recycling, to enhance the features of the Go Green exhibit, presented through interactive activities and educational pages</a:t>
            </a:r>
            <a:endParaRPr lang="en-US" sz="2400" dirty="0" smtClean="0"/>
          </a:p>
          <a:p>
            <a:r>
              <a:rPr lang="en-US" sz="2400" dirty="0" smtClean="0"/>
              <a:t>Games to include fun facts and information about environmental </a:t>
            </a:r>
            <a:r>
              <a:rPr lang="en-US" sz="2400" dirty="0" smtClean="0"/>
              <a:t>co</a:t>
            </a:r>
            <a:r>
              <a:rPr lang="en-US" sz="2400" dirty="0" smtClean="0"/>
              <a:t>nservation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27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7349" y="685801"/>
            <a:ext cx="7459897" cy="3657599"/>
          </a:xfrm>
        </p:spPr>
        <p:txBody>
          <a:bodyPr/>
          <a:lstStyle/>
          <a:p>
            <a:pPr marL="18288" indent="0">
              <a:buNone/>
            </a:pPr>
            <a:r>
              <a:rPr lang="en-US" dirty="0">
                <a:solidFill>
                  <a:srgbClr val="FFFFFF"/>
                </a:solidFill>
                <a:hlinkClick r:id="rId2"/>
              </a:rPr>
              <a:t>https://</a:t>
            </a:r>
            <a:r>
              <a:rPr lang="en-US" dirty="0" err="1">
                <a:solidFill>
                  <a:srgbClr val="FFFFFF"/>
                </a:solidFill>
                <a:hlinkClick r:id="rId2"/>
              </a:rPr>
              <a:t>www.youtube.com</a:t>
            </a:r>
            <a:r>
              <a:rPr lang="en-US" dirty="0">
                <a:solidFill>
                  <a:srgbClr val="FFFFFF"/>
                </a:solidFill>
                <a:hlinkClick r:id="rId2"/>
              </a:rPr>
              <a:t>/</a:t>
            </a:r>
            <a:r>
              <a:rPr lang="en-US" dirty="0" err="1">
                <a:solidFill>
                  <a:srgbClr val="FFFFFF"/>
                </a:solidFill>
                <a:hlinkClick r:id="rId2"/>
              </a:rPr>
              <a:t>watch?v</a:t>
            </a:r>
            <a:r>
              <a:rPr lang="en-US" dirty="0">
                <a:solidFill>
                  <a:srgbClr val="FFFFFF"/>
                </a:solidFill>
                <a:hlinkClick r:id="rId2"/>
              </a:rPr>
              <a:t>=om8O4oAreUY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Promotional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15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App Demo</a:t>
            </a:r>
            <a:endParaRPr lang="en-US" dirty="0"/>
          </a:p>
        </p:txBody>
      </p:sp>
      <p:pic>
        <p:nvPicPr>
          <p:cNvPr id="9" name="Picture 8" descr="Screen Shot 2015-07-24 at 10.26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96" y="0"/>
            <a:ext cx="2803933" cy="49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14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 dirty="0" smtClean="0"/>
              <a:t>Android Studio Coding</a:t>
            </a:r>
          </a:p>
          <a:p>
            <a:pPr>
              <a:lnSpc>
                <a:spcPct val="120000"/>
              </a:lnSpc>
            </a:pPr>
            <a:r>
              <a:rPr lang="en-US" sz="3000" dirty="0" smtClean="0"/>
              <a:t>Android Studio User Interface</a:t>
            </a:r>
          </a:p>
          <a:p>
            <a:pPr>
              <a:lnSpc>
                <a:spcPct val="120000"/>
              </a:lnSpc>
            </a:pPr>
            <a:r>
              <a:rPr lang="en-US" sz="3000" dirty="0" smtClean="0"/>
              <a:t>Graphic Design with Adobe Photoshop and Adobe Illustrator</a:t>
            </a: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0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23814" y="388527"/>
            <a:ext cx="5385916" cy="4663425"/>
          </a:xfrm>
        </p:spPr>
        <p:txBody>
          <a:bodyPr>
            <a:noAutofit/>
          </a:bodyPr>
          <a:lstStyle/>
          <a:p>
            <a:r>
              <a:rPr lang="en-US" sz="2000" dirty="0" smtClean="0"/>
              <a:t>Acknowledgements to </a:t>
            </a:r>
            <a:r>
              <a:rPr lang="en-US" sz="2000" dirty="0" smtClean="0"/>
              <a:t>FAU professors Dr</a:t>
            </a:r>
            <a:r>
              <a:rPr lang="en-US" sz="2000" dirty="0" smtClean="0"/>
              <a:t>. Ravi </a:t>
            </a:r>
            <a:r>
              <a:rPr lang="en-US" sz="2000" dirty="0" smtClean="0"/>
              <a:t>Shankar, Professor </a:t>
            </a:r>
            <a:r>
              <a:rPr lang="en-US" sz="2000" dirty="0" smtClean="0"/>
              <a:t>Francis McAfee, Santiago Aguerrevere, and Demitrius Dukes</a:t>
            </a:r>
          </a:p>
          <a:p>
            <a:endParaRPr lang="en-US" sz="2000" dirty="0"/>
          </a:p>
          <a:p>
            <a:r>
              <a:rPr lang="en-US" sz="2000" dirty="0" smtClean="0"/>
              <a:t>Special thanks to United Way for sponsorship and The Museum of Discovery and Science, notably Summer Scarlatelli and Joe Cytaki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pic>
        <p:nvPicPr>
          <p:cNvPr id="5" name="Picture 4" descr="prof obama.jpg"/>
          <p:cNvPicPr>
            <a:picLocks noChangeAspect="1"/>
          </p:cNvPicPr>
          <p:nvPr/>
        </p:nvPicPr>
        <p:blipFill>
          <a:blip r:embed="rId2" cstate="print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466" y="5051951"/>
            <a:ext cx="1374623" cy="171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5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52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526</TotalTime>
  <Words>163</Words>
  <Application>Microsoft Macintosh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Elemental</vt:lpstr>
      <vt:lpstr>Go Green App</vt:lpstr>
      <vt:lpstr>Purpose</vt:lpstr>
      <vt:lpstr>App Content</vt:lpstr>
      <vt:lpstr>Promotional Video</vt:lpstr>
      <vt:lpstr>Live App Demo</vt:lpstr>
      <vt:lpstr>App Development</vt:lpstr>
      <vt:lpstr>Credits</vt:lpstr>
      <vt:lpstr>Thank you for your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Green</dc:title>
  <dc:creator>Sam</dc:creator>
  <cp:lastModifiedBy>Sam</cp:lastModifiedBy>
  <cp:revision>19</cp:revision>
  <dcterms:created xsi:type="dcterms:W3CDTF">2015-07-22T17:53:17Z</dcterms:created>
  <dcterms:modified xsi:type="dcterms:W3CDTF">2015-07-24T14:50:43Z</dcterms:modified>
</cp:coreProperties>
</file>