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192110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83432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673617-8AC6-4C03-ADC3-D9D3B20820F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11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5C009D-620E-4F42-8CD3-4BB83C2221D6}" type="datetimeFigureOut">
              <a:rPr lang="en-US" smtClean="0"/>
              <a:t>7/24/2015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3923970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5C009D-620E-4F42-8CD3-4BB83C2221D6}" type="datetimeFigureOut">
              <a:rPr lang="en-US" smtClean="0"/>
              <a:t>7/24/2015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673617-8AC6-4C03-ADC3-D9D3B20820F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1628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5C009D-620E-4F42-8CD3-4BB83C2221D6}" type="datetimeFigureOut">
              <a:rPr lang="en-US" smtClean="0"/>
              <a:t>7/24/2015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674041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1394788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172448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256304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C009D-620E-4F42-8CD3-4BB83C2221D6}" type="datetimeFigureOut">
              <a:rPr lang="en-US" smtClean="0"/>
              <a:t>7/24/2015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92710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5C009D-620E-4F42-8CD3-4BB83C2221D6}" type="datetimeFigureOut">
              <a:rPr lang="en-US" smtClean="0"/>
              <a:t>7/24/2015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262474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5C009D-620E-4F42-8CD3-4BB83C2221D6}" type="datetimeFigureOut">
              <a:rPr lang="en-US" smtClean="0"/>
              <a:t>7/24/2015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55107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5C009D-620E-4F42-8CD3-4BB83C2221D6}" type="datetimeFigureOut">
              <a:rPr lang="en-US" smtClean="0"/>
              <a:t>7/24/2015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177908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C009D-620E-4F42-8CD3-4BB83C2221D6}" type="datetimeFigureOut">
              <a:rPr lang="en-US" smtClean="0"/>
              <a:t>7/24/2015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422616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C009D-620E-4F42-8CD3-4BB83C2221D6}" type="datetimeFigureOut">
              <a:rPr lang="en-US" smtClean="0"/>
              <a:t>7/24/2015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177030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C009D-620E-4F42-8CD3-4BB83C2221D6}" type="datetimeFigureOut">
              <a:rPr lang="en-US" smtClean="0"/>
              <a:t>7/24/2015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673617-8AC6-4C03-ADC3-D9D3B20820F0}" type="slidenum">
              <a:rPr lang="en-US" smtClean="0"/>
              <a:t>‹#›</a:t>
            </a:fld>
            <a:endParaRPr lang="en-US"/>
          </a:p>
        </p:txBody>
      </p:sp>
    </p:spTree>
    <p:extLst>
      <p:ext uri="{BB962C8B-B14F-4D97-AF65-F5344CB8AC3E}">
        <p14:creationId xmlns:p14="http://schemas.microsoft.com/office/powerpoint/2010/main" val="335606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5C009D-620E-4F42-8CD3-4BB83C2221D6}" type="datetimeFigureOut">
              <a:rPr lang="en-US" smtClean="0"/>
              <a:t>7/24/2015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673617-8AC6-4C03-ADC3-D9D3B20820F0}" type="slidenum">
              <a:rPr lang="en-US" smtClean="0"/>
              <a:t>‹#›</a:t>
            </a:fld>
            <a:endParaRPr lang="en-US"/>
          </a:p>
        </p:txBody>
      </p:sp>
    </p:spTree>
    <p:extLst>
      <p:ext uri="{BB962C8B-B14F-4D97-AF65-F5344CB8AC3E}">
        <p14:creationId xmlns:p14="http://schemas.microsoft.com/office/powerpoint/2010/main" val="54466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6ZtYtl3hyW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Otters at Play</a:t>
            </a:r>
            <a:endParaRPr lang="en-US" dirty="0"/>
          </a:p>
        </p:txBody>
      </p:sp>
      <p:sp>
        <p:nvSpPr>
          <p:cNvPr id="3" name="Subtitle 2"/>
          <p:cNvSpPr>
            <a:spLocks noGrp="1"/>
          </p:cNvSpPr>
          <p:nvPr>
            <p:ph type="subTitle" idx="1"/>
          </p:nvPr>
        </p:nvSpPr>
        <p:spPr/>
        <p:txBody>
          <a:bodyPr>
            <a:normAutofit lnSpcReduction="10000"/>
          </a:bodyPr>
          <a:lstStyle/>
          <a:p>
            <a:r>
              <a:rPr lang="en-US" dirty="0" smtClean="0"/>
              <a:t>Brandon Taylor (Coral Glades High School)</a:t>
            </a:r>
          </a:p>
          <a:p>
            <a:r>
              <a:rPr lang="en-US" dirty="0" smtClean="0"/>
              <a:t>Juan Cotes (Cypress Bay High School)</a:t>
            </a:r>
          </a:p>
          <a:p>
            <a:r>
              <a:rPr lang="en-US" dirty="0" smtClean="0"/>
              <a:t>Carson Ramsay (Coral Springs High School)</a:t>
            </a:r>
            <a:endParaRPr lang="en-US" dirty="0"/>
          </a:p>
        </p:txBody>
      </p:sp>
    </p:spTree>
    <p:extLst>
      <p:ext uri="{BB962C8B-B14F-4D97-AF65-F5344CB8AC3E}">
        <p14:creationId xmlns:p14="http://schemas.microsoft.com/office/powerpoint/2010/main" val="407252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Content</a:t>
            </a:r>
            <a:endParaRPr lang="en-US" dirty="0"/>
          </a:p>
        </p:txBody>
      </p:sp>
      <p:sp>
        <p:nvSpPr>
          <p:cNvPr id="3" name="Content Placeholder 2"/>
          <p:cNvSpPr>
            <a:spLocks noGrp="1"/>
          </p:cNvSpPr>
          <p:nvPr>
            <p:ph idx="1"/>
          </p:nvPr>
        </p:nvSpPr>
        <p:spPr/>
        <p:txBody>
          <a:bodyPr/>
          <a:lstStyle/>
          <a:p>
            <a:r>
              <a:rPr lang="en-US" dirty="0" smtClean="0"/>
              <a:t>Meet The Otters: introduce all four otters.</a:t>
            </a:r>
          </a:p>
          <a:p>
            <a:r>
              <a:rPr lang="en-US" dirty="0" smtClean="0"/>
              <a:t>Behind the Scenes: discussion of care at the museum.</a:t>
            </a:r>
          </a:p>
          <a:p>
            <a:r>
              <a:rPr lang="en-US" dirty="0" smtClean="0"/>
              <a:t>Otters Gone Wild: describe activities and diet in the wild.</a:t>
            </a:r>
          </a:p>
          <a:p>
            <a:r>
              <a:rPr lang="en-US" dirty="0" smtClean="0"/>
              <a:t>Anatomy: show a 3-D otter and basic facts about river otters.</a:t>
            </a:r>
          </a:p>
          <a:p>
            <a:r>
              <a:rPr lang="en-US" dirty="0" smtClean="0"/>
              <a:t>The Hidden Dangers: highlight the problems humans cause for river otters.</a:t>
            </a:r>
          </a:p>
          <a:p>
            <a:r>
              <a:rPr lang="en-US" dirty="0" smtClean="0"/>
              <a:t>Quiz: simple educational quiz for users to test themselves.</a:t>
            </a:r>
          </a:p>
          <a:p>
            <a:r>
              <a:rPr lang="en-US" dirty="0" smtClean="0"/>
              <a:t>Map: to link the app to an interactive map of the museum.</a:t>
            </a:r>
          </a:p>
        </p:txBody>
      </p:sp>
    </p:spTree>
    <p:extLst>
      <p:ext uri="{BB962C8B-B14F-4D97-AF65-F5344CB8AC3E}">
        <p14:creationId xmlns:p14="http://schemas.microsoft.com/office/powerpoint/2010/main" val="1541907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www.youtube.com/watch?v=6ZtYtl3hyWI</a:t>
            </a:r>
            <a:endParaRPr lang="en-US" dirty="0" smtClean="0"/>
          </a:p>
          <a:p>
            <a:endParaRPr lang="en-US" dirty="0"/>
          </a:p>
        </p:txBody>
      </p:sp>
    </p:spTree>
    <p:extLst>
      <p:ext uri="{BB962C8B-B14F-4D97-AF65-F5344CB8AC3E}">
        <p14:creationId xmlns:p14="http://schemas.microsoft.com/office/powerpoint/2010/main" val="312635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365977"/>
            <a:ext cx="8911687" cy="1280890"/>
          </a:xfrm>
        </p:spPr>
        <p:txBody>
          <a:bodyPr/>
          <a:lstStyle/>
          <a:p>
            <a:r>
              <a:rPr lang="en-US" dirty="0" smtClean="0"/>
              <a:t>Programming</a:t>
            </a:r>
            <a:endParaRPr lang="en-US" dirty="0"/>
          </a:p>
        </p:txBody>
      </p:sp>
      <p:pic>
        <p:nvPicPr>
          <p:cNvPr id="5" name="Content Placeholder 4"/>
          <p:cNvPicPr>
            <a:picLocks noGrp="1" noChangeAspect="1"/>
          </p:cNvPicPr>
          <p:nvPr>
            <p:ph idx="1"/>
          </p:nvPr>
        </p:nvPicPr>
        <p:blipFill rotWithShape="1">
          <a:blip r:embed="rId2"/>
          <a:srcRect t="3598" r="63601" b="4916"/>
          <a:stretch/>
        </p:blipFill>
        <p:spPr>
          <a:xfrm>
            <a:off x="629728" y="1685977"/>
            <a:ext cx="3467818" cy="5085727"/>
          </a:xfrm>
          <a:prstGeom prst="rect">
            <a:avLst/>
          </a:prstGeom>
        </p:spPr>
      </p:pic>
      <p:sp>
        <p:nvSpPr>
          <p:cNvPr id="6" name="Rectangle 2"/>
          <p:cNvSpPr>
            <a:spLocks noChangeArrowheads="1"/>
          </p:cNvSpPr>
          <p:nvPr/>
        </p:nvSpPr>
        <p:spPr bwMode="auto">
          <a:xfrm>
            <a:off x="4344385" y="1178504"/>
            <a:ext cx="3988731"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TextView</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findViewById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(R.id.</a:t>
            </a:r>
            <a:r>
              <a:rPr kumimoji="0" lang="en-US" altLang="en-US" sz="12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textView2</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.setSingleLine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.setMaxLines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.setVerticalScrollBarEnabled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.setHorizontalScrollBarEnabled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.setScrollBarStyle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View.</a:t>
            </a: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SCROLLBARS_INSIDE_OVERLAY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.setMovementMethod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ScrollingMovementMethod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//to add new line +  "\n"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txt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"Their life expectancy is 8-9 years in the wild and up to 21 years in captivity. They have Extremely flexible bodies, webbed toes and strong claws on all four feet, tails that take up about one third of the total body length, flattened heads with short thick necks and dense velvety fur. North American river otters are about 3-4 feet long including their tail. The tail makes up about 1/3 of their total length. They usually weigh between 11 to 30 pounds. Males are generally larger than females."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msgText_TextView</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.setText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(txt)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579955" y="1964476"/>
            <a:ext cx="3528204"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VideoView</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videoView</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android.widget.VideoView</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(R.id.</a:t>
            </a:r>
            <a:r>
              <a:rPr kumimoji="0" lang="en-US" altLang="en-US" sz="14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videoView1</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Uri video =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Uri.</a:t>
            </a:r>
            <a:r>
              <a:rPr kumimoji="0" lang="en-US" altLang="en-US" sz="14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parse</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android.resource</a:t>
            </a:r>
            <a:r>
              <a:rPr kumimoji="0" lang="en-US" altLang="en-US" sz="14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getPackageName</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R.raw.</a:t>
            </a:r>
            <a:r>
              <a:rPr kumimoji="0" lang="en-US" altLang="en-US" sz="14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found_otter</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//do not add any extension</a:t>
            </a:r>
            <a:br>
              <a:rPr kumimoji="0" lang="en-US" altLang="en-US" sz="1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videoView.setVideoURI</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(video)</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videoView.start</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videoView.setOnPreparedListener</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MediaPlayer.OnPreparedListener</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onPrepared</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MediaPlayer</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mp</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mp.setLooping</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1670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2564" y="1434860"/>
            <a:ext cx="2361406" cy="377825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561" y="1434859"/>
            <a:ext cx="2361406" cy="377825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4559" y="1434859"/>
            <a:ext cx="2365210" cy="3784336"/>
          </a:xfrm>
          <a:prstGeom prst="rect">
            <a:avLst/>
          </a:prstGeom>
        </p:spPr>
      </p:pic>
    </p:spTree>
    <p:extLst>
      <p:ext uri="{BB962C8B-B14F-4D97-AF65-F5344CB8AC3E}">
        <p14:creationId xmlns:p14="http://schemas.microsoft.com/office/powerpoint/2010/main" val="144868945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pic>
        <p:nvPicPr>
          <p:cNvPr id="4" name="Picture 3"/>
          <p:cNvPicPr>
            <a:picLocks noChangeAspect="1"/>
          </p:cNvPicPr>
          <p:nvPr/>
        </p:nvPicPr>
        <p:blipFill>
          <a:blip r:embed="rId2"/>
          <a:stretch>
            <a:fillRect/>
          </a:stretch>
        </p:blipFill>
        <p:spPr>
          <a:xfrm>
            <a:off x="6356684" y="736405"/>
            <a:ext cx="5358063" cy="3013910"/>
          </a:xfrm>
          <a:prstGeom prst="rect">
            <a:avLst/>
          </a:prstGeom>
        </p:spPr>
      </p:pic>
      <p:pic>
        <p:nvPicPr>
          <p:cNvPr id="5" name="Picture 4"/>
          <p:cNvPicPr>
            <a:picLocks noChangeAspect="1"/>
          </p:cNvPicPr>
          <p:nvPr/>
        </p:nvPicPr>
        <p:blipFill>
          <a:blip r:embed="rId3"/>
          <a:stretch>
            <a:fillRect/>
          </a:stretch>
        </p:blipFill>
        <p:spPr>
          <a:xfrm>
            <a:off x="413084" y="2921168"/>
            <a:ext cx="5943600" cy="3343275"/>
          </a:xfrm>
          <a:prstGeom prst="rect">
            <a:avLst/>
          </a:prstGeom>
        </p:spPr>
      </p:pic>
    </p:spTree>
    <p:extLst>
      <p:ext uri="{BB962C8B-B14F-4D97-AF65-F5344CB8AC3E}">
        <p14:creationId xmlns:p14="http://schemas.microsoft.com/office/powerpoint/2010/main" val="12918335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smtClean="0"/>
              <a:t>Teachers </a:t>
            </a:r>
          </a:p>
          <a:p>
            <a:r>
              <a:rPr lang="en-US" dirty="0" smtClean="0"/>
              <a:t>MODS</a:t>
            </a:r>
          </a:p>
          <a:p>
            <a:r>
              <a:rPr lang="en-US" dirty="0" smtClean="0"/>
              <a:t>The United Way of Broward County</a:t>
            </a:r>
          </a:p>
          <a:p>
            <a:r>
              <a:rPr lang="en-US" dirty="0" smtClean="0"/>
              <a:t>Our parents</a:t>
            </a:r>
          </a:p>
          <a:p>
            <a:r>
              <a:rPr lang="en-US" dirty="0" smtClean="0"/>
              <a:t>Our schools</a:t>
            </a:r>
            <a:endParaRPr lang="en-US" dirty="0"/>
          </a:p>
        </p:txBody>
      </p:sp>
    </p:spTree>
    <p:extLst>
      <p:ext uri="{BB962C8B-B14F-4D97-AF65-F5344CB8AC3E}">
        <p14:creationId xmlns:p14="http://schemas.microsoft.com/office/powerpoint/2010/main" val="3385559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Content Placeholder 5"/>
          <p:cNvPicPr>
            <a:picLocks noGrp="1" noChangeAspect="1"/>
          </p:cNvPicPr>
          <p:nvPr>
            <p:ph idx="1"/>
          </p:nvPr>
        </p:nvPicPr>
        <p:blipFill>
          <a:blip r:embed="rId2"/>
          <a:stretch>
            <a:fillRect/>
          </a:stretch>
        </p:blipFill>
        <p:spPr>
          <a:xfrm>
            <a:off x="2964762" y="1280597"/>
            <a:ext cx="5276521" cy="5206479"/>
          </a:xfrm>
          <a:prstGeom prst="rect">
            <a:avLst/>
          </a:prstGeom>
        </p:spPr>
      </p:pic>
    </p:spTree>
    <p:extLst>
      <p:ext uri="{BB962C8B-B14F-4D97-AF65-F5344CB8AC3E}">
        <p14:creationId xmlns:p14="http://schemas.microsoft.com/office/powerpoint/2010/main" val="690900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081 -0.42337 L -0.01081 -0.42337 C -0.03568 -0.44189 -0.01719 -0.43008 -0.02813 -0.43495 C -0.02891 -0.43518 -0.02956 -0.43587 -0.03034 -0.4361 C -0.03607 -0.43726 -0.04766 -0.43865 -0.04766 -0.43865 L -0.09662 -0.43749 C -0.12292 -0.43657 -0.11133 -0.43633 -0.13347 -0.43495 L -0.1767 -0.43217 C -0.17813 -0.43194 -0.17969 -0.43194 -0.18099 -0.43101 C -0.18269 -0.42985 -0.18373 -0.42638 -0.18542 -0.42592 C -0.18659 -0.42545 -0.18776 -0.42522 -0.18894 -0.42453 C -0.18972 -0.4243 -0.19037 -0.4236 -0.19115 -0.42337 C -0.19232 -0.42268 -0.19349 -0.42245 -0.1948 -0.42198 C -0.19623 -0.42152 -0.19766 -0.42129 -0.19909 -0.42083 C -0.20053 -0.42013 -0.20196 -0.41897 -0.20339 -0.41828 L -0.2056 -0.41689 L -0.20769 -0.4155 C -0.20873 -0.41388 -0.20951 -0.41203 -0.21055 -0.41041 C -0.21771 -0.40115 -0.2099 -0.41388 -0.21563 -0.40532 C -0.21941 -0.39999 -0.21602 -0.40231 -0.22071 -0.40022 C -0.22409 -0.3912 -0.21967 -0.40208 -0.225 -0.39258 C -0.22891 -0.38564 -0.22526 -0.38865 -0.2293 -0.3861 C -0.2306 -0.38471 -0.23347 -0.38124 -0.23438 -0.37962 C -0.2392 -0.37129 -0.2323 -0.38008 -0.23803 -0.37337 C -0.23907 -0.36758 -0.23829 -0.37106 -0.24024 -0.3655 C -0.24141 -0.36226 -0.24219 -0.35833 -0.24375 -0.35532 C -0.2448 -0.3537 -0.24584 -0.35208 -0.24662 -0.35022 C -0.24727 -0.34907 -0.24753 -0.34745 -0.24805 -0.34629 C -0.2487 -0.34536 -0.24961 -0.3449 -0.25026 -0.34374 C -0.25274 -0.33981 -0.25508 -0.33518 -0.25743 -0.33101 L -0.26042 -0.32592 C -0.26107 -0.32453 -0.26172 -0.32314 -0.2625 -0.32198 C -0.26329 -0.32106 -0.26407 -0.32036 -0.26472 -0.31944 C -0.26862 -0.31365 -0.26537 -0.31805 -0.26836 -0.31041 C -0.26888 -0.30902 -0.2698 -0.30809 -0.27045 -0.3067 C -0.27435 -0.29745 -0.27071 -0.30254 -0.27474 -0.29768 L -0.2806 -0.28217 C -0.28217 -0.27777 -0.28256 -0.27661 -0.2849 -0.27198 C -0.28581 -0.27013 -0.28685 -0.26851 -0.28776 -0.26689 C -0.28855 -0.26342 -0.28894 -0.25995 -0.28998 -0.2567 C -0.29063 -0.25416 -0.29219 -0.25277 -0.29284 -0.25022 C -0.29336 -0.24837 -0.2931 -0.24583 -0.29349 -0.24374 C -0.29401 -0.24189 -0.29506 -0.2405 -0.29571 -0.23865 C -0.30157 -0.22106 -0.29545 -0.23518 -0.30222 -0.22083 C -0.30365 -0.21064 -0.30183 -0.22059 -0.30508 -0.21041 C -0.3073 -0.2037 -0.30313 -0.20624 -0.30873 -0.19629 C -0.30938 -0.19513 -0.31029 -0.19397 -0.31081 -0.19258 C -0.31146 -0.19096 -0.31172 -0.18911 -0.31224 -0.18749 C -0.31276 -0.1861 -0.31329 -0.18495 -0.31368 -0.18356 C -0.31472 -0.18032 -0.31537 -0.17638 -0.31667 -0.17337 C -0.3198 -0.16596 -0.32292 -0.15879 -0.32526 -0.15022 C -0.32579 -0.1486 -0.32631 -0.14698 -0.3267 -0.14513 C -0.32904 -0.13356 -0.32748 -0.13888 -0.32891 -0.12708 C -0.3293 -0.12407 -0.32995 -0.12129 -0.33034 -0.11828 C -0.33112 -0.11272 -0.33125 -0.10856 -0.33178 -0.10277 C -0.33204 -0.10022 -0.33217 -0.09768 -0.33256 -0.09513 C -0.33269 -0.09305 -0.33295 -0.09073 -0.33321 -0.08865 C -0.3336 -0.08518 -0.33425 -0.08194 -0.33464 -0.07846 C -0.33542 -0.07175 -0.33555 -0.0618 -0.33607 -0.05532 C -0.3362 -0.0537 -0.33659 -0.05184 -0.33685 -0.05022 C -0.3375 0.01529 -0.33959 0.00325 -0.33607 0.04214 C -0.33594 0.04422 -0.33568 0.0463 -0.33542 0.04839 C -0.33451 0.05487 -0.33503 0.05001 -0.33321 0.05626 C -0.33282 0.05742 -0.33269 0.0588 -0.33256 0.05996 C -0.3323 0.06343 -0.3323 0.06691 -0.33178 0.07038 C -0.33151 0.07223 -0.33073 0.07362 -0.33034 0.07547 C -0.33008 0.07663 -0.32982 0.07802 -0.32956 0.07917 C -0.3293 0.08103 -0.32956 0.08311 -0.32891 0.0845 C -0.32592 0.09052 -0.32409 0.08936 -0.32019 0.09075 C -0.3099 0.09445 -0.32813 0.0889 -0.31224 0.0933 C -0.31081 0.09376 -0.30938 0.09422 -0.30795 0.09468 L -0.29714 0.09723 C -0.29597 0.09746 -0.2948 0.09816 -0.29349 0.09839 C -0.29024 0.09908 -0.28685 0.09931 -0.28347 0.09978 L -0.26107 0.10371 C -0.25157 0.10857 -0.25821 0.1058 -0.24232 0.10742 L -0.20625 0.11135 C -0.16706 0.11505 -0.21459 0.1095 -0.16954 0.11505 C -0.16368 0.11737 -0.15808 0.12015 -0.15222 0.12154 C -0.14089 0.12455 -0.12253 0.12478 -0.11185 0.12547 C -0.1017 0.12941 -0.08959 0.13427 -0.0793 0.13705 C -0.07461 0.1382 -0.0698 0.13867 -0.06498 0.13959 C -0.05938 0.14167 -0.05391 0.14445 -0.04831 0.14584 C -0.04336 0.14723 -0.03829 0.14839 -0.03321 0.14839 L 0.08072 0.14723 C 0.12461 0.14399 0.0858 0.147 0.17083 0.13959 L 0.18671 0.1382 C 0.1957 0.13566 0.20455 0.13357 0.21341 0.13056 C 0.21953 0.12848 0.23151 0.12292 0.23151 0.12292 C 0.23502 0.11945 0.2388 0.11621 0.24231 0.11251 C 0.25078 0.10371 0.2513 0.09885 0.2625 0.09075 C 0.26992 0.08542 0.27812 0.08357 0.28554 0.07802 C 0.28724 0.07663 0.28893 0.07547 0.29062 0.07408 C 0.29375 0.0713 0.29674 0.0676 0.3 0.06505 C 0.3013 0.06413 0.30286 0.06436 0.30429 0.0639 C 0.30625 0.06228 0.30833 0.06089 0.31002 0.0588 C 0.31875 0.04885 0.30234 0.06251 0.31653 0.04978 C 0.31744 0.04908 0.31849 0.04908 0.3194 0.04839 C 0.32382 0.04607 0.32812 0.04353 0.33242 0.04075 C 0.33489 0.03936 0.33724 0.03751 0.33971 0.03566 C 0.34062 0.03496 0.34153 0.03334 0.34257 0.03311 C 0.34635 0.03218 0.35026 0.03218 0.35403 0.03172 C 0.35533 0.03149 0.35768 0.03265 0.35768 0.03056 C 0.35768 0.02802 0.35286 0.02802 0.35403 0.02663 C 0.35625 0.02408 0.35937 0.02593 0.36197 0.02547 C 0.36393 0.02593 0.36614 0.02501 0.36783 0.02663 C 0.36849 0.02755 0.36653 0.02894 0.36562 0.02917 C 0.35911 0.03126 0.3526 0.03172 0.34609 0.03311 C 0.28776 0.02917 0.22916 0.02825 0.17083 0.02154 C 0.14843 0.01899 0.1263 0.00904 0.10377 0.00487 C 0.03958 -0.0067 -0.03073 -0.01481 -0.09597 -0.01828 C -0.11823 -0.01944 -0.14063 -0.01897 -0.16303 -0.01944 L -0.1948 -0.01828 L -0.23151 -0.0155 C -0.2448 -0.01504 -0.25795 -0.01481 -0.27123 -0.01434 C -0.27305 -0.01388 -0.275 -0.01365 -0.27696 -0.01295 C -0.278 -0.01272 -0.27891 -0.01203 -0.27982 -0.0118 C -0.28321 -0.0111 -0.28659 -0.0111 -0.28998 -0.01041 C -0.2948 -0.00971 -0.29961 -0.00879 -0.3043 -0.00786 C -0.30534 -0.00717 -0.30625 -0.00601 -0.3073 -0.00532 C -0.31355 -0.00208 -0.31654 -0.00138 -0.3224 -0.00022 L -0.36211 0.00742 C -0.36303 0.00996 -0.3642 0.01251 -0.36498 0.01505 C -0.36745 0.02408 -0.36276 0.04167 -0.36211 0.04584 C -0.36042 0.0551 -0.35899 0.06459 -0.35625 0.07292 C -0.34727 0.1007 -0.34896 0.09029 -0.34115 0.10371 C -0.32787 0.12593 -0.33217 0.12593 -0.31368 0.13566 C -0.30456 0.14052 -0.29493 0.14306 -0.28555 0.14723 C -0.27839 0.15047 -0.2711 0.15371 -0.26394 0.15742 C -0.25365 0.16274 -0.24336 0.16922 -0.23295 0.17408 C -0.21667 0.18195 -0.20039 0.18936 -0.18399 0.19584 C -0.14271 0.21205 -0.10053 0.22177 -0.0599 0.24214 C -0.02474 0.2595 0.00963 0.28218 0.04544 0.29468 C 0.08776 0.30927 0.13086 0.31598 0.17382 0.32292 C 0.20039 0.32709 0.22721 0.32617 0.25377 0.32802 L 0.30143 0.33172 C 0.3151 0.32709 0.32955 0.32663 0.34257 0.31783 C 0.34778 0.31413 0.35039 0.30348 0.35403 0.29584 C 0.35755 0.2889 0.35976 0.27686 0.36132 0.26899 C 0.36224 0.2639 0.36289 0.2588 0.36341 0.25371 C 0.36588 0.23103 0.36627 0.22316 0.36783 0.20232 C 0.36822 0.17362 0.36862 0.14515 0.36927 0.11644 C 0.36927 0.11205 0.3694 0.10788 0.36992 0.10371 C 0.37135 0.09121 0.3733 0.07894 0.375 0.06644 C 0.37643 0.03982 0.37643 0.03635 0.38216 -0.00161 C 0.38528 -0.02129 0.39934 -0.07731 0.40234 -0.09004 C 0.40559 -0.10323 0.40807 -0.11712 0.41171 -0.12962 C 0.41419 -0.13772 0.4177 -0.14513 0.41901 -0.15416 L 0.42252 -0.17846 C 0.42161 -0.19258 0.42226 -0.2074 0.41966 -0.22083 C 0.41809 -0.22916 0.41367 -0.23471 0.41028 -0.2412 C 0.40208 -0.25717 0.39635 -0.26087 0.38437 -0.27198 C 0.38086 -0.27522 0.37721 -0.27823 0.37356 -0.28101 C 0.37044 -0.28333 0.36718 -0.28471 0.36419 -0.28749 C 0.35599 -0.2949 0.35468 -0.30045 0.34687 -0.30925 C 0.34153 -0.31527 0.33606 -0.32129 0.33033 -0.32592 C 0.31966 -0.33448 0.30872 -0.34143 0.29778 -0.34883 C 0.29453 -0.35115 0.29114 -0.35393 0.28776 -0.35532 L 0.26471 -0.3655 C 0.25586 -0.36944 0.24218 -0.37383 0.23437 -0.37453 C 0.21875 -0.37615 0.20312 -0.37545 0.1875 -0.37592 C 0.16132 -0.37754 0.14974 -0.37985 0.12617 -0.37708 C 0.12252 -0.37661 0.11901 -0.37522 0.11536 -0.37453 C 0.10768 -0.37314 0.1 -0.37198 0.09231 -0.37083 C 0.06653 -0.37129 0.0401 -0.37476 0.01445 -0.36828 C 0.01184 -0.36758 0.0095 -0.36504 0.00716 -0.36295 C -0.00704 -0.35138 -0.00287 -0.35323 -0.01954 -0.33495 C -0.02201 -0.33194 -0.02474 -0.32962 -0.02748 -0.32708 C -0.03295 -0.31689 -0.03985 -0.30856 -0.04401 -0.29629 C -0.05026 -0.278 -0.0655 -0.2361 -0.06928 -0.21295 L -0.07644 -0.16828 C -0.0767 -0.16295 -0.07683 -0.15786 -0.07722 -0.15277 C -0.078 -0.14073 -0.08008 -0.12893 -0.08008 -0.11689 C -0.07982 -0.028 -0.07839 0.00417 -0.07579 0.06899 C -0.07435 0.25603 -0.07631 0.21205 -0.07136 0.34839 C -0.07084 0.36644 -0.07045 0.3845 -0.06928 0.40232 C -0.06875 0.40973 -0.06745 0.41691 -0.06641 0.42408 C -0.06381 0.44191 -0.06394 0.44075 -0.06198 0.45117 C -0.06185 0.44931 -0.06133 0.44769 -0.06133 0.44584 C -0.06133 0.43288 -0.06172 0.43218 -0.06355 0.42154 C -0.06615 0.31482 -0.06745 0.20765 -0.07136 0.10117 C -0.07227 0.07941 -0.07683 0.05857 -0.07787 0.03705 C -0.0823 -0.04536 -0.08633 -0.12777 -0.08803 -0.21041 C -0.08829 -0.22245 -0.08724 -0.23471 -0.08868 -0.24629 C -0.09701 -0.3111 -0.09558 -0.27592 -0.10248 -0.30925 C -0.1043 -0.31851 -0.10573 -0.328 -0.10743 -0.33749 C -0.10834 -0.34212 -0.10977 -0.34675 -0.11042 -0.35161 C -0.11576 -0.39328 -0.1125 -0.37407 -0.1198 -0.40925 C -0.12019 -0.41527 -0.11875 -0.42291 -0.12123 -0.42708 C -0.12344 -0.43101 -0.12032 -0.41596 -0.12045 -0.41041 C -0.12058 -0.40323 -0.1211 -0.39583 -0.12188 -0.38865 C -0.12618 -0.353 -0.13138 -0.31782 -0.13555 -0.28217 C -0.13659 -0.27407 -0.13763 -0.2662 -0.13855 -0.25786 C -0.13907 -0.25231 -0.13933 -0.24675 -0.13998 -0.2412 C -0.14401 -0.20323 -0.14115 -0.2287 -0.15 -0.18749 C -0.15391 -0.16967 -0.15586 -0.15045 -0.16081 -0.13356 C -0.16355 -0.12453 -0.16667 -0.11596 -0.16875 -0.1067 C -0.17175 -0.09374 -0.17344 -0.08008 -0.17605 -0.06689 C -0.17865 -0.053 -0.18217 -0.03981 -0.18464 -0.02592 C -0.19896 0.0551 -0.17891 -0.0611 -0.1918 0.02547 C -0.1974 0.06274 -0.19401 0.02408 -0.19688 0.05487 C -0.2017 0.10556 -0.19414 0.0345 -0.20118 0.09584 C -0.20417 0.12084 -0.20183 0.10927 -0.20482 0.12292 C -0.20664 0.14029 -0.20756 0.14376 -0.2056 0.16505 C -0.20547 0.16667 -0.20417 0.16691 -0.20339 0.16783 C -0.20248 0.16644 -0.20131 0.16552 -0.20053 0.1639 C -0.19883 0.15996 -0.19753 0.15533 -0.19623 0.15117 C -0.19245 0.13913 -0.18855 0.12755 -0.18542 0.11505 C -0.16993 0.0551 -0.17058 0.06228 -0.15938 0.00232 C -0.15144 -0.03981 -0.14388 -0.08217 -0.13633 -0.12453 C -0.13477 -0.13356 -0.13412 -0.14282 -0.13204 -0.15161 C -0.12774 -0.1692 -0.12201 -0.18541 -0.11758 -0.20277 C -0.11107 -0.22823 -0.10079 -0.27638 -0.09597 -0.30416 C -0.08594 -0.36087 -0.10625 -0.27708 -0.08295 -0.37846 C -0.07943 -0.39374 -0.07474 -0.40833 -0.07071 -0.42337 C -0.06941 -0.428 -0.06888 -0.43333 -0.06706 -0.43749 C -0.05951 -0.45439 -0.05625 -0.46782 -0.04623 -0.47708 C -0.04375 -0.47939 -0.04089 -0.48055 -0.03829 -0.48217 C -0.03633 -0.47939 -0.03412 -0.47684 -0.03243 -0.47337 C -0.02852 -0.46434 -0.02579 -0.45393 -0.02162 -0.44513 L -0.0181 -0.43749 C -0.01732 -0.43194 -0.01706 -0.42615 -0.01589 -0.42083 C -0.00977 -0.3912 -0.01615 -0.44027 -0.01081 -0.40161 C -0.00925 -0.38958 -0.00834 -0.37754 -0.00651 -0.3655 C -0.00274 -0.34027 -0.00495 -0.35254 -4.16667E-7 -0.32846 C 0.00091 -0.31782 0.00208 -0.30717 0.00286 -0.29629 C 0.00429 -0.27823 0.00221 -0.28726 0.00507 -0.27708 C 0.00468 -0.24768 0.00351 -0.1912 0.00507 -0.15786 C 0.00586 -0.13911 0.00768 -0.14189 0.00859 -0.12592 C 0.00911 -0.11782 0.0095 -0.10971 0.01002 -0.10161 C 0.01028 -0.09814 0.01041 -0.09467 0.0108 -0.0912 C 0.01106 -0.08795 0.01171 -0.08541 0.01224 -0.08217 C 0.0125 -0.07198 0.0125 -0.0618 0.01302 -0.05161 C 0.01328 -0.04282 0.01614 -0.04675 0.01302 -0.03356 C 0.01224 -0.03078 0.00859 -0.028 0.00716 -0.02592 C 0.00312 -0.01944 0.00364 -0.02013 0.00143 -0.01434 C 0.00117 -0.01087 0.00104 -0.0074 0.00065 -0.00416 C 0.00052 -0.00277 -4.16667E-7 -0.00022 -4.16667E-7 -0.00022 " pathEditMode="relative" ptsTypes="AAAAAAAAAAAAAAAAAAAAAAAAAAAAAAAAAAAAAAAAAAAAAAAAAAAAAAAAAAAAAAAAAAAAAAAAAAAAAAAAAAAAAAAAAAAAAAAAAAAAAAAAAAAAAAAAAAAAAAAAAAAAAAAAAAAAAAAAAAAAAAAAAAAAAAAAAAAAAAAAAAAAAAAAAAAAAAAAAAAAAAAAAAAAAAAAAAAAAAAAAAAAAAAAAAAAAAAAAAAAAAAAAAAAAAAAAAAAAA">
                                      <p:cBhvr>
                                        <p:cTn id="6" dur="325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350</TotalTime>
  <Words>150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Wisp</vt:lpstr>
      <vt:lpstr>Otters at Play</vt:lpstr>
      <vt:lpstr>App Content</vt:lpstr>
      <vt:lpstr>Demo</vt:lpstr>
      <vt:lpstr>Programming</vt:lpstr>
      <vt:lpstr>U.I.</vt:lpstr>
      <vt:lpstr>Graphics</vt:lpstr>
      <vt:lpstr>Credits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Otters at Play</dc:title>
  <dc:creator>Brandon Taylor</dc:creator>
  <cp:lastModifiedBy>juan jose cotes</cp:lastModifiedBy>
  <cp:revision>16</cp:revision>
  <dcterms:created xsi:type="dcterms:W3CDTF">2015-07-22T15:58:13Z</dcterms:created>
  <dcterms:modified xsi:type="dcterms:W3CDTF">2015-07-24T19:47:42Z</dcterms:modified>
</cp:coreProperties>
</file>