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-3832" y="12039"/>
            <a:ext cx="10925833" cy="5165065"/>
          </a:xfrm>
          <a:custGeom>
            <a:pathLst>
              <a:path extrusionOk="0" h="6863875" w="24279631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14659" y="660"/>
            <a:ext cx="10500940" cy="5165065"/>
          </a:xfrm>
          <a:custGeom>
            <a:pathLst>
              <a:path extrusionOk="0" h="6863875" w="24279631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846666" y="-661"/>
            <a:ext cx="2167466" cy="5176308"/>
          </a:xfrm>
          <a:custGeom>
            <a:pathLst>
              <a:path extrusionOk="0" h="6180667" w="2167467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 flipH="1" rot="10800000">
            <a:off x="-524933" y="131"/>
            <a:ext cx="1403434" cy="5176308"/>
          </a:xfrm>
          <a:custGeom>
            <a:pathLst>
              <a:path extrusionOk="0" h="6180667" w="2167467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flipH="1" rot="10800000">
            <a:off x="-348182" y="-16424"/>
            <a:ext cx="1723519" cy="5159924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/>
          <p:nvPr/>
        </p:nvSpPr>
        <p:spPr>
          <a:xfrm flipH="1" rot="10800000">
            <a:off x="-1118653" y="774"/>
            <a:ext cx="3100650" cy="5142725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x="8088846" y="-9550"/>
            <a:ext cx="1100667" cy="5153050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-348182" y="-16424"/>
            <a:ext cx="1723519" cy="5159924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 flipH="1" rot="10800000">
            <a:off x="-1118653" y="774"/>
            <a:ext cx="3100650" cy="5142725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 rot="10800000">
            <a:off x="8088846" y="-9550"/>
            <a:ext cx="1100667" cy="5153050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244242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648200" y="1244242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 rot="10800000">
            <a:off x="-348182" y="-16424"/>
            <a:ext cx="1723519" cy="5159924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flipH="1" rot="10800000">
            <a:off x="-1118653" y="774"/>
            <a:ext cx="3100650" cy="5142725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x="8088846" y="-9550"/>
            <a:ext cx="1100667" cy="5153050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40" name="Shape 40"/>
            <p:cNvSpPr/>
            <p:nvPr/>
          </p:nvSpPr>
          <p:spPr>
            <a:xfrm>
              <a:off x="-7" y="5537200"/>
              <a:ext cx="9144008" cy="1574769"/>
            </a:xfrm>
            <a:custGeom>
              <a:pathLst>
                <a:path extrusionOk="0" h="1257301" w="9144009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flipH="1" rot="5400000">
              <a:off x="3018543" y="1908578"/>
              <a:ext cx="3100650" cy="9150266"/>
            </a:xfrm>
            <a:custGeom>
              <a:pathLst>
                <a:path extrusionOk="0" h="6879900" w="8053639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-7" y="5740400"/>
              <a:ext cx="9144010" cy="1574769"/>
            </a:xfrm>
            <a:custGeom>
              <a:pathLst>
                <a:path extrusionOk="0" h="1257301" w="9144011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Shape 43"/>
          <p:cNvSpPr txBox="1"/>
          <p:nvPr>
            <p:ph idx="1" type="body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Relationship Id="rId4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03.png"/><Relationship Id="rId9" Type="http://schemas.openxmlformats.org/officeDocument/2006/relationships/image" Target="../media/image16.png"/><Relationship Id="rId5" Type="http://schemas.openxmlformats.org/officeDocument/2006/relationships/image" Target="../media/image04.png"/><Relationship Id="rId6" Type="http://schemas.openxmlformats.org/officeDocument/2006/relationships/image" Target="../media/image09.png"/><Relationship Id="rId7" Type="http://schemas.openxmlformats.org/officeDocument/2006/relationships/image" Target="../media/image07.png"/><Relationship Id="rId8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200"/>
              <a:t>MODS: Prehistoric Florida</a:t>
            </a:r>
          </a:p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1082050" y="2423128"/>
            <a:ext cx="7035899" cy="220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Marcus Elosegui - Java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Frankie Prozor - Graphics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Jarrod Maloney - UI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West Broward High School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1261" y="2895753"/>
            <a:ext cx="6088174" cy="261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125550"/>
            <a:ext cx="5488199" cy="3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Thanks to: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Summer Scarlatelli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Joe Cytacki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Ravi Shenkar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Francis McAfee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Santiago Aguerreuere </a:t>
            </a:r>
          </a:p>
          <a:p>
            <a:pPr rtl="0" algn="ctr">
              <a:spcBef>
                <a:spcPts val="0"/>
              </a:spcBef>
              <a:buNone/>
            </a:pPr>
            <a:r>
              <a:rPr b="1"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Demetrius Dukes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United Way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 thanks to Florida Atlantic University and the Museum of Discovery and Science</a:t>
            </a:r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 b="1" sz="17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5931" y="0"/>
            <a:ext cx="3214689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Video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5" y="383148"/>
            <a:ext cx="9143999" cy="4491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subTitle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Any 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Our goal for our app was to both enhance the prehistoric Florida museum exhibit, itself, and to provide new information in both a fun and enlightening manner.</a:t>
            </a:r>
          </a:p>
          <a:p>
            <a:pPr indent="-3429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800"/>
              <a:t>To highlight some features of the exhibit that guests may have missed or been confused about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Objective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Trivia Game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Animation and information about sea level changes in Florida’s past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Information and pictures about prehistoric animals that lived in Florida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Expand on the dig pit to give “paleontologist’s” more info about the fossils they dug up</a:t>
            </a:r>
          </a:p>
          <a:p>
            <a:pPr indent="-3429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Provide fun facts about fossils, their formation, and paleontology in general.</a:t>
            </a:r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App content	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Mockups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412" y="1172874"/>
            <a:ext cx="4929174" cy="37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Mockups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3325" y="1142225"/>
            <a:ext cx="4964351" cy="373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0626" y="1142225"/>
            <a:ext cx="5215671" cy="37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Mockups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787" y="1190350"/>
            <a:ext cx="5410424" cy="373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spcBef>
                <a:spcPts val="0"/>
              </a:spcBef>
              <a:buClr>
                <a:schemeClr val="dk2"/>
              </a:buClr>
              <a:buFont typeface="Arial"/>
              <a:buChar char="●"/>
            </a:pPr>
            <a:r>
              <a:t/>
            </a:r>
            <a:endParaRPr sz="1800"/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Java</a:t>
            </a: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0" l="0" r="34249" t="0"/>
          <a:stretch/>
        </p:blipFill>
        <p:spPr>
          <a:xfrm>
            <a:off x="4405675" y="1244262"/>
            <a:ext cx="4610025" cy="253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425" y="1275525"/>
            <a:ext cx="3881800" cy="356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244250"/>
            <a:ext cx="4187099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Primary layout of the app is based on similar colors to the MODS website color scheme.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-3302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Drop shadows were added around the buttons to add depth.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-3302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Icons are next to the buttons on the prehistoric florida menu to add a fun way to summarize where the button brings you.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Graphics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7850" y="561701"/>
            <a:ext cx="2398973" cy="3838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6528" y="2744639"/>
            <a:ext cx="3082768" cy="616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9796" y="3217210"/>
            <a:ext cx="3061508" cy="680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6155" y="2266231"/>
            <a:ext cx="3167810" cy="616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41718" y="3730647"/>
            <a:ext cx="3082768" cy="659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44171" y="536050"/>
            <a:ext cx="1501524" cy="150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93305" y="755693"/>
            <a:ext cx="2250500" cy="3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375" y="902387"/>
            <a:ext cx="2048524" cy="3630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UI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0100" y="792437"/>
            <a:ext cx="2185725" cy="3850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2275" y="613263"/>
            <a:ext cx="2413433" cy="420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>
            <p:ph idx="1" type="body"/>
          </p:nvPr>
        </p:nvSpPr>
        <p:spPr>
          <a:xfrm>
            <a:off x="364875" y="1200175"/>
            <a:ext cx="3232499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Primarily Composed of of linear layouts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400"/>
              <a:t>Occasional grid layout, as seen with the buttons in the trivia game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Scrollable textviews as to reduce clutter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400"/>
              <a:t>Facts separated into paragraphs by topic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Consistency of buttons and backgrounds through the app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400"/>
              <a:t>Easy to know your way around the app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