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B1D4E3A-623F-4614-B6FD-43694FE63772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Sarah </a:t>
            </a:r>
            <a:r>
              <a:rPr lang="en-US" dirty="0" err="1" smtClean="0"/>
              <a:t>Valme</a:t>
            </a:r>
            <a:r>
              <a:rPr lang="en-US" dirty="0" smtClean="0"/>
              <a:t> – User Interface</a:t>
            </a:r>
          </a:p>
          <a:p>
            <a:r>
              <a:rPr lang="en-US" dirty="0" smtClean="0"/>
              <a:t>Dario </a:t>
            </a:r>
            <a:r>
              <a:rPr lang="en-US" dirty="0" err="1" smtClean="0"/>
              <a:t>Loriato</a:t>
            </a:r>
            <a:r>
              <a:rPr lang="en-US" dirty="0" smtClean="0"/>
              <a:t> – Graphics</a:t>
            </a:r>
          </a:p>
          <a:p>
            <a:r>
              <a:rPr lang="en-US" dirty="0" smtClean="0"/>
              <a:t>Kevin Deng – Java Programming</a:t>
            </a:r>
          </a:p>
          <a:p>
            <a:r>
              <a:rPr lang="en-US" dirty="0" smtClean="0"/>
              <a:t>Summer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Museum of Discovery &amp; Science</a:t>
            </a:r>
            <a:br>
              <a:rPr lang="en-US" dirty="0" smtClean="0"/>
            </a:br>
            <a:r>
              <a:rPr lang="en-US" dirty="0" smtClean="0"/>
              <a:t>To Fly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3200" y="1981200"/>
            <a:ext cx="3657600" cy="3657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FAU Staff – Dr. Shankar, Professor McAfee, Santiago </a:t>
            </a:r>
            <a:r>
              <a:rPr lang="en-US" dirty="0" err="1" smtClean="0"/>
              <a:t>Aguerrevere</a:t>
            </a:r>
            <a:r>
              <a:rPr lang="en-US" dirty="0" smtClean="0"/>
              <a:t>, Demetrius Dukes, Alain Edwards, Dr. </a:t>
            </a:r>
            <a:r>
              <a:rPr lang="en-US" dirty="0" err="1" smtClean="0"/>
              <a:t>Mitsova-Boneva</a:t>
            </a:r>
            <a:endParaRPr lang="en-US" dirty="0" smtClean="0"/>
          </a:p>
          <a:p>
            <a:r>
              <a:rPr lang="en-US" dirty="0" smtClean="0"/>
              <a:t>Museum of Discovery &amp; Science </a:t>
            </a:r>
            <a:r>
              <a:rPr lang="en-US" dirty="0" err="1" smtClean="0"/>
              <a:t>APPtitude</a:t>
            </a:r>
            <a:r>
              <a:rPr lang="en-US" dirty="0" smtClean="0"/>
              <a:t> Internship program – Summer </a:t>
            </a:r>
            <a:r>
              <a:rPr lang="en-US" dirty="0" err="1" smtClean="0"/>
              <a:t>Scarlatelli</a:t>
            </a:r>
            <a:r>
              <a:rPr lang="en-US" dirty="0" smtClean="0"/>
              <a:t>, Joe </a:t>
            </a:r>
            <a:r>
              <a:rPr lang="en-US" dirty="0" err="1" smtClean="0"/>
              <a:t>Cytacki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mobile application that assists in the education of the To Fly exhibit (aviation, aerodynamics, etc).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Fly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Five main categories:</a:t>
            </a:r>
          </a:p>
          <a:p>
            <a:r>
              <a:rPr lang="en-US" dirty="0" smtClean="0"/>
              <a:t>Simulators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Fun Facts</a:t>
            </a:r>
          </a:p>
          <a:p>
            <a:r>
              <a:rPr lang="en-US" dirty="0" smtClean="0"/>
              <a:t>Plane Parts</a:t>
            </a:r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371600"/>
            <a:ext cx="3276600" cy="524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/>
          <a:lstStyle/>
          <a:p>
            <a:r>
              <a:rPr lang="en-US" dirty="0" smtClean="0"/>
              <a:t>Image of simulator</a:t>
            </a:r>
          </a:p>
          <a:p>
            <a:r>
              <a:rPr lang="en-US" dirty="0" smtClean="0"/>
              <a:t>Details of the history and features of each unique aircraft</a:t>
            </a:r>
          </a:p>
          <a:p>
            <a:r>
              <a:rPr lang="en-US" dirty="0" smtClean="0"/>
              <a:t>Gives more information on To Fly featured attractions, such as </a:t>
            </a:r>
            <a:r>
              <a:rPr lang="en-US" dirty="0" err="1" smtClean="0"/>
              <a:t>MaxFlight</a:t>
            </a:r>
            <a:r>
              <a:rPr lang="en-US" dirty="0" smtClean="0"/>
              <a:t> and 7D Theater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8080"/>
            <a:ext cx="1981200" cy="316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733800"/>
            <a:ext cx="1952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733800"/>
            <a:ext cx="1952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733800"/>
            <a:ext cx="1952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Trivia Game:</a:t>
            </a:r>
          </a:p>
          <a:p>
            <a:r>
              <a:rPr lang="en-US" dirty="0" smtClean="0"/>
              <a:t>10 Questions, multiple choice</a:t>
            </a:r>
          </a:p>
          <a:p>
            <a:r>
              <a:rPr lang="en-US" dirty="0" smtClean="0"/>
              <a:t>Correct/Incorrect message is displayed after each question</a:t>
            </a:r>
          </a:p>
          <a:p>
            <a:r>
              <a:rPr lang="en-US" dirty="0" smtClean="0"/>
              <a:t>Answers with explanation/additional info shown at end of quiz</a:t>
            </a:r>
          </a:p>
          <a:p>
            <a:pPr>
              <a:buNone/>
            </a:pPr>
            <a:r>
              <a:rPr lang="en-US" dirty="0" smtClean="0"/>
              <a:t>Scavenger Hunt:</a:t>
            </a:r>
          </a:p>
          <a:p>
            <a:r>
              <a:rPr lang="en-US" dirty="0" smtClean="0"/>
              <a:t>Not completed; for future development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2857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00200"/>
            <a:ext cx="2857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600200"/>
            <a:ext cx="2809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Swipe View</a:t>
            </a:r>
          </a:p>
          <a:p>
            <a:r>
              <a:rPr lang="en-US" dirty="0" smtClean="0"/>
              <a:t>10 Interesting “Did You Know” Fun Facts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2524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000"/>
            <a:ext cx="2524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 and function of parts of a plane</a:t>
            </a:r>
          </a:p>
          <a:p>
            <a:r>
              <a:rPr lang="en-US" dirty="0" smtClean="0"/>
              <a:t>Different types of materials used</a:t>
            </a:r>
          </a:p>
          <a:p>
            <a:r>
              <a:rPr lang="en-US" dirty="0" smtClean="0"/>
              <a:t>Control Tower image and function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23336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78482"/>
            <a:ext cx="2362199" cy="377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048000"/>
            <a:ext cx="2381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 descr="F:\MODS APP\Map Screensho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3276600" cy="5242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146</TotalTime>
  <Words>196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Museum of Discovery &amp; Science To Fly</vt:lpstr>
      <vt:lpstr>Objective</vt:lpstr>
      <vt:lpstr>To Fly - Overview</vt:lpstr>
      <vt:lpstr>Simulators</vt:lpstr>
      <vt:lpstr>Games</vt:lpstr>
      <vt:lpstr>Slide 6</vt:lpstr>
      <vt:lpstr>Fun Facts</vt:lpstr>
      <vt:lpstr>Plane Parts</vt:lpstr>
      <vt:lpstr>Map</vt:lpstr>
      <vt:lpstr>Questions?</vt:lpstr>
      <vt:lpstr>Thank You!!!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 of Discovery &amp; Science To Fly</dc:title>
  <dc:creator>Guolin</dc:creator>
  <cp:lastModifiedBy>xinwei</cp:lastModifiedBy>
  <cp:revision>17</cp:revision>
  <dcterms:created xsi:type="dcterms:W3CDTF">2015-07-22T14:52:19Z</dcterms:created>
  <dcterms:modified xsi:type="dcterms:W3CDTF">2015-07-23T21:15:59Z</dcterms:modified>
</cp:coreProperties>
</file>