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65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B1D4E3A-623F-4614-B6FD-43694FE6377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E3A-623F-4614-B6FD-43694FE6377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B1D4E3A-623F-4614-B6FD-43694FE6377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B1D4E3A-623F-4614-B6FD-43694FE6377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7B895FD-5703-442F-91BF-A53C38CB9F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Sarah </a:t>
            </a:r>
            <a:r>
              <a:rPr lang="en-US" dirty="0" err="1" smtClean="0"/>
              <a:t>Valme</a:t>
            </a:r>
            <a:r>
              <a:rPr lang="en-US" dirty="0" smtClean="0"/>
              <a:t> – User Interface</a:t>
            </a:r>
          </a:p>
          <a:p>
            <a:r>
              <a:rPr lang="en-US" dirty="0" smtClean="0"/>
              <a:t>Dario </a:t>
            </a:r>
            <a:r>
              <a:rPr lang="en-US" dirty="0" err="1" smtClean="0"/>
              <a:t>Loriato</a:t>
            </a:r>
            <a:r>
              <a:rPr lang="en-US" dirty="0" smtClean="0"/>
              <a:t> – Graphics</a:t>
            </a:r>
          </a:p>
          <a:p>
            <a:r>
              <a:rPr lang="en-US" dirty="0" smtClean="0"/>
              <a:t>Kevin Deng – Java Programming</a:t>
            </a:r>
          </a:p>
          <a:p>
            <a:r>
              <a:rPr lang="en-US" dirty="0" smtClean="0"/>
              <a:t>Summer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Museum of Discovery &amp; Science</a:t>
            </a:r>
            <a:br>
              <a:rPr lang="en-US" dirty="0" smtClean="0"/>
            </a:br>
            <a:r>
              <a:rPr lang="en-US" dirty="0" smtClean="0"/>
              <a:t>To Fly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Code – Main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main.java</a:t>
            </a:r>
          </a:p>
          <a:p>
            <a:pPr lvl="1"/>
            <a:r>
              <a:rPr lang="en-US" dirty="0" smtClean="0"/>
              <a:t>Displays main screen with buttons</a:t>
            </a:r>
          </a:p>
          <a:p>
            <a:pPr lvl="1"/>
            <a:r>
              <a:rPr lang="en-US" dirty="0" smtClean="0"/>
              <a:t>Loads new activity for Simulators, Fun Facts, and Parts</a:t>
            </a:r>
          </a:p>
          <a:p>
            <a:pPr lvl="1"/>
            <a:r>
              <a:rPr lang="en-US" dirty="0" smtClean="0"/>
              <a:t>Uses Broadcast Intent and Receiver</a:t>
            </a:r>
          </a:p>
          <a:p>
            <a:r>
              <a:rPr lang="en-US" dirty="0" smtClean="0"/>
              <a:t>QuizActivity.java, DbHelper.java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SQLiteDatabase</a:t>
            </a:r>
            <a:r>
              <a:rPr lang="en-US" dirty="0" smtClean="0"/>
              <a:t> to store questions/answers</a:t>
            </a:r>
          </a:p>
          <a:p>
            <a:pPr lvl="1"/>
            <a:r>
              <a:rPr lang="en-US" dirty="0" err="1" smtClean="0"/>
              <a:t>QuizActivity</a:t>
            </a:r>
            <a:r>
              <a:rPr lang="en-US" dirty="0" smtClean="0"/>
              <a:t> creates </a:t>
            </a:r>
            <a:r>
              <a:rPr lang="en-US" dirty="0" err="1" smtClean="0"/>
              <a:t>DbHelper</a:t>
            </a:r>
            <a:r>
              <a:rPr lang="en-US" dirty="0" smtClean="0"/>
              <a:t> object to retrieve questions</a:t>
            </a:r>
          </a:p>
          <a:p>
            <a:r>
              <a:rPr lang="en-US" dirty="0" smtClean="0"/>
              <a:t>MyBroadCastReceiver.java</a:t>
            </a:r>
          </a:p>
          <a:p>
            <a:pPr lvl="1"/>
            <a:r>
              <a:rPr lang="en-US" dirty="0" smtClean="0"/>
              <a:t>Implemented in Trivia Game and MODS Map</a:t>
            </a:r>
          </a:p>
          <a:p>
            <a:pPr lvl="1"/>
            <a:r>
              <a:rPr lang="en-US" dirty="0" smtClean="0"/>
              <a:t>Main menu sends intent, game/map receives it, game/map 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Navigation drawer – easy to navigate through simulators with title, picture, information</a:t>
            </a:r>
          </a:p>
          <a:p>
            <a:r>
              <a:rPr lang="en-US" dirty="0" smtClean="0"/>
              <a:t>Fun Facts Swipe View – Simple, user friendly for visitors</a:t>
            </a:r>
          </a:p>
          <a:p>
            <a:r>
              <a:rPr lang="en-US" dirty="0" smtClean="0"/>
              <a:t>Plane Parts – Swipe view with tabs for clear presentation of information</a:t>
            </a:r>
          </a:p>
          <a:p>
            <a:r>
              <a:rPr lang="en-US" dirty="0" smtClean="0"/>
              <a:t>Credits – Animation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Mostly used Photoshop</a:t>
            </a:r>
          </a:p>
          <a:p>
            <a:r>
              <a:rPr lang="en-US" dirty="0" smtClean="0"/>
              <a:t>Consistent </a:t>
            </a:r>
            <a:r>
              <a:rPr lang="en-US" dirty="0" err="1" smtClean="0"/>
              <a:t>Kosova</a:t>
            </a:r>
            <a:r>
              <a:rPr lang="en-US" dirty="0" smtClean="0"/>
              <a:t> font throughout app</a:t>
            </a:r>
          </a:p>
          <a:p>
            <a:r>
              <a:rPr lang="en-US" dirty="0" smtClean="0"/>
              <a:t>Buttons – White border for contrast</a:t>
            </a:r>
          </a:p>
          <a:p>
            <a:r>
              <a:rPr lang="en-US" dirty="0" smtClean="0"/>
              <a:t>Simple Quiz layout graphics	</a:t>
            </a:r>
          </a:p>
          <a:p>
            <a:r>
              <a:rPr lang="en-US" dirty="0" smtClean="0"/>
              <a:t>Plane Parts blueprint background – gives “engineer” feeling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:\MODS APP\Balsamiq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772400" cy="6608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G:\MODS APP\Balsamiq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382612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FAU </a:t>
            </a:r>
            <a:r>
              <a:rPr lang="en-US" dirty="0" smtClean="0"/>
              <a:t>Staff –Dr. Shankar, Professor McAfee, Santiago </a:t>
            </a:r>
            <a:r>
              <a:rPr lang="en-US" dirty="0" err="1" smtClean="0"/>
              <a:t>Aguerrevere</a:t>
            </a:r>
            <a:r>
              <a:rPr lang="en-US" dirty="0" smtClean="0"/>
              <a:t>, Demetrius Dukes, Alain Edwards, Dr. </a:t>
            </a:r>
            <a:r>
              <a:rPr lang="en-US" dirty="0" err="1" smtClean="0"/>
              <a:t>Mitsova</a:t>
            </a:r>
            <a:r>
              <a:rPr lang="en-US" dirty="0" err="1" smtClean="0"/>
              <a:t>-Boneva</a:t>
            </a:r>
            <a:endParaRPr lang="en-US" dirty="0" smtClean="0"/>
          </a:p>
          <a:p>
            <a:r>
              <a:rPr lang="en-US" dirty="0" smtClean="0"/>
              <a:t>Museum of Discovery &amp; </a:t>
            </a:r>
            <a:r>
              <a:rPr lang="en-US" dirty="0" smtClean="0"/>
              <a:t>Science – Summer </a:t>
            </a:r>
            <a:r>
              <a:rPr lang="en-US" dirty="0" err="1" smtClean="0"/>
              <a:t>Scarlatelli</a:t>
            </a:r>
            <a:r>
              <a:rPr lang="en-US" dirty="0" smtClean="0"/>
              <a:t>, Joe </a:t>
            </a:r>
            <a:r>
              <a:rPr lang="en-US" dirty="0" err="1" smtClean="0"/>
              <a:t>Cytacki</a:t>
            </a:r>
            <a:endParaRPr lang="en-US" dirty="0" smtClean="0"/>
          </a:p>
          <a:p>
            <a:r>
              <a:rPr lang="en-US" dirty="0" smtClean="0"/>
              <a:t>United Way of Broward County</a:t>
            </a:r>
          </a:p>
          <a:p>
            <a:r>
              <a:rPr lang="en-US" dirty="0" smtClean="0"/>
              <a:t>Hallandale High School, Cypress Bay High School</a:t>
            </a:r>
          </a:p>
          <a:p>
            <a:r>
              <a:rPr lang="en-US" dirty="0" smtClean="0"/>
              <a:t>Sudoku game app, Trivia game app, MODS Explorer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43200" y="1981200"/>
            <a:ext cx="3657600" cy="3657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Objective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a mobile application that assists in the education of the To Fly exhibit (aviation, aerodynamics, etc).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Fly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Five main categories:</a:t>
            </a:r>
          </a:p>
          <a:p>
            <a:r>
              <a:rPr lang="en-US" dirty="0" smtClean="0"/>
              <a:t>Simulators</a:t>
            </a:r>
          </a:p>
          <a:p>
            <a:r>
              <a:rPr lang="en-US" dirty="0" smtClean="0"/>
              <a:t>Games</a:t>
            </a:r>
          </a:p>
          <a:p>
            <a:r>
              <a:rPr lang="en-US" dirty="0" smtClean="0"/>
              <a:t>Fun Facts</a:t>
            </a:r>
          </a:p>
          <a:p>
            <a:r>
              <a:rPr lang="en-US" dirty="0" smtClean="0"/>
              <a:t>Plane Parts</a:t>
            </a:r>
          </a:p>
          <a:p>
            <a:r>
              <a:rPr lang="en-US" dirty="0" smtClean="0"/>
              <a:t>Map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325878"/>
            <a:ext cx="3352800" cy="536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727448"/>
          </a:xfrm>
        </p:spPr>
        <p:txBody>
          <a:bodyPr/>
          <a:lstStyle/>
          <a:p>
            <a:r>
              <a:rPr lang="en-US" dirty="0" smtClean="0"/>
              <a:t>Flight instructions</a:t>
            </a:r>
            <a:endParaRPr lang="en-US" dirty="0" smtClean="0"/>
          </a:p>
          <a:p>
            <a:r>
              <a:rPr lang="en-US" dirty="0" smtClean="0"/>
              <a:t>Image of simulator; Details </a:t>
            </a:r>
            <a:r>
              <a:rPr lang="en-US" dirty="0" smtClean="0"/>
              <a:t>of the history and features of each unique aircraft</a:t>
            </a:r>
          </a:p>
          <a:p>
            <a:r>
              <a:rPr lang="en-US" dirty="0" smtClean="0"/>
              <a:t>Gives more information on To Fly featured attractions, such as </a:t>
            </a:r>
            <a:r>
              <a:rPr lang="en-US" dirty="0" err="1" smtClean="0"/>
              <a:t>MaxFlight</a:t>
            </a:r>
            <a:r>
              <a:rPr lang="en-US" dirty="0" smtClean="0"/>
              <a:t> and 7D Theater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688080"/>
            <a:ext cx="1981200" cy="316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733800"/>
            <a:ext cx="19526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733800"/>
            <a:ext cx="19526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657600"/>
            <a:ext cx="20002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Trivia Game:</a:t>
            </a:r>
          </a:p>
          <a:p>
            <a:r>
              <a:rPr lang="en-US" dirty="0" smtClean="0"/>
              <a:t>10 Questions, multiple choice</a:t>
            </a:r>
          </a:p>
          <a:p>
            <a:r>
              <a:rPr lang="en-US" dirty="0" smtClean="0"/>
              <a:t>Correct/Incorrect message is displayed after each question</a:t>
            </a:r>
          </a:p>
          <a:p>
            <a:r>
              <a:rPr lang="en-US" dirty="0" smtClean="0"/>
              <a:t>Answers with explanation/additional info shown at end of quiz</a:t>
            </a:r>
          </a:p>
          <a:p>
            <a:pPr>
              <a:buNone/>
            </a:pPr>
            <a:r>
              <a:rPr lang="en-US" dirty="0" smtClean="0"/>
              <a:t>Scavenger Hunt:</a:t>
            </a:r>
          </a:p>
          <a:p>
            <a:r>
              <a:rPr lang="en-US" dirty="0" smtClean="0"/>
              <a:t>Not completed; for future development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2857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00200"/>
            <a:ext cx="2857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600200"/>
            <a:ext cx="2809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Swipe View</a:t>
            </a:r>
          </a:p>
          <a:p>
            <a:r>
              <a:rPr lang="en-US" dirty="0" smtClean="0"/>
              <a:t>10 Interesting “Did You Know” Fun Facts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667000"/>
            <a:ext cx="25241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667000"/>
            <a:ext cx="25241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Image and function of parts of a plane</a:t>
            </a:r>
          </a:p>
          <a:p>
            <a:r>
              <a:rPr lang="en-US" dirty="0" smtClean="0"/>
              <a:t>Different types of materials used</a:t>
            </a:r>
          </a:p>
          <a:p>
            <a:r>
              <a:rPr lang="en-US" dirty="0" smtClean="0"/>
              <a:t>Control Tower image and function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124200"/>
            <a:ext cx="23336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78482"/>
            <a:ext cx="2362199" cy="377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048000"/>
            <a:ext cx="23812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1026" name="Picture 2" descr="F:\MODS APP\Map Screenshot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447800"/>
            <a:ext cx="3276600" cy="5242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439</TotalTime>
  <Words>344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Museum of Discovery &amp; Science To Fly</vt:lpstr>
      <vt:lpstr>Objective</vt:lpstr>
      <vt:lpstr>To Fly - Overview</vt:lpstr>
      <vt:lpstr>Simulators</vt:lpstr>
      <vt:lpstr>Games</vt:lpstr>
      <vt:lpstr>Slide 6</vt:lpstr>
      <vt:lpstr>Fun Facts</vt:lpstr>
      <vt:lpstr>Plane Parts</vt:lpstr>
      <vt:lpstr>Map</vt:lpstr>
      <vt:lpstr>Android Studio Code – Main Classes</vt:lpstr>
      <vt:lpstr>User Interface</vt:lpstr>
      <vt:lpstr>Graphics</vt:lpstr>
      <vt:lpstr>Slide 13</vt:lpstr>
      <vt:lpstr>Slide 14</vt:lpstr>
      <vt:lpstr>Thank You!!!</vt:lpstr>
      <vt:lpstr>Questions?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Museum of Discovery &amp; Science To Fly</dc:title>
  <dc:creator>Guolin</dc:creator>
  <cp:lastModifiedBy>Guolin</cp:lastModifiedBy>
  <cp:revision>41</cp:revision>
  <dcterms:created xsi:type="dcterms:W3CDTF">2015-07-22T14:52:19Z</dcterms:created>
  <dcterms:modified xsi:type="dcterms:W3CDTF">2015-07-24T20:30:12Z</dcterms:modified>
</cp:coreProperties>
</file>