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04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95312"/>
            <a:ext cx="6995160" cy="424462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403623"/>
            <a:ext cx="6172200" cy="294357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4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49111"/>
            <a:ext cx="1774508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49111"/>
            <a:ext cx="5220653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039537"/>
            <a:ext cx="7098030" cy="5071532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8159048"/>
            <a:ext cx="7098030" cy="26669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245556"/>
            <a:ext cx="349758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245556"/>
            <a:ext cx="349758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49114"/>
            <a:ext cx="7098030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88734"/>
            <a:ext cx="3481506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453467"/>
            <a:ext cx="3481506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88734"/>
            <a:ext cx="3498652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453467"/>
            <a:ext cx="349865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55425"/>
            <a:ext cx="4166235" cy="8664222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1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55425"/>
            <a:ext cx="4166235" cy="8664222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49114"/>
            <a:ext cx="709803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245556"/>
            <a:ext cx="709803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1DD6-46A1-4F9C-B117-DA74D08906E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300181"/>
            <a:ext cx="277749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BC05-310A-4E0F-8613-E28B223E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052" y="194872"/>
            <a:ext cx="16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Drug</a:t>
            </a:r>
            <a:r>
              <a:rPr lang="en-US" u="sng" dirty="0" smtClean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Controller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04" y="743116"/>
            <a:ext cx="4114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Drug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id </a:t>
            </a:r>
            <a:r>
              <a:rPr lang="en-US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//not post</a:t>
            </a:r>
            <a:endParaRPr lang="en-US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smiles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933700"/>
            <a:ext cx="8229600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'https://localhost:7224/Hospital/Drug'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004" y="256436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5" y="370522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Input=&gt;Drug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4429" y="370522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output=&gt;bool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600575"/>
            <a:ext cx="8229600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'https://localhost:7224/Hospital/Drug/SerchByName?name=tes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21" y="4204216"/>
            <a:ext cx="5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705" y="5565814"/>
            <a:ext cx="144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Input=&gt;string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14800" y="55658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output=&gt;Drug[]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88749" y="6267450"/>
            <a:ext cx="5341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الدكتور بيكتب الاسم مش لزم يكون كامل وانا برجع الي فيه كلمه مشابه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onchange</a:t>
            </a:r>
            <a:r>
              <a:rPr lang="ar-EG" dirty="0" smtClean="0"/>
              <a:t>يعني انت هتخليه </a:t>
            </a:r>
            <a:endParaRPr lang="en-US" dirty="0" smtClean="0"/>
          </a:p>
          <a:p>
            <a:r>
              <a:rPr lang="ar-EG" dirty="0" smtClean="0"/>
              <a:t>برجع 5 ادويه في سيرش الا لو اقل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4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70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Consolas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elsyead</dc:creator>
  <cp:lastModifiedBy>mohamed elsyead</cp:lastModifiedBy>
  <cp:revision>5</cp:revision>
  <dcterms:created xsi:type="dcterms:W3CDTF">2024-01-31T00:33:32Z</dcterms:created>
  <dcterms:modified xsi:type="dcterms:W3CDTF">2024-02-24T02:20:08Z</dcterms:modified>
</cp:coreProperties>
</file>