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8F87B8-CD32-407F-8CCF-310E0E652707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B74263-B4BA-4D85-A90A-5136F22E85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8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lgerian" panose="04020705040A02060702" pitchFamily="82" charset="0"/>
              </a:rPr>
              <a:t>Health Hub	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Back-End(.NET)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8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8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" b="9259"/>
          <a:stretch/>
        </p:blipFill>
        <p:spPr>
          <a:xfrm>
            <a:off x="4654550" y="1715956"/>
            <a:ext cx="3086100" cy="552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54" y="3098801"/>
            <a:ext cx="1778091" cy="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Change Or cancel 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" t="-247" r="1646" b="28156"/>
          <a:stretch/>
        </p:blipFill>
        <p:spPr>
          <a:xfrm>
            <a:off x="995279" y="2109656"/>
            <a:ext cx="3086100" cy="4456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 b="21852"/>
          <a:stretch/>
        </p:blipFill>
        <p:spPr>
          <a:xfrm>
            <a:off x="6280150" y="2755900"/>
            <a:ext cx="3086100" cy="356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83" y="4775200"/>
            <a:ext cx="1778091" cy="596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54" y="4178299"/>
            <a:ext cx="1778091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2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2"/>
          <a:stretch/>
        </p:blipFill>
        <p:spPr>
          <a:xfrm>
            <a:off x="6680200" y="2817667"/>
            <a:ext cx="5511800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8" b="35911"/>
          <a:stretch/>
        </p:blipFill>
        <p:spPr>
          <a:xfrm>
            <a:off x="200025" y="2158999"/>
            <a:ext cx="3086100" cy="369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/>
          <a:stretch/>
        </p:blipFill>
        <p:spPr>
          <a:xfrm>
            <a:off x="3440112" y="1917699"/>
            <a:ext cx="3086100" cy="4611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70" y="3626700"/>
            <a:ext cx="1778091" cy="5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</a:t>
            </a:r>
            <a:r>
              <a:rPr lang="en-US" dirty="0" err="1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78704"/>
          </a:xfrm>
        </p:spPr>
        <p:txBody>
          <a:bodyPr/>
          <a:lstStyle/>
          <a:p>
            <a:r>
              <a:rPr lang="en-US" b="1" dirty="0"/>
              <a:t>User Verification at Initial Registration</a:t>
            </a:r>
            <a:r>
              <a:rPr lang="en-US" dirty="0" smtClean="0"/>
              <a:t>:</a:t>
            </a:r>
            <a:endParaRPr lang="ar-EG" dirty="0" smtClean="0"/>
          </a:p>
          <a:p>
            <a:pPr lvl="1"/>
            <a:r>
              <a:rPr lang="en-US" dirty="0"/>
              <a:t>Users must confirm their account when registering for the first time to ensure authenticity.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1" y="3434390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Secure Login Process</a:t>
            </a:r>
            <a:r>
              <a:rPr lang="en-US" dirty="0"/>
              <a:t>:</a:t>
            </a:r>
            <a:endParaRPr lang="ar-EG" dirty="0" smtClean="0"/>
          </a:p>
          <a:p>
            <a:pPr lvl="1"/>
            <a:r>
              <a:rPr lang="en-US" dirty="0"/>
              <a:t>During the login process, a token is sent to the user interface (UI) to maintain secure sessions..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4800601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Admin Action Logging</a:t>
            </a:r>
            <a:r>
              <a:rPr lang="en-US" dirty="0"/>
              <a:t>:</a:t>
            </a:r>
            <a:endParaRPr lang="ar-EG" dirty="0" smtClean="0"/>
          </a:p>
          <a:p>
            <a:pPr lvl="1"/>
            <a:r>
              <a:rPr lang="en-US" dirty="0"/>
              <a:t>Every action performed by the admin is logged for security and audit purposes.</a:t>
            </a:r>
          </a:p>
        </p:txBody>
      </p:sp>
    </p:spTree>
    <p:extLst>
      <p:ext uri="{BB962C8B-B14F-4D97-AF65-F5344CB8AC3E}">
        <p14:creationId xmlns:p14="http://schemas.microsoft.com/office/powerpoint/2010/main" val="208397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1841501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Rate Limiting</a:t>
            </a:r>
            <a:r>
              <a:rPr lang="en-US" dirty="0"/>
              <a:t>:</a:t>
            </a:r>
            <a:endParaRPr lang="ar-EG" dirty="0" smtClean="0"/>
          </a:p>
          <a:p>
            <a:pPr lvl="1"/>
            <a:r>
              <a:rPr lang="en-US" dirty="0"/>
              <a:t>Implementing rate limits to prevent DDoS attacks on the server.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227753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JWT for Secure </a:t>
            </a:r>
            <a:r>
              <a:rPr lang="en-US" b="1" dirty="0" smtClean="0"/>
              <a:t>Tokens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JSON Web Tokens (JWT) to ensure that tokens are not decrypted, maintaining a high level of security.</a:t>
            </a:r>
            <a:endParaRPr lang="ar-EG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0" y="4739550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Automated System Actions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The system automatically handles certain actions, such as managing appointments for patients who fail to show up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Patients receive warnings, and after three warnings, they are blocked from the system.</a:t>
            </a: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345607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1841501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Patient Reviews</a:t>
            </a:r>
            <a:r>
              <a:rPr lang="en-US" dirty="0"/>
              <a:t>:</a:t>
            </a:r>
            <a:endParaRPr lang="ar-EG" dirty="0" smtClean="0"/>
          </a:p>
          <a:p>
            <a:pPr lvl="1"/>
            <a:r>
              <a:rPr lang="en-US" dirty="0"/>
              <a:t>Each patient has the right to rate a doctor once and only if they have attended a medical session with the doctor.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254609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Cleanup</a:t>
            </a:r>
            <a:r>
              <a:rPr lang="en-US" dirty="0"/>
              <a:t>:</a:t>
            </a:r>
            <a:endParaRPr lang="ar-EG" dirty="0" smtClean="0"/>
          </a:p>
          <a:p>
            <a:pPr lvl="1"/>
            <a:r>
              <a:rPr lang="en-US" dirty="0"/>
              <a:t>Deleting prescriptions, diseases, and medical sessions data for patients who have recovered to keep the system up-to-date and efficient..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827926"/>
            <a:ext cx="11029615" cy="157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Logging</a:t>
            </a:r>
            <a:r>
              <a:rPr lang="en-US" dirty="0"/>
              <a:t>:</a:t>
            </a:r>
            <a:endParaRPr lang="ar-EG" dirty="0" smtClean="0"/>
          </a:p>
          <a:p>
            <a:pPr lvl="1"/>
            <a:r>
              <a:rPr lang="en-US" dirty="0"/>
              <a:t>Implementing a comprehensive error logging system to record any errors that occur within the system</a:t>
            </a:r>
            <a:r>
              <a:rPr lang="en-US" dirty="0" smtClean="0"/>
              <a:t>.</a:t>
            </a:r>
            <a:endParaRPr lang="ar-EG" dirty="0" smtClean="0"/>
          </a:p>
          <a:p>
            <a:pPr lvl="1"/>
            <a:r>
              <a:rPr lang="en-US" dirty="0"/>
              <a:t>These logs help in identifying, diagnosing, and fixing issues promptly to ensure smooth operation.</a:t>
            </a:r>
          </a:p>
        </p:txBody>
      </p:sp>
    </p:spTree>
    <p:extLst>
      <p:ext uri="{BB962C8B-B14F-4D97-AF65-F5344CB8AC3E}">
        <p14:creationId xmlns:p14="http://schemas.microsoft.com/office/powerpoint/2010/main" val="27421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</a:t>
            </a:r>
            <a:r>
              <a:rPr lang="en-US" dirty="0" err="1" smtClean="0"/>
              <a:t>Digrams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6860"/>
            <a:ext cx="3791479" cy="3610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71" y="2296860"/>
            <a:ext cx="1629002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566" y="4102099"/>
            <a:ext cx="1305107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6027" b="17980"/>
          <a:stretch/>
        </p:blipFill>
        <p:spPr>
          <a:xfrm>
            <a:off x="3173264" y="5516758"/>
            <a:ext cx="211484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4841" r="7788"/>
          <a:stretch/>
        </p:blipFill>
        <p:spPr>
          <a:xfrm>
            <a:off x="6299200" y="2077640"/>
            <a:ext cx="495300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8" y="1148980"/>
            <a:ext cx="4582164" cy="5296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22" y="1395118"/>
            <a:ext cx="504895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340704"/>
          </a:xfrm>
        </p:spPr>
        <p:txBody>
          <a:bodyPr/>
          <a:lstStyle/>
          <a:p>
            <a:r>
              <a:rPr lang="en-US" dirty="0" smtClean="0"/>
              <a:t>Patient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/>
              <a:t>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 err="1" smtClean="0"/>
              <a:t>Desisions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Blcok</a:t>
            </a:r>
            <a:r>
              <a:rPr lang="en-US" dirty="0" smtClean="0"/>
              <a:t> User Or Doctor(IF Not Go To </a:t>
            </a:r>
            <a:r>
              <a:rPr lang="en-US" dirty="0" err="1" smtClean="0"/>
              <a:t>MeddicalSession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Survey of diseases that have been cured</a:t>
            </a:r>
          </a:p>
          <a:p>
            <a:r>
              <a:rPr lang="en-US" dirty="0" smtClean="0"/>
              <a:t>Delete Old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77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142</TotalTime>
  <Words>278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Gill Sans MT</vt:lpstr>
      <vt:lpstr>Majalla UI</vt:lpstr>
      <vt:lpstr>Wingdings 2</vt:lpstr>
      <vt:lpstr>Dividend</vt:lpstr>
      <vt:lpstr>Health Hub </vt:lpstr>
      <vt:lpstr>Back-ENd</vt:lpstr>
      <vt:lpstr>Back-End</vt:lpstr>
      <vt:lpstr>Back-End</vt:lpstr>
      <vt:lpstr>database-Digrams</vt:lpstr>
      <vt:lpstr>PowerPoint Presentation</vt:lpstr>
      <vt:lpstr>PowerPoint Presentation</vt:lpstr>
      <vt:lpstr>Roles</vt:lpstr>
      <vt:lpstr>Automatic Desisions</vt:lpstr>
      <vt:lpstr>Notification</vt:lpstr>
      <vt:lpstr>Confirm Account</vt:lpstr>
      <vt:lpstr>Doctor Change Or cancel Date</vt:lpstr>
      <vt:lpstr>Block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Hub </dc:title>
  <dc:creator>mohamed elsyead</dc:creator>
  <cp:lastModifiedBy>mohamed elsyead</cp:lastModifiedBy>
  <cp:revision>14</cp:revision>
  <dcterms:created xsi:type="dcterms:W3CDTF">2024-06-08T12:09:13Z</dcterms:created>
  <dcterms:modified xsi:type="dcterms:W3CDTF">2024-06-08T16:33:14Z</dcterms:modified>
</cp:coreProperties>
</file>