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3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107A-6BC7-4182-8F0F-D84BD420834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7A68-B552-4025-AB7C-0BF607BC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4515" y="0"/>
            <a:ext cx="227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AppointmentEndPoint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918" y="369332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686" y="7386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8685" y="1683657"/>
            <a:ext cx="4122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DoctorDate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/>
              <a:t>Required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DayName</a:t>
            </a:r>
            <a:r>
              <a:rPr lang="en-US" dirty="0" smtClean="0"/>
              <a:t> {Saturday-Sunday-Monday-Tuesday-Wednesday-Thursday-Friday}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smtClean="0"/>
              <a:t>Required,</a:t>
            </a:r>
            <a:r>
              <a:rPr lang="en-US" dirty="0"/>
              <a:t> </a:t>
            </a:r>
            <a:r>
              <a:rPr lang="en-US" dirty="0" smtClean="0"/>
              <a:t>“Format </a:t>
            </a:r>
            <a:r>
              <a:rPr lang="en-US" dirty="0"/>
              <a:t>like 10:30 </a:t>
            </a:r>
            <a:r>
              <a:rPr lang="en-US" dirty="0" smtClean="0"/>
              <a:t>AM”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smtClean="0"/>
              <a:t>From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smtClean="0"/>
              <a:t>Required, “Format like 10:30 AM”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029387" y="1555902"/>
            <a:ext cx="29028" cy="325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1180" y="1638299"/>
            <a:ext cx="2037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PatientDateDTO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 smtClean="0"/>
              <a:t>patientName</a:t>
            </a:r>
            <a:endParaRPr lang="en-US" dirty="0" smtClean="0"/>
          </a:p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email</a:t>
            </a:r>
          </a:p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 smtClean="0"/>
              <a:t>patientPhone</a:t>
            </a:r>
            <a:endParaRPr lang="en-US" dirty="0" smtClean="0"/>
          </a:p>
          <a:p>
            <a:r>
              <a:rPr lang="en-US" dirty="0" err="1" smtClean="0">
                <a:solidFill>
                  <a:schemeClr val="accent1"/>
                </a:solidFill>
              </a:rPr>
              <a:t>DateOnly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date</a:t>
            </a:r>
          </a:p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 smtClean="0"/>
              <a:t>dayName</a:t>
            </a:r>
            <a:endParaRPr lang="en-US" dirty="0" smtClean="0"/>
          </a:p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from</a:t>
            </a:r>
          </a:p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to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084" y="5297714"/>
            <a:ext cx="11988802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4877" y="5602299"/>
            <a:ext cx="3857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Link:</a:t>
            </a:r>
          </a:p>
          <a:p>
            <a:r>
              <a:rPr lang="en-US" dirty="0"/>
              <a:t>Post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Hospital/Doctor/</a:t>
            </a:r>
            <a:r>
              <a:rPr lang="en-US" dirty="0" err="1" smtClean="0"/>
              <a:t>AddAppointmentBook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00343" y="5417633"/>
            <a:ext cx="19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اضافه ميعاد للدكتور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20385" y="5971631"/>
            <a:ext cx="189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لزم يكون مسجل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Role :Doctor(only)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000344" y="5786965"/>
            <a:ext cx="191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047" y="6617962"/>
            <a:ext cx="561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Input</a:t>
            </a:r>
            <a:r>
              <a:rPr lang="en-US" dirty="0" err="1" smtClean="0"/>
              <a:t>:List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DoctorDate</a:t>
            </a:r>
            <a:r>
              <a:rPr lang="en-US" dirty="0" smtClean="0"/>
              <a:t>&gt;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Output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70C0"/>
                </a:solidFill>
              </a:rPr>
              <a:t>String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0" y="7356626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3276" y="7462030"/>
            <a:ext cx="3849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Link:</a:t>
            </a:r>
          </a:p>
          <a:p>
            <a:r>
              <a:rPr lang="en-US" dirty="0"/>
              <a:t>Put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Hospital/Doctor/</a:t>
            </a:r>
            <a:r>
              <a:rPr lang="en-US" dirty="0" err="1"/>
              <a:t>EditAppointmentBook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000343" y="7363162"/>
            <a:ext cx="19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تعديل ميعاد للدكتور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18784" y="7831362"/>
            <a:ext cx="189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لزم يكون مسجل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Role :Doctor(only)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0000344" y="7732494"/>
            <a:ext cx="191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9446" y="8477693"/>
            <a:ext cx="702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>
                <a:sym typeface="Wingdings" panose="05000000000000000000" pitchFamily="2" charset="2"/>
              </a:rPr>
              <a:t>:(</a:t>
            </a:r>
            <a:r>
              <a:rPr lang="en-US" dirty="0" err="1" smtClean="0">
                <a:solidFill>
                  <a:srgbClr val="00B050"/>
                </a:solidFill>
              </a:rPr>
              <a:t>DoctorDate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date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 err="1"/>
              <a:t>OldDayName</a:t>
            </a:r>
            <a:r>
              <a:rPr lang="en-US" dirty="0" smtClean="0"/>
              <a:t>),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Output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70C0"/>
                </a:solidFill>
              </a:rPr>
              <a:t>String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9092587"/>
            <a:ext cx="12192000" cy="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1483" y="9323339"/>
            <a:ext cx="3989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Link:</a:t>
            </a:r>
          </a:p>
          <a:p>
            <a:r>
              <a:rPr lang="en-US" dirty="0"/>
              <a:t>Delete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Hospital/Doctor/</a:t>
            </a:r>
            <a:r>
              <a:rPr lang="en-US" dirty="0" err="1"/>
              <a:t>DelteAppointmentBook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906949" y="9138673"/>
            <a:ext cx="19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حذف ميعاد للدكتور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26991" y="9692671"/>
            <a:ext cx="189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لزم يكون مسجل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Role :Doctor(only)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906950" y="9508005"/>
            <a:ext cx="191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7653" y="10339002"/>
            <a:ext cx="702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>
                <a:sym typeface="Wingdings" panose="05000000000000000000" pitchFamily="2" charset="2"/>
              </a:rPr>
              <a:t>:(</a:t>
            </a:r>
            <a:r>
              <a:rPr lang="en-US" dirty="0" smtClean="0">
                <a:solidFill>
                  <a:srgbClr val="0070C0"/>
                </a:solidFill>
              </a:rPr>
              <a:t>string </a:t>
            </a:r>
            <a:r>
              <a:rPr lang="en-US" dirty="0" err="1"/>
              <a:t>OldDayName</a:t>
            </a:r>
            <a:r>
              <a:rPr lang="en-US" dirty="0" smtClean="0"/>
              <a:t>),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Output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70C0"/>
                </a:solidFill>
              </a:rPr>
              <a:t>String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8207" y="10953896"/>
            <a:ext cx="12192000" cy="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1483" y="11139709"/>
            <a:ext cx="380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Link:</a:t>
            </a:r>
          </a:p>
          <a:p>
            <a:r>
              <a:rPr lang="en-US" dirty="0" smtClean="0"/>
              <a:t>GET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Hospital/Doctor/</a:t>
            </a:r>
            <a:r>
              <a:rPr lang="en-US" dirty="0" err="1" smtClean="0"/>
              <a:t>BookedAppointments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906949" y="10955043"/>
            <a:ext cx="230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جلب </a:t>
            </a:r>
            <a:r>
              <a:rPr lang="ar-EG" dirty="0" smtClean="0">
                <a:solidFill>
                  <a:srgbClr val="FF0000"/>
                </a:solidFill>
              </a:rPr>
              <a:t>مواعيد </a:t>
            </a:r>
            <a:r>
              <a:rPr lang="ar-EG" dirty="0" smtClean="0">
                <a:solidFill>
                  <a:srgbClr val="FF0000"/>
                </a:solidFill>
              </a:rPr>
              <a:t>المحجوزه للدكتور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926991" y="11509041"/>
            <a:ext cx="189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لزم يكون مسجل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Role :Doctor(only)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9906950" y="11324375"/>
            <a:ext cx="191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3276" y="11969558"/>
            <a:ext cx="702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Input</a:t>
            </a:r>
            <a:r>
              <a:rPr lang="en-US" dirty="0" err="1" smtClean="0">
                <a:sym typeface="Wingdings" panose="05000000000000000000" pitchFamily="2" charset="2"/>
              </a:rPr>
              <a:t>:Null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Output</a:t>
            </a:r>
            <a:r>
              <a:rPr lang="en-US" dirty="0" err="1" smtClean="0"/>
              <a:t>:</a:t>
            </a:r>
            <a:r>
              <a:rPr lang="en-US" dirty="0" err="1"/>
              <a:t>List</a:t>
            </a:r>
            <a:r>
              <a:rPr lang="en-US" dirty="0"/>
              <a:t>&lt;</a:t>
            </a:r>
            <a:r>
              <a:rPr lang="en-US" dirty="0" err="1"/>
              <a:t>PatientDateDTO</a:t>
            </a:r>
            <a:r>
              <a:rPr lang="en-US" dirty="0"/>
              <a:t>&gt;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33729" y="12386236"/>
            <a:ext cx="12192000" cy="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84864" y="10959670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هنا الدكنور بيشوف مواعيد</a:t>
            </a:r>
          </a:p>
          <a:p>
            <a:r>
              <a:rPr lang="ar-EG" dirty="0" smtClean="0"/>
              <a:t> المرضي الي حاجزين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6660" y="12412776"/>
            <a:ext cx="2941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Link:</a:t>
            </a:r>
          </a:p>
          <a:p>
            <a:r>
              <a:rPr lang="en-US" dirty="0" smtClean="0"/>
              <a:t>GET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Hospital/Doctor/</a:t>
            </a:r>
            <a:r>
              <a:rPr lang="en-US" dirty="0" err="1"/>
              <a:t>DoctorDates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898742" y="12458943"/>
            <a:ext cx="19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جلب مواعيد للدكتور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18784" y="13012941"/>
            <a:ext cx="189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لزم يكون مسجل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Role :Doctor(only)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8685" y="13300399"/>
            <a:ext cx="702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Input</a:t>
            </a:r>
            <a:r>
              <a:rPr lang="en-US" dirty="0" err="1" smtClean="0">
                <a:sym typeface="Wingdings" panose="05000000000000000000" pitchFamily="2" charset="2"/>
              </a:rPr>
              <a:t>:Null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Output</a:t>
            </a:r>
            <a:r>
              <a:rPr lang="en-US" dirty="0" err="1" smtClean="0"/>
              <a:t>:List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DoctorDate</a:t>
            </a:r>
            <a:r>
              <a:rPr lang="en-US" dirty="0" smtClean="0"/>
              <a:t>&gt;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13961744"/>
            <a:ext cx="12192000" cy="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11727" y="1555901"/>
            <a:ext cx="0" cy="325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55457" y="1436053"/>
            <a:ext cx="29971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PatientDates_DTO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//Doctor Information</a:t>
            </a:r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string </a:t>
            </a:r>
            <a:r>
              <a:rPr lang="en-US" dirty="0" err="1"/>
              <a:t>doctorName</a:t>
            </a:r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doctorSpecialty</a:t>
            </a:r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areaName</a:t>
            </a:r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governorateName</a:t>
            </a:r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//Date Information</a:t>
            </a:r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from </a:t>
            </a:r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to </a:t>
            </a:r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/>
                </a:solidFill>
              </a:rPr>
              <a:t>DateOnly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date </a:t>
            </a:r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dayName</a:t>
            </a: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8815389" y="1566535"/>
            <a:ext cx="12700" cy="325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15389" y="1678214"/>
            <a:ext cx="348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PatientDateInput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smtClean="0"/>
              <a:t>Required, “Format like 10:30 AM”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From</a:t>
            </a:r>
          </a:p>
          <a:p>
            <a:r>
              <a:rPr lang="en-US" dirty="0" err="1">
                <a:solidFill>
                  <a:srgbClr val="0070C0"/>
                </a:solidFill>
              </a:rPr>
              <a:t>DateTime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day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8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974" y="0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" y="369332"/>
            <a:ext cx="17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 Doctor Dates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7281" y="369332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مواعيد المرضي الي حاجزه عند دكتور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184" y="738664"/>
            <a:ext cx="3303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Get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Hospital/Patient/</a:t>
            </a:r>
            <a:r>
              <a:rPr lang="en-US" dirty="0" err="1"/>
              <a:t>GetDoctorDates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1086" y="1292662"/>
            <a:ext cx="506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Input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DoctorId</a:t>
            </a:r>
            <a:r>
              <a:rPr lang="en-US" dirty="0" smtClean="0"/>
              <a:t>  ,</a:t>
            </a:r>
            <a:r>
              <a:rPr lang="en-US" dirty="0" err="1" smtClean="0">
                <a:solidFill>
                  <a:srgbClr val="FF0000"/>
                </a:solidFill>
              </a:rPr>
              <a:t>output</a:t>
            </a:r>
            <a:r>
              <a:rPr lang="en-US" dirty="0" err="1" smtClean="0"/>
              <a:t>:List</a:t>
            </a:r>
            <a:r>
              <a:rPr lang="en-US" dirty="0" smtClean="0"/>
              <a:t>&lt;</a:t>
            </a:r>
            <a:r>
              <a:rPr lang="en-US" dirty="0" err="1">
                <a:solidFill>
                  <a:srgbClr val="00B050"/>
                </a:solidFill>
              </a:rPr>
              <a:t>PatientDateDTO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1765300"/>
            <a:ext cx="1219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67800" y="1906706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مواعيد المريض الي حاجزه عند دكاتره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00" y="2031326"/>
            <a:ext cx="3328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Get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Hospital/Patient/</a:t>
            </a:r>
            <a:r>
              <a:rPr lang="en-US" dirty="0" err="1"/>
              <a:t>GetPatientDates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5486" y="2585324"/>
            <a:ext cx="40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Input</a:t>
            </a:r>
            <a:r>
              <a:rPr lang="en-US" dirty="0" err="1" smtClean="0"/>
              <a:t>:null,</a:t>
            </a:r>
            <a:r>
              <a:rPr lang="en-US" dirty="0" err="1" smtClean="0">
                <a:solidFill>
                  <a:srgbClr val="FF0000"/>
                </a:solidFill>
              </a:rPr>
              <a:t>output</a:t>
            </a:r>
            <a:r>
              <a:rPr lang="en-US" dirty="0" err="1" smtClean="0"/>
              <a:t>:List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PatientDate</a:t>
            </a:r>
            <a:r>
              <a:rPr lang="ar-EG" dirty="0" smtClean="0">
                <a:solidFill>
                  <a:srgbClr val="00B050"/>
                </a:solidFill>
              </a:rPr>
              <a:t>_</a:t>
            </a:r>
            <a:r>
              <a:rPr lang="en-US" dirty="0" smtClean="0">
                <a:solidFill>
                  <a:srgbClr val="00B050"/>
                </a:solidFill>
              </a:rPr>
              <a:t>DTO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3276600"/>
            <a:ext cx="12097797" cy="6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600" y="3417332"/>
            <a:ext cx="53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post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Hospital/Patient/</a:t>
            </a:r>
            <a:r>
              <a:rPr lang="en-US" dirty="0" err="1" smtClean="0"/>
              <a:t>PushDateDoctor?DoctorId</a:t>
            </a:r>
            <a:r>
              <a:rPr lang="en-US" dirty="0" smtClean="0"/>
              <a:t>=[</a:t>
            </a:r>
            <a:r>
              <a:rPr lang="en-US" dirty="0" err="1" smtClean="0"/>
              <a:t>DoctorId</a:t>
            </a:r>
            <a:r>
              <a:rPr lang="en-US" dirty="0" smtClean="0"/>
              <a:t>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43882" y="3509665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حجز معاد عند دكتور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974" y="4443968"/>
            <a:ext cx="36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B050"/>
                </a:solidFill>
              </a:rPr>
              <a:t> PatientDateInput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50546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600" y="5195332"/>
            <a:ext cx="5630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post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Hospital/Patient/</a:t>
            </a:r>
            <a:r>
              <a:rPr lang="en-US" dirty="0" err="1"/>
              <a:t>UpdateBookedDate</a:t>
            </a:r>
            <a:r>
              <a:rPr lang="en-US" dirty="0" err="1" smtClean="0"/>
              <a:t>?DoctorId</a:t>
            </a:r>
            <a:r>
              <a:rPr lang="en-US" dirty="0" smtClean="0"/>
              <a:t>=[</a:t>
            </a:r>
            <a:r>
              <a:rPr lang="en-US" dirty="0" err="1" smtClean="0"/>
              <a:t>DoctorId</a:t>
            </a:r>
            <a:r>
              <a:rPr lang="en-US" dirty="0" smtClean="0"/>
              <a:t>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3882" y="528766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تغير معاد عند دكتور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974" y="6221968"/>
            <a:ext cx="36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B050"/>
                </a:solidFill>
              </a:rPr>
              <a:t> PatientDateInput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6972300"/>
            <a:ext cx="121920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1675" y="6997700"/>
            <a:ext cx="5537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post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Hospital/Patient/</a:t>
            </a:r>
            <a:r>
              <a:rPr lang="en-US" dirty="0" err="1" smtClean="0"/>
              <a:t>CancelBookedDate</a:t>
            </a:r>
            <a:r>
              <a:rPr lang="en-US" dirty="0" err="1"/>
              <a:t>?</a:t>
            </a:r>
            <a:r>
              <a:rPr lang="en-US" dirty="0" err="1" smtClean="0"/>
              <a:t>DoctorId</a:t>
            </a:r>
            <a:r>
              <a:rPr lang="en-US" dirty="0" smtClean="0"/>
              <a:t>=[</a:t>
            </a:r>
            <a:r>
              <a:rPr lang="en-US" dirty="0" err="1" smtClean="0"/>
              <a:t>DoctorId</a:t>
            </a:r>
            <a:r>
              <a:rPr lang="en-US" dirty="0" smtClean="0"/>
              <a:t>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3957" y="709003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FF0000"/>
                </a:solidFill>
              </a:rPr>
              <a:t>الغاء معاد عند دكتور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049" y="8024336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NULL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FF0000"/>
                </a:solidFill>
              </a:rPr>
              <a:t>output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70C0"/>
                </a:solidFill>
              </a:rPr>
              <a:t>bool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2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275</Words>
  <Application>Microsoft Office PowerPoint</Application>
  <PresentationFormat>Custom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elsyead</dc:creator>
  <cp:lastModifiedBy>mohamed elsyead</cp:lastModifiedBy>
  <cp:revision>10</cp:revision>
  <dcterms:created xsi:type="dcterms:W3CDTF">2024-03-07T02:46:29Z</dcterms:created>
  <dcterms:modified xsi:type="dcterms:W3CDTF">2024-03-07T04:30:56Z</dcterms:modified>
</cp:coreProperties>
</file>