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82296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04" y="-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95312"/>
            <a:ext cx="6995160" cy="424462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403623"/>
            <a:ext cx="6172200" cy="294357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4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49111"/>
            <a:ext cx="1774508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49111"/>
            <a:ext cx="5220653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8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039537"/>
            <a:ext cx="7098030" cy="5071532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8159048"/>
            <a:ext cx="7098030" cy="26669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245556"/>
            <a:ext cx="349758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245556"/>
            <a:ext cx="349758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49114"/>
            <a:ext cx="7098030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88734"/>
            <a:ext cx="3481506" cy="146473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453467"/>
            <a:ext cx="3481506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88734"/>
            <a:ext cx="3498652" cy="146473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453467"/>
            <a:ext cx="3498652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12800"/>
            <a:ext cx="2654260" cy="28448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55425"/>
            <a:ext cx="4166235" cy="8664222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657600"/>
            <a:ext cx="2654260" cy="677615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1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12800"/>
            <a:ext cx="2654260" cy="28448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55425"/>
            <a:ext cx="4166235" cy="8664222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657600"/>
            <a:ext cx="2654260" cy="677615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49114"/>
            <a:ext cx="709803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245556"/>
            <a:ext cx="709803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300181"/>
            <a:ext cx="185166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1DD6-46A1-4F9C-B117-DA74D08906E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300181"/>
            <a:ext cx="277749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300181"/>
            <a:ext cx="185166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1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8980" y="0"/>
            <a:ext cx="172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Doctor Endpoint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" y="67056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Models=&gt;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" y="1039892"/>
            <a:ext cx="26717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InputDoctor </a:t>
            </a:r>
            <a:r>
              <a:rPr lang="en-US" dirty="0" smtClean="0"/>
              <a:t>=&gt;</a:t>
            </a:r>
          </a:p>
          <a:p>
            <a:r>
              <a:rPr lang="en-US" dirty="0" smtClean="0"/>
              <a:t> [</a:t>
            </a:r>
            <a:r>
              <a:rPr lang="en-US" dirty="0" smtClean="0">
                <a:solidFill>
                  <a:schemeClr val="accent4"/>
                </a:solidFill>
              </a:rPr>
              <a:t>Required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 smtClean="0"/>
              <a:t>areaClinicId</a:t>
            </a:r>
            <a:r>
              <a:rPr lang="en-US" dirty="0" smtClean="0"/>
              <a:t> </a:t>
            </a:r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Required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</a:rPr>
              <a:t>DateTime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graduationYear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Required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CollegeName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Required</a:t>
            </a:r>
            <a:r>
              <a:rPr lang="en-US" dirty="0" smtClean="0"/>
              <a:t>]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/>
              <a:t>SummaryCareer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Required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AddressDescrption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Required</a:t>
            </a:r>
            <a:r>
              <a:rPr lang="en-US" dirty="0"/>
              <a:t>]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 smtClean="0"/>
              <a:t>specialtieId</a:t>
            </a:r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? error </a:t>
            </a:r>
          </a:p>
          <a:p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? message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//Errors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9659" y="855226"/>
            <a:ext cx="493782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Doctor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=&gt;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Id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/>
              <a:t> Name 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/>
              <a:t> Email 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/>
              <a:t> phone 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</a:t>
            </a:r>
            <a:r>
              <a:rPr lang="en-US" dirty="0" err="1"/>
              <a:t>DrImg</a:t>
            </a:r>
            <a:r>
              <a:rPr lang="en-US" dirty="0"/>
              <a:t> 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Gender 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</a:rPr>
              <a:t>DateTime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DateOfJoin</a:t>
            </a:r>
            <a:r>
              <a:rPr lang="en-US" dirty="0"/>
              <a:t> 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</a:rPr>
              <a:t>DateTime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DateOfSendRequest</a:t>
            </a:r>
            <a:r>
              <a:rPr lang="en-US" dirty="0"/>
              <a:t> 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</a:rPr>
              <a:t>DateTime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Birthdate 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</a:rPr>
              <a:t>DateTime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GraduationYear</a:t>
            </a:r>
            <a:r>
              <a:rPr lang="en-US" dirty="0"/>
              <a:t> 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CollegeName</a:t>
            </a:r>
            <a:r>
              <a:rPr lang="en-US" dirty="0"/>
              <a:t> 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SummaryCareer</a:t>
            </a:r>
            <a:r>
              <a:rPr lang="en-US" dirty="0"/>
              <a:t> 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DepartmentName</a:t>
            </a:r>
            <a:r>
              <a:rPr lang="en-US" dirty="0"/>
              <a:t> 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AddressDescrption</a:t>
            </a:r>
            <a:r>
              <a:rPr lang="en-US" dirty="0"/>
              <a:t> 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Accept 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area </a:t>
            </a:r>
            <a:endParaRPr lang="ar-EG" dirty="0" smtClean="0"/>
          </a:p>
          <a:p>
            <a:r>
              <a:rPr lang="en-US" dirty="0"/>
              <a:t>List&lt;</a:t>
            </a:r>
            <a:r>
              <a:rPr lang="en-US" dirty="0" err="1"/>
              <a:t>DoctorDate</a:t>
            </a:r>
            <a:r>
              <a:rPr lang="en-US" dirty="0"/>
              <a:t>&gt;? Dates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List&lt;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DoctorCertificate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</a:t>
            </a:r>
            <a:r>
              <a:rPr lang="en-US" dirty="0" smtClean="0"/>
              <a:t>Certificates </a:t>
            </a:r>
            <a:r>
              <a:rPr lang="en-US" dirty="0" smtClean="0">
                <a:solidFill>
                  <a:srgbClr val="00B050"/>
                </a:solidFill>
              </a:rPr>
              <a:t>//?=may Null 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009900" y="1039892"/>
            <a:ext cx="66526" cy="867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0" y="6159500"/>
            <a:ext cx="82296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5603" y="6195369"/>
            <a:ext cx="2020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DoctorCertificate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US" dirty="0" smtClean="0"/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99105" y="6149031"/>
            <a:ext cx="20361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DoctorFilterInput</a:t>
            </a:r>
            <a:r>
              <a:rPr lang="en-US" dirty="0" smtClean="0"/>
              <a:t>=&gt;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string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rea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string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Specialtie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Bool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</a:t>
            </a:r>
            <a:r>
              <a:rPr lang="en-US" dirty="0" err="1"/>
              <a:t>reate</a:t>
            </a:r>
            <a:r>
              <a:rPr lang="en-US" dirty="0"/>
              <a:t>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Bool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</a:t>
            </a:r>
            <a:r>
              <a:rPr lang="en-US" dirty="0" err="1" smtClean="0"/>
              <a:t>joinDate</a:t>
            </a:r>
            <a:endParaRPr lang="en-US" dirty="0"/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Index </a:t>
            </a:r>
            <a:r>
              <a:rPr lang="en-US" dirty="0" smtClean="0">
                <a:solidFill>
                  <a:srgbClr val="00B050"/>
                </a:solidFill>
              </a:rPr>
              <a:t>//Start 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97155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020" y="10136832"/>
            <a:ext cx="7595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Story:</a:t>
            </a:r>
            <a:endParaRPr lang="ar-EG" dirty="0" smtClean="0"/>
          </a:p>
          <a:p>
            <a:r>
              <a:rPr lang="ar-EG" dirty="0"/>
              <a:t> </a:t>
            </a:r>
            <a:r>
              <a:rPr lang="ar-EG" dirty="0" smtClean="0"/>
              <a:t>          							</a:t>
            </a:r>
            <a:r>
              <a:rPr lang="ar-EG" dirty="0" smtClean="0">
                <a:solidFill>
                  <a:schemeClr val="accent1"/>
                </a:solidFill>
              </a:rPr>
              <a:t>اضافه دكتور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ar-EG" dirty="0" smtClean="0"/>
              <a:t>عشان الدكتور يقدر بضيف نفسه اول حاجه هيملي فورم ويرفع شهادات بتاعتو ويقدم طلب- 1</a:t>
            </a:r>
          </a:p>
          <a:p>
            <a:r>
              <a:rPr lang="ar-EG" dirty="0" smtClean="0"/>
              <a:t>2-طلب هيوصل وبعد كدا يتعرض علي الادمن او خدمه عملاء </a:t>
            </a:r>
          </a:p>
          <a:p>
            <a:r>
              <a:rPr lang="ar-EG" dirty="0" smtClean="0"/>
              <a:t>3-هيتم مراجعه الطلب بقبول او الرفض </a:t>
            </a:r>
            <a:r>
              <a:rPr lang="ar-EG" dirty="0" smtClean="0">
                <a:solidFill>
                  <a:srgbClr val="00B050"/>
                </a:solidFill>
              </a:rPr>
              <a:t>لو اتقبل ناس هتقدر تبحث عنو ودكتور يقدر يضيف مواعيدو</a:t>
            </a:r>
          </a:p>
          <a:p>
            <a:r>
              <a:rPr lang="ar-EG" dirty="0" smtClean="0">
                <a:solidFill>
                  <a:srgbClr val="FF0000"/>
                </a:solidFill>
              </a:rPr>
              <a:t>ولو اترفض هيتم مسح شهادات و طلب من داتا بيز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52" y="8071155"/>
            <a:ext cx="2385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ListOutPutDoctors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US" dirty="0" smtClean="0"/>
              <a:t>&gt;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count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List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2"/>
                </a:solidFill>
              </a:rPr>
              <a:t>ODoctor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octors</a:t>
            </a: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4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" y="558800"/>
            <a:ext cx="787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Story</a:t>
            </a:r>
          </a:p>
          <a:p>
            <a:pPr algn="r"/>
            <a:r>
              <a:rPr lang="ar-EG" dirty="0" smtClean="0">
                <a:solidFill>
                  <a:schemeClr val="accent1"/>
                </a:solidFill>
              </a:rPr>
              <a:t>ازاي تقدر نجيب الدكتره</a:t>
            </a:r>
          </a:p>
          <a:p>
            <a:pPr algn="r"/>
            <a:r>
              <a:rPr lang="ar-E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***لازم يكون عامل تسجيل دخول</a:t>
            </a:r>
            <a:r>
              <a:rPr lang="ar-EG" dirty="0" smtClean="0">
                <a:solidFill>
                  <a:schemeClr val="accent1"/>
                </a:solidFill>
              </a:rPr>
              <a:t> </a:t>
            </a:r>
          </a:p>
          <a:p>
            <a:pPr algn="r"/>
            <a:r>
              <a:rPr lang="ar-EG" dirty="0" smtClean="0">
                <a:solidFill>
                  <a:schemeClr val="accent1"/>
                </a:solidFill>
              </a:rPr>
              <a:t>1- هيختار التخصص الي بيدور عليه (</a:t>
            </a:r>
            <a:r>
              <a:rPr lang="ar-EG" dirty="0" smtClean="0">
                <a:solidFill>
                  <a:srgbClr val="FFFF00"/>
                </a:solidFill>
              </a:rPr>
              <a:t>الزامي</a:t>
            </a:r>
            <a:r>
              <a:rPr lang="ar-EG" dirty="0" smtClean="0">
                <a:solidFill>
                  <a:schemeClr val="accent1"/>
                </a:solidFill>
              </a:rPr>
              <a:t> )</a:t>
            </a:r>
          </a:p>
          <a:p>
            <a:pPr algn="r"/>
            <a:r>
              <a:rPr lang="ar-EG" dirty="0" smtClean="0">
                <a:solidFill>
                  <a:schemeClr val="accent1"/>
                </a:solidFill>
              </a:rPr>
              <a:t>2-اول حاجه هنعرضلو المنطقه وهنجرجع 10 داكتره و عدد صفحات (</a:t>
            </a:r>
            <a:r>
              <a:rPr lang="ar-EG" dirty="0" smtClean="0">
                <a:solidFill>
                  <a:srgbClr val="FFFF00"/>
                </a:solidFill>
              </a:rPr>
              <a:t>كل داكتره = 10*عدد صفحات</a:t>
            </a:r>
            <a:r>
              <a:rPr lang="ar-EG" dirty="0" smtClean="0">
                <a:solidFill>
                  <a:schemeClr val="accent1"/>
                </a:solidFill>
              </a:rPr>
              <a:t>)</a:t>
            </a:r>
          </a:p>
          <a:p>
            <a:pPr algn="r"/>
            <a:r>
              <a:rPr lang="ar-EG" dirty="0" smtClean="0">
                <a:solidFill>
                  <a:srgbClr val="00B050"/>
                </a:solidFill>
              </a:rPr>
              <a:t>هنرجع المنطقه الي موجده فيها المريض </a:t>
            </a:r>
            <a:r>
              <a:rPr lang="ar-EG" dirty="0" smtClean="0">
                <a:solidFill>
                  <a:schemeClr val="accent1"/>
                </a:solidFill>
              </a:rPr>
              <a:t>لو </a:t>
            </a:r>
            <a:r>
              <a:rPr lang="ar-EG" dirty="0" smtClean="0">
                <a:solidFill>
                  <a:srgbClr val="FF0000"/>
                </a:solidFill>
              </a:rPr>
              <a:t>ملقاش يقدر يدور بمنطاق او يجيب المحافظه كلها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4300" y="2476500"/>
            <a:ext cx="78740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300" y="2757606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Endpoints: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815" y="3738958"/>
            <a:ext cx="8229600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\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'https://localhost:7224/Hospital/Doctor/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GetDoctorsInArea?Specialtie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=06b08741-c0b9-4b88-8dda-0b4fb9c7f3e8&amp;Index=0'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15" y="3248282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Get Doctor in Area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229604"/>
            <a:ext cx="3594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</a:t>
            </a:r>
            <a:r>
              <a:rPr lang="en-US" dirty="0"/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FromQuery</a:t>
            </a:r>
            <a:r>
              <a:rPr lang="en-US" dirty="0" smtClean="0"/>
              <a:t>]</a:t>
            </a:r>
            <a:r>
              <a:rPr lang="en-US" dirty="0" err="1" smtClean="0">
                <a:solidFill>
                  <a:schemeClr val="accent2"/>
                </a:solidFill>
              </a:rPr>
              <a:t>DoctorFilterInput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output: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ListOutPutDoctors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7257" y="4883326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dirty="0" smtClean="0"/>
              <a:t>****</a:t>
            </a:r>
          </a:p>
          <a:p>
            <a:pPr algn="r"/>
            <a:r>
              <a:rPr lang="ar-EG" dirty="0" smtClean="0">
                <a:solidFill>
                  <a:srgbClr val="0070C0"/>
                </a:solidFill>
              </a:rPr>
              <a:t>لزم يكون مسجل عشان لو مش مسجل هيرجع ليه ايرور</a:t>
            </a:r>
          </a:p>
          <a:p>
            <a:pPr algn="r"/>
            <a:r>
              <a:rPr lang="ar-EG" dirty="0" smtClean="0">
                <a:solidFill>
                  <a:srgbClr val="FF0000"/>
                </a:solidFill>
              </a:rPr>
              <a:t>لزم تبعت تخصص الدكتور</a:t>
            </a:r>
          </a:p>
          <a:p>
            <a:pPr algn="r"/>
            <a:r>
              <a:rPr lang="ar-EG" dirty="0">
                <a:solidFill>
                  <a:srgbClr val="FF0000"/>
                </a:solidFill>
              </a:rPr>
              <a:t> </a:t>
            </a:r>
            <a:r>
              <a:rPr lang="ar-EG" dirty="0" smtClean="0">
                <a:solidFill>
                  <a:srgbClr val="FF0000"/>
                </a:solidFill>
              </a:rPr>
              <a:t>بيداء من 0</a:t>
            </a:r>
            <a:r>
              <a:rPr lang="en-US" dirty="0" smtClean="0">
                <a:solidFill>
                  <a:srgbClr val="FF0000"/>
                </a:solidFill>
              </a:rPr>
              <a:t>index</a:t>
            </a:r>
            <a:r>
              <a:rPr lang="ar-EG" dirty="0" smtClean="0">
                <a:solidFill>
                  <a:srgbClr val="FF0000"/>
                </a:solidFill>
              </a:rPr>
              <a:t>لزم تبعت  </a:t>
            </a:r>
          </a:p>
          <a:p>
            <a:pPr algn="r"/>
            <a:r>
              <a:rPr lang="ar-EG" dirty="0" smtClean="0">
                <a:solidFill>
                  <a:srgbClr val="7030A0"/>
                </a:solidFill>
              </a:rPr>
              <a:t> لو مش عايز منطقت</a:t>
            </a:r>
            <a:r>
              <a:rPr lang="en-US" dirty="0" smtClean="0">
                <a:solidFill>
                  <a:srgbClr val="7030A0"/>
                </a:solidFill>
              </a:rPr>
              <a:t>area</a:t>
            </a:r>
            <a:r>
              <a:rPr lang="ar-EG" dirty="0" smtClean="0">
                <a:solidFill>
                  <a:srgbClr val="7030A0"/>
                </a:solidFill>
              </a:rPr>
              <a:t>تبعت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15" y="6753482"/>
            <a:ext cx="267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Get Doctor in </a:t>
            </a:r>
            <a:r>
              <a:rPr lang="en-US" dirty="0">
                <a:solidFill>
                  <a:schemeClr val="accent1"/>
                </a:solidFill>
              </a:rPr>
              <a:t>Governorate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14300" y="7274470"/>
            <a:ext cx="8124115" cy="36576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'GET'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'https://localhost:7224/Hospital/Doctor/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GetDoctorsInGovernorate?Index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=0'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49" y="7681090"/>
            <a:ext cx="336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 index,</a:t>
            </a:r>
            <a:r>
              <a:rPr lang="en-US" dirty="0">
                <a:solidFill>
                  <a:srgbClr val="0070C0"/>
                </a:solidFill>
              </a:rPr>
              <a:t> string</a:t>
            </a:r>
            <a:r>
              <a:rPr lang="en-US" dirty="0"/>
              <a:t> </a:t>
            </a:r>
            <a:r>
              <a:rPr lang="en-US" dirty="0" err="1" smtClean="0"/>
              <a:t>specialtieId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output: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ListOutPutDoctors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94125" y="8223426"/>
            <a:ext cx="4237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dirty="0" smtClean="0"/>
              <a:t>****</a:t>
            </a:r>
          </a:p>
          <a:p>
            <a:pPr algn="r"/>
            <a:r>
              <a:rPr lang="ar-EG" dirty="0" smtClean="0">
                <a:solidFill>
                  <a:srgbClr val="0070C0"/>
                </a:solidFill>
              </a:rPr>
              <a:t>لزم يكون مسجل عشان لو مش مسجل هيرجع ليه ايرور</a:t>
            </a:r>
          </a:p>
          <a:p>
            <a:pPr algn="r"/>
            <a:r>
              <a:rPr lang="ar-EG" dirty="0" smtClean="0">
                <a:solidFill>
                  <a:srgbClr val="FF0000"/>
                </a:solidFill>
              </a:rPr>
              <a:t>لزم تبعت تخصص الدكتور</a:t>
            </a:r>
          </a:p>
          <a:p>
            <a:pPr algn="r"/>
            <a:r>
              <a:rPr lang="ar-EG" dirty="0">
                <a:solidFill>
                  <a:srgbClr val="FF0000"/>
                </a:solidFill>
              </a:rPr>
              <a:t> </a:t>
            </a:r>
            <a:r>
              <a:rPr lang="ar-EG" dirty="0" smtClean="0">
                <a:solidFill>
                  <a:srgbClr val="FF0000"/>
                </a:solidFill>
              </a:rPr>
              <a:t>بيداء من 0</a:t>
            </a:r>
            <a:r>
              <a:rPr lang="en-US" dirty="0" smtClean="0">
                <a:solidFill>
                  <a:srgbClr val="FF0000"/>
                </a:solidFill>
              </a:rPr>
              <a:t>index</a:t>
            </a:r>
            <a:r>
              <a:rPr lang="ar-EG" dirty="0" smtClean="0">
                <a:solidFill>
                  <a:srgbClr val="FF0000"/>
                </a:solidFill>
              </a:rPr>
              <a:t>لزم تبعت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4199" y="9000361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dirty="0" smtClean="0">
                <a:solidFill>
                  <a:srgbClr val="92D050"/>
                </a:solidFill>
              </a:rPr>
              <a:t>برجع الدكاتره الي في محافظه بتاعتو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54199" y="6502400"/>
            <a:ext cx="7476983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0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9834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ascadia Mono" panose="020B0609020000020004" pitchFamily="49" charset="0"/>
              </a:rPr>
              <a:t>Get</a:t>
            </a:r>
            <a:r>
              <a:rPr lang="ar-EG" dirty="0" smtClean="0">
                <a:solidFill>
                  <a:schemeClr val="accent1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ascadia Mono" panose="020B0609020000020004" pitchFamily="49" charset="0"/>
              </a:rPr>
              <a:t>Doctors</a:t>
            </a:r>
            <a:r>
              <a:rPr lang="ar-EG" dirty="0" smtClean="0">
                <a:solidFill>
                  <a:schemeClr val="accent1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ascadia Mono" panose="020B0609020000020004" pitchFamily="49" charset="0"/>
              </a:rPr>
              <a:t>Not</a:t>
            </a:r>
            <a:r>
              <a:rPr lang="ar-EG" dirty="0" smtClean="0">
                <a:solidFill>
                  <a:schemeClr val="accent1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ascadia Mono" panose="020B0609020000020004" pitchFamily="49" charset="0"/>
              </a:rPr>
              <a:t>Active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774700"/>
            <a:ext cx="8229600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'GET'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'https://localhost:7224/Hospital/Doctor/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GetDoctorsNotActive?index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=0'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1847" y="1377434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ar-EG" dirty="0" smtClean="0">
                <a:solidFill>
                  <a:schemeClr val="accent2"/>
                </a:solidFill>
              </a:rPr>
              <a:t>***</a:t>
            </a:r>
            <a:r>
              <a:rPr lang="ar-EG" dirty="0">
                <a:solidFill>
                  <a:schemeClr val="accent2"/>
                </a:solidFill>
              </a:rPr>
              <a:t>لزم يكون مسجل معاه رول ادمن او خدمه عملاء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46766"/>
            <a:ext cx="1013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GetDoctorsNotActive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), Authorize(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Admin,CustomerService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5100" y="2230854"/>
            <a:ext cx="2626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Intput:</a:t>
            </a:r>
            <a:r>
              <a:rPr lang="en-US" dirty="0">
                <a:solidFill>
                  <a:schemeClr val="accent1"/>
                </a:solidFill>
              </a:rPr>
              <a:t>uint</a:t>
            </a:r>
            <a:r>
              <a:rPr lang="en-US" dirty="0"/>
              <a:t> </a:t>
            </a:r>
            <a:r>
              <a:rPr lang="en-US" dirty="0" smtClean="0"/>
              <a:t>index</a:t>
            </a:r>
          </a:p>
          <a:p>
            <a:r>
              <a:rPr lang="en-US" dirty="0" err="1" smtClean="0"/>
              <a:t>Output:</a:t>
            </a:r>
            <a:r>
              <a:rPr lang="en-US" dirty="0" err="1">
                <a:solidFill>
                  <a:schemeClr val="accent2"/>
                </a:solidFill>
              </a:rPr>
              <a:t>ListOutPutDoctors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5100" y="3625334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ascadia Mono" panose="020B0609020000020004" pitchFamily="49" charset="0"/>
              </a:rPr>
              <a:t>Add Doctor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6288" y="3643868"/>
            <a:ext cx="14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**Must Login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100" y="4712732"/>
            <a:ext cx="236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**Send With </a:t>
            </a:r>
            <a:r>
              <a:rPr lang="en-US" u="sng" dirty="0" err="1">
                <a:solidFill>
                  <a:srgbClr val="FF0000"/>
                </a:solidFill>
              </a:rPr>
              <a:t>FormData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-2" y="4292757"/>
            <a:ext cx="8229600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‘post'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'https://localhost:7224/Hospital/Doctor/</a:t>
            </a:r>
            <a:r>
              <a:rPr lang="en-US" sz="1600" dirty="0" smtClean="0">
                <a:solidFill>
                  <a:srgbClr val="A2FCA2"/>
                </a:solidFill>
              </a:rPr>
              <a:t>AddDoctor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" y="5048048"/>
            <a:ext cx="5029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Inputs</a:t>
            </a:r>
            <a:r>
              <a:rPr lang="en-US" dirty="0" smtClean="0"/>
              <a:t>=&gt;{ Key=“</a:t>
            </a:r>
            <a:r>
              <a:rPr lang="en-US" dirty="0" smtClean="0">
                <a:solidFill>
                  <a:srgbClr val="7030A0"/>
                </a:solidFill>
              </a:rPr>
              <a:t>Certificates</a:t>
            </a:r>
            <a:r>
              <a:rPr lang="en-US" dirty="0" smtClean="0"/>
              <a:t>”=&gt;value: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n-US" dirty="0" smtClean="0"/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file(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Type:image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dirty="0" smtClean="0"/>
              <a:t>&gt;,</a:t>
            </a:r>
          </a:p>
          <a:p>
            <a:r>
              <a:rPr lang="en-US" dirty="0"/>
              <a:t>Key</a:t>
            </a:r>
            <a:r>
              <a:rPr lang="en-US" dirty="0" smtClean="0"/>
              <a:t>=“</a:t>
            </a: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 smtClean="0"/>
              <a:t>”=&gt;</a:t>
            </a:r>
            <a:r>
              <a:rPr lang="en-US" dirty="0" err="1" smtClean="0"/>
              <a:t>value: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InputDoctor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21376" y="5278880"/>
            <a:ext cx="224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output</a:t>
            </a:r>
            <a:r>
              <a:rPr lang="en-US" dirty="0"/>
              <a:t>=&gt;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InputDoctor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65100" y="3314700"/>
            <a:ext cx="7645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5100" y="6756400"/>
            <a:ext cx="7645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558" y="7441214"/>
            <a:ext cx="8410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HttpPut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ActionDoctor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), Authorize(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Admin,CustomerService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100" y="7117857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ascadia Mono" panose="020B0609020000020004" pitchFamily="49" charset="0"/>
              </a:rPr>
              <a:t>Action Doctor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-2" y="8061837"/>
            <a:ext cx="7815922" cy="24622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‘put'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'https://localhost:7224/Hospital/Doctor/</a:t>
            </a:r>
            <a:r>
              <a:rPr lang="en-US" sz="1400" dirty="0" err="1" smtClean="0">
                <a:solidFill>
                  <a:srgbClr val="A2FCA2"/>
                </a:solidFill>
                <a:latin typeface="Cascadia Mono" panose="020B0609020000020004" pitchFamily="49" charset="0"/>
              </a:rPr>
              <a:t>ActionDoctor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A2FCA2"/>
                </a:solidFill>
              </a:rPr>
              <a:t>?</a:t>
            </a:r>
            <a:r>
              <a:rPr lang="en-US" sz="1400" dirty="0" smtClean="0">
                <a:solidFill>
                  <a:srgbClr val="A2FCA2"/>
                </a:solidFill>
              </a:rPr>
              <a:t>Id=</a:t>
            </a:r>
            <a:r>
              <a:rPr lang="en-US" sz="1400" dirty="0" err="1" smtClean="0">
                <a:solidFill>
                  <a:srgbClr val="A2FCA2"/>
                </a:solidFill>
              </a:rPr>
              <a:t>id&amp;action</a:t>
            </a:r>
            <a:r>
              <a:rPr lang="en-US" sz="1400" dirty="0" smtClean="0">
                <a:solidFill>
                  <a:srgbClr val="A2FCA2"/>
                </a:solidFill>
              </a:rPr>
              <a:t>=false</a:t>
            </a:r>
            <a:r>
              <a:rPr lang="en-US" sz="1400" dirty="0" smtClean="0"/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8591550"/>
            <a:ext cx="124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Id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4798" y="856242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:</a:t>
            </a:r>
            <a:r>
              <a:rPr lang="en-US" dirty="0" smtClean="0">
                <a:solidFill>
                  <a:srgbClr val="0070C0"/>
                </a:solidFill>
              </a:rPr>
              <a:t>bool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6558" y="9582150"/>
            <a:ext cx="8049217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00722" y="8622973"/>
            <a:ext cx="3705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 action</a:t>
            </a:r>
            <a:r>
              <a:rPr lang="ar-EG" dirty="0" smtClean="0"/>
              <a:t>لو </a:t>
            </a:r>
            <a:endParaRPr lang="en-US" dirty="0" smtClean="0"/>
          </a:p>
          <a:p>
            <a:pPr algn="r"/>
            <a:r>
              <a:rPr lang="en-US" dirty="0" smtClean="0">
                <a:solidFill>
                  <a:srgbClr val="00B050"/>
                </a:solidFill>
              </a:rPr>
              <a:t>True:</a:t>
            </a:r>
            <a:r>
              <a:rPr lang="ar-EG" dirty="0" smtClean="0">
                <a:solidFill>
                  <a:srgbClr val="00B050"/>
                </a:solidFill>
              </a:rPr>
              <a:t>يعني الدكتور اتضاف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False:</a:t>
            </a:r>
            <a:r>
              <a:rPr lang="ar-EG" dirty="0" smtClean="0">
                <a:solidFill>
                  <a:srgbClr val="FF0000"/>
                </a:solidFill>
              </a:rPr>
              <a:t>يعني رفض الطلب وتم مسحه من داتا بيز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2284" y="7153137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>
                <a:solidFill>
                  <a:srgbClr val="FFC000"/>
                </a:solidFill>
              </a:rPr>
              <a:t>--لزم الي يبعت يكون ادمن او خدمه عملاء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65100" y="9744186"/>
            <a:ext cx="6341993" cy="24622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‘</a:t>
            </a:r>
            <a:r>
              <a:rPr lang="en-US" altLang="en-US" sz="1600" b="1" dirty="0" smtClean="0">
                <a:solidFill>
                  <a:srgbClr val="A2FCA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'https://localhost:7224/Hospital/Doctor/</a:t>
            </a:r>
            <a:r>
              <a:rPr lang="en-US" sz="1400" dirty="0">
                <a:solidFill>
                  <a:srgbClr val="A2FCA2"/>
                </a:solidFill>
              </a:rPr>
              <a:t>Get Doctor</a:t>
            </a:r>
            <a:r>
              <a:rPr lang="en-US" sz="1400" dirty="0" smtClean="0">
                <a:solidFill>
                  <a:srgbClr val="A2FCA2"/>
                </a:solidFill>
              </a:rPr>
              <a:t> </a:t>
            </a:r>
            <a:r>
              <a:rPr lang="en-US" sz="1400" dirty="0">
                <a:solidFill>
                  <a:srgbClr val="A2FCA2"/>
                </a:solidFill>
              </a:rPr>
              <a:t>?</a:t>
            </a:r>
            <a:r>
              <a:rPr lang="en-US" sz="1400" dirty="0" smtClean="0">
                <a:solidFill>
                  <a:srgbClr val="A2FCA2"/>
                </a:solidFill>
              </a:rPr>
              <a:t>Id=id</a:t>
            </a:r>
            <a:r>
              <a:rPr lang="en-US" sz="1400" dirty="0" smtClean="0"/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3496" y="10251591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Id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87800" y="10317137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:</a:t>
            </a:r>
            <a:r>
              <a:rPr lang="en-US" dirty="0" err="1" smtClean="0">
                <a:solidFill>
                  <a:srgbClr val="0070C0"/>
                </a:solidFill>
              </a:rPr>
              <a:t>ODoctor|null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26" y="75428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Get Count </a:t>
            </a:r>
            <a:r>
              <a:rPr lang="en-US" dirty="0">
                <a:solidFill>
                  <a:schemeClr val="accent1"/>
                </a:solidFill>
              </a:rPr>
              <a:t>Patient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7450" y="75428"/>
            <a:ext cx="189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لزم يكون مسجل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Role:Doctor</a:t>
            </a:r>
            <a:r>
              <a:rPr lang="en-US" dirty="0" smtClean="0">
                <a:solidFill>
                  <a:srgbClr val="FF0000"/>
                </a:solidFill>
              </a:rPr>
              <a:t> (only)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721759"/>
            <a:ext cx="8229600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\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'https://localhost:7224/Hospital/Doctor/CountOfPatientsWithDoctor'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699" y="1271292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Input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/>
                </a:solidFill>
              </a:rPr>
              <a:t>Output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732957"/>
            <a:ext cx="8229600" cy="38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4975" y="1798858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Get </a:t>
            </a:r>
            <a:r>
              <a:rPr lang="en-US" dirty="0" err="1" smtClean="0">
                <a:solidFill>
                  <a:schemeClr val="accent1"/>
                </a:solidFill>
              </a:rPr>
              <a:t>PatientPercentage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0699" y="1798858"/>
            <a:ext cx="189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لزم يكون مسجل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Role:Doctor</a:t>
            </a:r>
            <a:r>
              <a:rPr lang="en-US" dirty="0" smtClean="0">
                <a:solidFill>
                  <a:srgbClr val="FF0000"/>
                </a:solidFill>
              </a:rPr>
              <a:t> (only)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948" y="2994722"/>
            <a:ext cx="442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Input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/>
                </a:solidFill>
              </a:rPr>
              <a:t>Output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double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3394" y="2989069"/>
            <a:ext cx="175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>
                <a:solidFill>
                  <a:schemeClr val="accent5">
                    <a:lumMod val="50000"/>
                  </a:schemeClr>
                </a:solidFill>
              </a:rPr>
              <a:t>بترجع نسبه الرجاله الي عند دكتور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2488529"/>
            <a:ext cx="8229600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'GET'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'https://localhost:7224/Hospital/Doctor/PatientPercentage'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635400"/>
            <a:ext cx="8281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6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475</Words>
  <Application>Microsoft Office PowerPoint</Application>
  <PresentationFormat>Custom</PresentationFormat>
  <Paragraphs>118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elsyead</dc:creator>
  <cp:lastModifiedBy>mohamed elsyead</cp:lastModifiedBy>
  <cp:revision>26</cp:revision>
  <dcterms:created xsi:type="dcterms:W3CDTF">2024-01-31T00:33:32Z</dcterms:created>
  <dcterms:modified xsi:type="dcterms:W3CDTF">2024-03-07T04:31:26Z</dcterms:modified>
</cp:coreProperties>
</file>