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61838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72" y="-4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1995312"/>
            <a:ext cx="10337562" cy="4244622"/>
          </a:xfrm>
        </p:spPr>
        <p:txBody>
          <a:bodyPr anchor="b"/>
          <a:lstStyle>
            <a:lvl1pPr algn="ctr">
              <a:defRPr sz="79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230" y="6403623"/>
            <a:ext cx="9121379" cy="2943577"/>
          </a:xfrm>
        </p:spPr>
        <p:txBody>
          <a:bodyPr/>
          <a:lstStyle>
            <a:lvl1pPr marL="0" indent="0" algn="ctr">
              <a:buNone/>
              <a:defRPr sz="3192"/>
            </a:lvl1pPr>
            <a:lvl2pPr marL="608076" indent="0" algn="ctr">
              <a:buNone/>
              <a:defRPr sz="2660"/>
            </a:lvl2pPr>
            <a:lvl3pPr marL="1216152" indent="0" algn="ctr">
              <a:buNone/>
              <a:defRPr sz="2394"/>
            </a:lvl3pPr>
            <a:lvl4pPr marL="1824228" indent="0" algn="ctr">
              <a:buNone/>
              <a:defRPr sz="2128"/>
            </a:lvl4pPr>
            <a:lvl5pPr marL="2432304" indent="0" algn="ctr">
              <a:buNone/>
              <a:defRPr sz="2128"/>
            </a:lvl5pPr>
            <a:lvl6pPr marL="3040380" indent="0" algn="ctr">
              <a:buNone/>
              <a:defRPr sz="2128"/>
            </a:lvl6pPr>
            <a:lvl7pPr marL="3648456" indent="0" algn="ctr">
              <a:buNone/>
              <a:defRPr sz="2128"/>
            </a:lvl7pPr>
            <a:lvl8pPr marL="4256532" indent="0" algn="ctr">
              <a:buNone/>
              <a:defRPr sz="2128"/>
            </a:lvl8pPr>
            <a:lvl9pPr marL="4864608" indent="0" algn="ctr">
              <a:buNone/>
              <a:defRPr sz="212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AC7A-5CA4-46C9-8499-A343BEBAAA0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D5C8-5034-482A-BF63-018EC4DE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4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AC7A-5CA4-46C9-8499-A343BEBAAA0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D5C8-5034-482A-BF63-018EC4DE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3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3316" y="649111"/>
            <a:ext cx="262239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127" y="649111"/>
            <a:ext cx="7715166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AC7A-5CA4-46C9-8499-A343BEBAAA0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D5C8-5034-482A-BF63-018EC4DE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1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AC7A-5CA4-46C9-8499-A343BEBAAA0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D5C8-5034-482A-BF63-018EC4DE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3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93" y="3039537"/>
            <a:ext cx="10489585" cy="5071532"/>
          </a:xfrm>
        </p:spPr>
        <p:txBody>
          <a:bodyPr anchor="b"/>
          <a:lstStyle>
            <a:lvl1pPr>
              <a:defRPr sz="79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93" y="8159048"/>
            <a:ext cx="10489585" cy="2666999"/>
          </a:xfrm>
        </p:spPr>
        <p:txBody>
          <a:bodyPr/>
          <a:lstStyle>
            <a:lvl1pPr marL="0" indent="0">
              <a:buNone/>
              <a:defRPr sz="3192">
                <a:solidFill>
                  <a:schemeClr val="tx1"/>
                </a:solidFill>
              </a:defRPr>
            </a:lvl1pPr>
            <a:lvl2pPr marL="608076" indent="0">
              <a:buNone/>
              <a:defRPr sz="2660">
                <a:solidFill>
                  <a:schemeClr val="tx1">
                    <a:tint val="75000"/>
                  </a:schemeClr>
                </a:solidFill>
              </a:defRPr>
            </a:lvl2pPr>
            <a:lvl3pPr marL="1216152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3pPr>
            <a:lvl4pPr marL="1824228" indent="0">
              <a:buNone/>
              <a:defRPr sz="2128">
                <a:solidFill>
                  <a:schemeClr val="tx1">
                    <a:tint val="75000"/>
                  </a:schemeClr>
                </a:solidFill>
              </a:defRPr>
            </a:lvl4pPr>
            <a:lvl5pPr marL="2432304" indent="0">
              <a:buNone/>
              <a:defRPr sz="2128">
                <a:solidFill>
                  <a:schemeClr val="tx1">
                    <a:tint val="75000"/>
                  </a:schemeClr>
                </a:solidFill>
              </a:defRPr>
            </a:lvl5pPr>
            <a:lvl6pPr marL="3040380" indent="0">
              <a:buNone/>
              <a:defRPr sz="2128">
                <a:solidFill>
                  <a:schemeClr val="tx1">
                    <a:tint val="75000"/>
                  </a:schemeClr>
                </a:solidFill>
              </a:defRPr>
            </a:lvl6pPr>
            <a:lvl7pPr marL="3648456" indent="0">
              <a:buNone/>
              <a:defRPr sz="2128">
                <a:solidFill>
                  <a:schemeClr val="tx1">
                    <a:tint val="75000"/>
                  </a:schemeClr>
                </a:solidFill>
              </a:defRPr>
            </a:lvl7pPr>
            <a:lvl8pPr marL="4256532" indent="0">
              <a:buNone/>
              <a:defRPr sz="2128">
                <a:solidFill>
                  <a:schemeClr val="tx1">
                    <a:tint val="75000"/>
                  </a:schemeClr>
                </a:solidFill>
              </a:defRPr>
            </a:lvl8pPr>
            <a:lvl9pPr marL="4864608" indent="0">
              <a:buNone/>
              <a:defRPr sz="21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AC7A-5CA4-46C9-8499-A343BEBAAA0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D5C8-5034-482A-BF63-018EC4DE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1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126" y="3245556"/>
            <a:ext cx="5168781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31" y="3245556"/>
            <a:ext cx="5168781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AC7A-5CA4-46C9-8499-A343BEBAAA0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D5C8-5034-482A-BF63-018EC4DE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649114"/>
            <a:ext cx="1048958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712" y="2988734"/>
            <a:ext cx="5145027" cy="1464732"/>
          </a:xfrm>
        </p:spPr>
        <p:txBody>
          <a:bodyPr anchor="b"/>
          <a:lstStyle>
            <a:lvl1pPr marL="0" indent="0">
              <a:buNone/>
              <a:defRPr sz="3192" b="1"/>
            </a:lvl1pPr>
            <a:lvl2pPr marL="608076" indent="0">
              <a:buNone/>
              <a:defRPr sz="2660" b="1"/>
            </a:lvl2pPr>
            <a:lvl3pPr marL="1216152" indent="0">
              <a:buNone/>
              <a:defRPr sz="2394" b="1"/>
            </a:lvl3pPr>
            <a:lvl4pPr marL="1824228" indent="0">
              <a:buNone/>
              <a:defRPr sz="2128" b="1"/>
            </a:lvl4pPr>
            <a:lvl5pPr marL="2432304" indent="0">
              <a:buNone/>
              <a:defRPr sz="2128" b="1"/>
            </a:lvl5pPr>
            <a:lvl6pPr marL="3040380" indent="0">
              <a:buNone/>
              <a:defRPr sz="2128" b="1"/>
            </a:lvl6pPr>
            <a:lvl7pPr marL="3648456" indent="0">
              <a:buNone/>
              <a:defRPr sz="2128" b="1"/>
            </a:lvl7pPr>
            <a:lvl8pPr marL="4256532" indent="0">
              <a:buNone/>
              <a:defRPr sz="2128" b="1"/>
            </a:lvl8pPr>
            <a:lvl9pPr marL="4864608" indent="0">
              <a:buNone/>
              <a:defRPr sz="212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712" y="4453467"/>
            <a:ext cx="5145027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31" y="2988734"/>
            <a:ext cx="5170365" cy="1464732"/>
          </a:xfrm>
        </p:spPr>
        <p:txBody>
          <a:bodyPr anchor="b"/>
          <a:lstStyle>
            <a:lvl1pPr marL="0" indent="0">
              <a:buNone/>
              <a:defRPr sz="3192" b="1"/>
            </a:lvl1pPr>
            <a:lvl2pPr marL="608076" indent="0">
              <a:buNone/>
              <a:defRPr sz="2660" b="1"/>
            </a:lvl2pPr>
            <a:lvl3pPr marL="1216152" indent="0">
              <a:buNone/>
              <a:defRPr sz="2394" b="1"/>
            </a:lvl3pPr>
            <a:lvl4pPr marL="1824228" indent="0">
              <a:buNone/>
              <a:defRPr sz="2128" b="1"/>
            </a:lvl4pPr>
            <a:lvl5pPr marL="2432304" indent="0">
              <a:buNone/>
              <a:defRPr sz="2128" b="1"/>
            </a:lvl5pPr>
            <a:lvl6pPr marL="3040380" indent="0">
              <a:buNone/>
              <a:defRPr sz="2128" b="1"/>
            </a:lvl6pPr>
            <a:lvl7pPr marL="3648456" indent="0">
              <a:buNone/>
              <a:defRPr sz="2128" b="1"/>
            </a:lvl7pPr>
            <a:lvl8pPr marL="4256532" indent="0">
              <a:buNone/>
              <a:defRPr sz="2128" b="1"/>
            </a:lvl8pPr>
            <a:lvl9pPr marL="4864608" indent="0">
              <a:buNone/>
              <a:defRPr sz="212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31" y="4453467"/>
            <a:ext cx="517036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AC7A-5CA4-46C9-8499-A343BEBAAA0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D5C8-5034-482A-BF63-018EC4DE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2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AC7A-5CA4-46C9-8499-A343BEBAAA0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D5C8-5034-482A-BF63-018EC4DE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3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AC7A-5CA4-46C9-8499-A343BEBAAA0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D5C8-5034-482A-BF63-018EC4DE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0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812800"/>
            <a:ext cx="3922509" cy="2844800"/>
          </a:xfrm>
        </p:spPr>
        <p:txBody>
          <a:bodyPr anchor="b"/>
          <a:lstStyle>
            <a:lvl1pPr>
              <a:defRPr sz="42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0365" y="1755425"/>
            <a:ext cx="6156930" cy="8664222"/>
          </a:xfrm>
        </p:spPr>
        <p:txBody>
          <a:bodyPr/>
          <a:lstStyle>
            <a:lvl1pPr>
              <a:defRPr sz="4256"/>
            </a:lvl1pPr>
            <a:lvl2pPr>
              <a:defRPr sz="3724"/>
            </a:lvl2pPr>
            <a:lvl3pPr>
              <a:defRPr sz="3192"/>
            </a:lvl3pPr>
            <a:lvl4pPr>
              <a:defRPr sz="2660"/>
            </a:lvl4pPr>
            <a:lvl5pPr>
              <a:defRPr sz="2660"/>
            </a:lvl5pPr>
            <a:lvl6pPr>
              <a:defRPr sz="2660"/>
            </a:lvl6pPr>
            <a:lvl7pPr>
              <a:defRPr sz="2660"/>
            </a:lvl7pPr>
            <a:lvl8pPr>
              <a:defRPr sz="2660"/>
            </a:lvl8pPr>
            <a:lvl9pPr>
              <a:defRPr sz="26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3657600"/>
            <a:ext cx="3922509" cy="6776156"/>
          </a:xfrm>
        </p:spPr>
        <p:txBody>
          <a:bodyPr/>
          <a:lstStyle>
            <a:lvl1pPr marL="0" indent="0">
              <a:buNone/>
              <a:defRPr sz="2128"/>
            </a:lvl1pPr>
            <a:lvl2pPr marL="608076" indent="0">
              <a:buNone/>
              <a:defRPr sz="1862"/>
            </a:lvl2pPr>
            <a:lvl3pPr marL="1216152" indent="0">
              <a:buNone/>
              <a:defRPr sz="1596"/>
            </a:lvl3pPr>
            <a:lvl4pPr marL="1824228" indent="0">
              <a:buNone/>
              <a:defRPr sz="1330"/>
            </a:lvl4pPr>
            <a:lvl5pPr marL="2432304" indent="0">
              <a:buNone/>
              <a:defRPr sz="1330"/>
            </a:lvl5pPr>
            <a:lvl6pPr marL="3040380" indent="0">
              <a:buNone/>
              <a:defRPr sz="1330"/>
            </a:lvl6pPr>
            <a:lvl7pPr marL="3648456" indent="0">
              <a:buNone/>
              <a:defRPr sz="1330"/>
            </a:lvl7pPr>
            <a:lvl8pPr marL="4256532" indent="0">
              <a:buNone/>
              <a:defRPr sz="1330"/>
            </a:lvl8pPr>
            <a:lvl9pPr marL="4864608" indent="0">
              <a:buNone/>
              <a:defRPr sz="13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AC7A-5CA4-46C9-8499-A343BEBAAA0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D5C8-5034-482A-BF63-018EC4DE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7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812800"/>
            <a:ext cx="3922509" cy="2844800"/>
          </a:xfrm>
        </p:spPr>
        <p:txBody>
          <a:bodyPr anchor="b"/>
          <a:lstStyle>
            <a:lvl1pPr>
              <a:defRPr sz="42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0365" y="1755425"/>
            <a:ext cx="6156930" cy="8664222"/>
          </a:xfrm>
        </p:spPr>
        <p:txBody>
          <a:bodyPr anchor="t"/>
          <a:lstStyle>
            <a:lvl1pPr marL="0" indent="0">
              <a:buNone/>
              <a:defRPr sz="4256"/>
            </a:lvl1pPr>
            <a:lvl2pPr marL="608076" indent="0">
              <a:buNone/>
              <a:defRPr sz="3724"/>
            </a:lvl2pPr>
            <a:lvl3pPr marL="1216152" indent="0">
              <a:buNone/>
              <a:defRPr sz="3192"/>
            </a:lvl3pPr>
            <a:lvl4pPr marL="1824228" indent="0">
              <a:buNone/>
              <a:defRPr sz="2660"/>
            </a:lvl4pPr>
            <a:lvl5pPr marL="2432304" indent="0">
              <a:buNone/>
              <a:defRPr sz="2660"/>
            </a:lvl5pPr>
            <a:lvl6pPr marL="3040380" indent="0">
              <a:buNone/>
              <a:defRPr sz="2660"/>
            </a:lvl6pPr>
            <a:lvl7pPr marL="3648456" indent="0">
              <a:buNone/>
              <a:defRPr sz="2660"/>
            </a:lvl7pPr>
            <a:lvl8pPr marL="4256532" indent="0">
              <a:buNone/>
              <a:defRPr sz="2660"/>
            </a:lvl8pPr>
            <a:lvl9pPr marL="4864608" indent="0">
              <a:buNone/>
              <a:defRPr sz="26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3657600"/>
            <a:ext cx="3922509" cy="6776156"/>
          </a:xfrm>
        </p:spPr>
        <p:txBody>
          <a:bodyPr/>
          <a:lstStyle>
            <a:lvl1pPr marL="0" indent="0">
              <a:buNone/>
              <a:defRPr sz="2128"/>
            </a:lvl1pPr>
            <a:lvl2pPr marL="608076" indent="0">
              <a:buNone/>
              <a:defRPr sz="1862"/>
            </a:lvl2pPr>
            <a:lvl3pPr marL="1216152" indent="0">
              <a:buNone/>
              <a:defRPr sz="1596"/>
            </a:lvl3pPr>
            <a:lvl4pPr marL="1824228" indent="0">
              <a:buNone/>
              <a:defRPr sz="1330"/>
            </a:lvl4pPr>
            <a:lvl5pPr marL="2432304" indent="0">
              <a:buNone/>
              <a:defRPr sz="1330"/>
            </a:lvl5pPr>
            <a:lvl6pPr marL="3040380" indent="0">
              <a:buNone/>
              <a:defRPr sz="1330"/>
            </a:lvl6pPr>
            <a:lvl7pPr marL="3648456" indent="0">
              <a:buNone/>
              <a:defRPr sz="1330"/>
            </a:lvl7pPr>
            <a:lvl8pPr marL="4256532" indent="0">
              <a:buNone/>
              <a:defRPr sz="1330"/>
            </a:lvl8pPr>
            <a:lvl9pPr marL="4864608" indent="0">
              <a:buNone/>
              <a:defRPr sz="13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AC7A-5CA4-46C9-8499-A343BEBAAA0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D5C8-5034-482A-BF63-018EC4DE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6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127" y="649114"/>
            <a:ext cx="1048958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127" y="3245556"/>
            <a:ext cx="1048958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126" y="11300181"/>
            <a:ext cx="2736414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9AC7A-5CA4-46C9-8499-A343BEBAAA0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8609" y="11300181"/>
            <a:ext cx="410462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298" y="11300181"/>
            <a:ext cx="2736414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BD5C8-5034-482A-BF63-018EC4DE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6152" rtl="0" eaLnBrk="1" latinLnBrk="0" hangingPunct="1">
        <a:lnSpc>
          <a:spcPct val="90000"/>
        </a:lnSpc>
        <a:spcBef>
          <a:spcPct val="0"/>
        </a:spcBef>
        <a:buNone/>
        <a:defRPr sz="58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038" indent="-304038" algn="l" defTabSz="1216152" rtl="0" eaLnBrk="1" latinLnBrk="0" hangingPunct="1">
        <a:lnSpc>
          <a:spcPct val="90000"/>
        </a:lnSpc>
        <a:spcBef>
          <a:spcPts val="1330"/>
        </a:spcBef>
        <a:buFont typeface="Arial" panose="020B0604020202020204" pitchFamily="34" charset="0"/>
        <a:buChar char="•"/>
        <a:defRPr sz="3724" kern="1200">
          <a:solidFill>
            <a:schemeClr val="tx1"/>
          </a:solidFill>
          <a:latin typeface="+mn-lt"/>
          <a:ea typeface="+mn-ea"/>
          <a:cs typeface="+mn-cs"/>
        </a:defRPr>
      </a:lvl1pPr>
      <a:lvl2pPr marL="912114" indent="-304038" algn="l" defTabSz="1216152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192" kern="1200">
          <a:solidFill>
            <a:schemeClr val="tx1"/>
          </a:solidFill>
          <a:latin typeface="+mn-lt"/>
          <a:ea typeface="+mn-ea"/>
          <a:cs typeface="+mn-cs"/>
        </a:defRPr>
      </a:lvl2pPr>
      <a:lvl3pPr marL="1520190" indent="-304038" algn="l" defTabSz="1216152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3pPr>
      <a:lvl4pPr marL="2128266" indent="-304038" algn="l" defTabSz="1216152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4pPr>
      <a:lvl5pPr marL="2736342" indent="-304038" algn="l" defTabSz="1216152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5pPr>
      <a:lvl6pPr marL="3344418" indent="-304038" algn="l" defTabSz="1216152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6pPr>
      <a:lvl7pPr marL="3952494" indent="-304038" algn="l" defTabSz="1216152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7pPr>
      <a:lvl8pPr marL="4560570" indent="-304038" algn="l" defTabSz="1216152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8pPr>
      <a:lvl9pPr marL="5168646" indent="-304038" algn="l" defTabSz="1216152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1pPr>
      <a:lvl2pPr marL="608076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216152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3pPr>
      <a:lvl4pPr marL="1824228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4pPr>
      <a:lvl5pPr marL="2432304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5pPr>
      <a:lvl6pPr marL="3040380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6pPr>
      <a:lvl7pPr marL="3648456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7pPr>
      <a:lvl8pPr marL="4256532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8pPr>
      <a:lvl9pPr marL="4864608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1902" y="399393"/>
            <a:ext cx="163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Auth </a:t>
            </a:r>
            <a:r>
              <a:rPr lang="en-US" u="sng" dirty="0">
                <a:solidFill>
                  <a:srgbClr val="FF0000"/>
                </a:solidFill>
              </a:rPr>
              <a:t>Controller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8372" y="125073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Model: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620063"/>
            <a:ext cx="97058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InputLogin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userName:string</a:t>
            </a:r>
            <a:r>
              <a:rPr lang="en-US" dirty="0" smtClean="0">
                <a:solidFill>
                  <a:srgbClr val="00B050"/>
                </a:solidFill>
              </a:rPr>
              <a:t>//Email(Admin001@gmail.com) Or </a:t>
            </a:r>
            <a:r>
              <a:rPr lang="en-US" dirty="0" err="1" smtClean="0">
                <a:solidFill>
                  <a:srgbClr val="00B050"/>
                </a:solidFill>
              </a:rPr>
              <a:t>UserName</a:t>
            </a:r>
            <a:r>
              <a:rPr lang="en-US" dirty="0" smtClean="0">
                <a:solidFill>
                  <a:srgbClr val="00B050"/>
                </a:solidFill>
              </a:rPr>
              <a:t>(Admin001)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err="1" smtClean="0"/>
              <a:t>password:string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err="1" smtClean="0">
                <a:solidFill>
                  <a:srgbClr val="00B050"/>
                </a:solidFill>
              </a:rPr>
              <a:t>minLen</a:t>
            </a:r>
            <a:r>
              <a:rPr lang="en-US" dirty="0" smtClean="0">
                <a:solidFill>
                  <a:srgbClr val="00B050"/>
                </a:solidFill>
              </a:rPr>
              <a:t>(8),Required,mustHave(CapitalChar(1)),(Num(1)),(_@()!+*(1))</a:t>
            </a:r>
          </a:p>
          <a:p>
            <a:r>
              <a:rPr lang="en-US" dirty="0">
                <a:solidFill>
                  <a:srgbClr val="00B050"/>
                </a:solidFill>
              </a:rPr>
              <a:t>	 </a:t>
            </a:r>
            <a:r>
              <a:rPr lang="en-US" dirty="0" smtClean="0">
                <a:solidFill>
                  <a:srgbClr val="00B050"/>
                </a:solidFill>
              </a:rPr>
              <a:t>           // </a:t>
            </a:r>
            <a:r>
              <a:rPr lang="en-US" dirty="0" err="1">
                <a:solidFill>
                  <a:srgbClr val="00B050"/>
                </a:solidFill>
              </a:rPr>
              <a:t>RegularExpression</a:t>
            </a:r>
            <a:r>
              <a:rPr lang="en-US" dirty="0">
                <a:solidFill>
                  <a:srgbClr val="00B050"/>
                </a:solidFill>
              </a:rPr>
              <a:t>("^(?=.*[a-z])(?=.*[A-Z])(?=.*\\d)(?=.*[_#$^+=!*()@%&amp;]).{8,}$")]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455" y="3689131"/>
            <a:ext cx="970586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InputRegister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r>
              <a:rPr lang="en-US" dirty="0" err="1" smtClean="0"/>
              <a:t>name:string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err="1" smtClean="0">
                <a:solidFill>
                  <a:srgbClr val="00B050"/>
                </a:solidFill>
              </a:rPr>
              <a:t>fName,mName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err="1" smtClean="0"/>
              <a:t>email:string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//must (******@*****.com)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 smtClean="0"/>
              <a:t>password:string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err="1" smtClean="0">
                <a:solidFill>
                  <a:srgbClr val="00B050"/>
                </a:solidFill>
              </a:rPr>
              <a:t>minLen</a:t>
            </a:r>
            <a:r>
              <a:rPr lang="en-US" dirty="0" smtClean="0">
                <a:solidFill>
                  <a:srgbClr val="00B050"/>
                </a:solidFill>
              </a:rPr>
              <a:t>(8),</a:t>
            </a:r>
            <a:r>
              <a:rPr lang="en-US" dirty="0" err="1" smtClean="0">
                <a:solidFill>
                  <a:srgbClr val="00B050"/>
                </a:solidFill>
              </a:rPr>
              <a:t>Required,mustHave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CapitalChar</a:t>
            </a:r>
            <a:r>
              <a:rPr lang="en-US" dirty="0" smtClean="0">
                <a:solidFill>
                  <a:srgbClr val="00B050"/>
                </a:solidFill>
              </a:rPr>
              <a:t>(1)),(</a:t>
            </a:r>
            <a:r>
              <a:rPr lang="en-US" dirty="0" err="1" smtClean="0">
                <a:solidFill>
                  <a:srgbClr val="00B050"/>
                </a:solidFill>
              </a:rPr>
              <a:t>Num</a:t>
            </a:r>
            <a:r>
              <a:rPr lang="en-US" dirty="0" smtClean="0">
                <a:solidFill>
                  <a:srgbClr val="00B050"/>
                </a:solidFill>
              </a:rPr>
              <a:t>(1)),(_@()!+*(1))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	            // </a:t>
            </a:r>
            <a:r>
              <a:rPr lang="en-US" dirty="0" err="1" smtClean="0">
                <a:solidFill>
                  <a:srgbClr val="00B050"/>
                </a:solidFill>
              </a:rPr>
              <a:t>RegularExpression</a:t>
            </a:r>
            <a:r>
              <a:rPr lang="en-US" dirty="0" smtClean="0">
                <a:solidFill>
                  <a:srgbClr val="00B050"/>
                </a:solidFill>
              </a:rPr>
              <a:t>("^(?=.*[a-z])(?=.*[A-Z])(?=.*\\d)(?=.*[_#$^+=!*()@%&amp;]).{8,}$")]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err="1"/>
              <a:t>p</a:t>
            </a:r>
            <a:r>
              <a:rPr lang="en-US" dirty="0" err="1" smtClean="0"/>
              <a:t>hone:string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err="1" smtClean="0">
                <a:solidFill>
                  <a:srgbClr val="00B050"/>
                </a:solidFill>
              </a:rPr>
              <a:t>min|maxLen</a:t>
            </a:r>
            <a:r>
              <a:rPr lang="en-US" dirty="0" smtClean="0">
                <a:solidFill>
                  <a:srgbClr val="00B050"/>
                </a:solidFill>
              </a:rPr>
              <a:t>(11),required,(str:01,[0|1|2|5])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 err="1">
                <a:solidFill>
                  <a:srgbClr val="00B050"/>
                </a:solidFill>
              </a:rPr>
              <a:t>RegularExpression</a:t>
            </a:r>
            <a:r>
              <a:rPr lang="en-US" dirty="0">
                <a:solidFill>
                  <a:srgbClr val="00B050"/>
                </a:solidFill>
              </a:rPr>
              <a:t>(@"^01[0125][1-9]{8</a:t>
            </a:r>
            <a:r>
              <a:rPr lang="en-US" dirty="0" smtClean="0">
                <a:solidFill>
                  <a:srgbClr val="00B050"/>
                </a:solidFill>
              </a:rPr>
              <a:t>}$")]</a:t>
            </a:r>
          </a:p>
          <a:p>
            <a:r>
              <a:rPr lang="en-US" dirty="0" err="1" smtClean="0"/>
              <a:t>birday:date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area:string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//Key No </a:t>
            </a:r>
            <a:r>
              <a:rPr lang="en-US" dirty="0" err="1" smtClean="0">
                <a:solidFill>
                  <a:srgbClr val="00B050"/>
                </a:solidFill>
              </a:rPr>
              <a:t>tId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err="1" smtClean="0"/>
              <a:t>gender:bool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//True=&gt; male ,false =&gt;female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091559" y="3457903"/>
            <a:ext cx="6611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965434" y="7613677"/>
            <a:ext cx="6526925" cy="16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2455" y="8639503"/>
            <a:ext cx="673921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OUser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token:string</a:t>
            </a:r>
            <a:endParaRPr lang="en-US" dirty="0"/>
          </a:p>
          <a:p>
            <a:r>
              <a:rPr lang="en-US" dirty="0" err="1" smtClean="0"/>
              <a:t>username:string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err="1" smtClean="0">
                <a:solidFill>
                  <a:srgbClr val="00B050"/>
                </a:solidFill>
              </a:rPr>
              <a:t>Fname,Mname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err="1" smtClean="0"/>
              <a:t>imgSrc:string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B050"/>
                </a:solidFill>
              </a:rPr>
              <a:t>//Image User</a:t>
            </a:r>
          </a:p>
          <a:p>
            <a:r>
              <a:rPr lang="en-US" dirty="0" err="1" smtClean="0"/>
              <a:t>email:string</a:t>
            </a:r>
            <a:endParaRPr lang="en-US" dirty="0" smtClean="0"/>
          </a:p>
          <a:p>
            <a:r>
              <a:rPr lang="en-US" dirty="0" err="1" smtClean="0"/>
              <a:t>roles:string</a:t>
            </a:r>
            <a:r>
              <a:rPr lang="en-US" dirty="0" smtClean="0"/>
              <a:t>[]</a:t>
            </a:r>
          </a:p>
          <a:p>
            <a:r>
              <a:rPr lang="en-US" dirty="0" err="1" smtClean="0"/>
              <a:t>message:string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//Return With Login |Register if error in input or email</a:t>
            </a:r>
          </a:p>
          <a:p>
            <a:r>
              <a:rPr lang="en-US" dirty="0" err="1" smtClean="0"/>
              <a:t>error:bool</a:t>
            </a:r>
            <a:endParaRPr lang="en-US" dirty="0" smtClean="0"/>
          </a:p>
          <a:p>
            <a:r>
              <a:rPr lang="en-US" dirty="0" err="1" smtClean="0"/>
              <a:t>isLogin:bool</a:t>
            </a:r>
            <a:endParaRPr lang="en-US" dirty="0" smtClean="0"/>
          </a:p>
          <a:p>
            <a:r>
              <a:rPr lang="en-US" dirty="0" err="1" smtClean="0"/>
              <a:t>exToken:date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rea:</a:t>
            </a:r>
            <a:r>
              <a:rPr lang="en-US" dirty="0"/>
              <a:t> </a:t>
            </a:r>
            <a:r>
              <a:rPr lang="en-US" dirty="0" smtClean="0"/>
              <a:t>string</a:t>
            </a:r>
          </a:p>
          <a:p>
            <a:r>
              <a:rPr lang="en-US" smtClean="0"/>
              <a:t>gove:string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493000" y="7912100"/>
            <a:ext cx="38100" cy="392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531100" y="8362504"/>
            <a:ext cx="6080125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DTOUserInformation</a:t>
            </a:r>
            <a:endParaRPr lang="en-US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name 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email 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phone 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gove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area 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gender 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age </a:t>
            </a:r>
            <a:endParaRPr lang="en-US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DateOnly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birDay</a:t>
            </a:r>
            <a:endParaRPr lang="en-US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7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718" y="239534"/>
            <a:ext cx="159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Auth </a:t>
            </a:r>
            <a:r>
              <a:rPr lang="en-US" u="sng" dirty="0" err="1" smtClean="0">
                <a:solidFill>
                  <a:srgbClr val="FF0000"/>
                </a:solidFill>
              </a:rPr>
              <a:t>EndPoint</a:t>
            </a:r>
            <a:r>
              <a:rPr lang="en-US" u="sng" dirty="0" smtClean="0">
                <a:solidFill>
                  <a:srgbClr val="FF0000"/>
                </a:solidFill>
              </a:rPr>
              <a:t>: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7689" y="79811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Login: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3269" y="1250732"/>
            <a:ext cx="12161838" cy="45720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\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'http://localhost:5225/Auth/Login'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747" y="1966171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Inputs</a:t>
            </a:r>
            <a:r>
              <a:rPr lang="en-US" dirty="0" smtClean="0"/>
              <a:t>=&gt;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input</a:t>
            </a:r>
            <a:r>
              <a:rPr lang="en-US" dirty="0" smtClean="0">
                <a:solidFill>
                  <a:schemeClr val="accent1"/>
                </a:solidFill>
              </a:rPr>
              <a:t>:InputLogin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91903" y="194588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output</a:t>
            </a:r>
            <a:r>
              <a:rPr lang="en-US" dirty="0" smtClean="0"/>
              <a:t>=&gt;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Ouser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89" y="2418791"/>
            <a:ext cx="6163535" cy="33303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725" y="2418790"/>
            <a:ext cx="5639587" cy="33303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890" y="5852728"/>
            <a:ext cx="6249272" cy="34854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269" y="5832445"/>
            <a:ext cx="6763694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57351"/>
            <a:ext cx="189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Register </a:t>
            </a:r>
            <a:r>
              <a:rPr lang="en-US" u="sng" dirty="0" err="1" smtClean="0">
                <a:solidFill>
                  <a:srgbClr val="FF0000"/>
                </a:solidFill>
              </a:rPr>
              <a:t>EndPoint</a:t>
            </a:r>
            <a:r>
              <a:rPr lang="en-US" u="sng" dirty="0" smtClean="0">
                <a:solidFill>
                  <a:srgbClr val="FF0000"/>
                </a:solidFill>
              </a:rPr>
              <a:t>: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9697" y="861849"/>
            <a:ext cx="12161838" cy="45720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'POST'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\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'http://localhost:5225/Auth/Register'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559" y="1566040"/>
            <a:ext cx="4137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</a:rPr>
              <a:t>**Send With </a:t>
            </a:r>
            <a:r>
              <a:rPr lang="en-US" sz="3200" b="1" u="sng" dirty="0" err="1" smtClean="0">
                <a:solidFill>
                  <a:srgbClr val="FF0000"/>
                </a:solidFill>
              </a:rPr>
              <a:t>FormData</a:t>
            </a:r>
            <a:endParaRPr 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7559" y="2523219"/>
            <a:ext cx="4535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Inputs</a:t>
            </a:r>
            <a:r>
              <a:rPr lang="en-US" dirty="0" smtClean="0"/>
              <a:t>=&gt;{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Key</a:t>
            </a:r>
            <a:r>
              <a:rPr lang="en-US" dirty="0" smtClean="0"/>
              <a:t>=“</a:t>
            </a:r>
            <a:r>
              <a:rPr lang="en-US" dirty="0" err="1"/>
              <a:t>Img</a:t>
            </a:r>
            <a:r>
              <a:rPr lang="en-US" dirty="0" smtClean="0"/>
              <a:t>”=&gt;</a:t>
            </a:r>
            <a:r>
              <a:rPr lang="en-US" dirty="0" smtClean="0">
                <a:solidFill>
                  <a:srgbClr val="7030A0"/>
                </a:solidFill>
              </a:rPr>
              <a:t>value?</a:t>
            </a:r>
            <a:r>
              <a:rPr lang="en-US" dirty="0" smtClean="0"/>
              <a:t>:file(</a:t>
            </a:r>
            <a:r>
              <a:rPr lang="en-US" dirty="0" err="1" smtClean="0"/>
              <a:t>Type:image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00B050"/>
                </a:solidFill>
              </a:rPr>
              <a:t>//Can null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Key</a:t>
            </a:r>
            <a:r>
              <a:rPr lang="en-US" dirty="0" smtClean="0"/>
              <a:t>=“input”=&gt;</a:t>
            </a:r>
            <a:r>
              <a:rPr lang="en-US" dirty="0" smtClean="0">
                <a:solidFill>
                  <a:srgbClr val="7030A0"/>
                </a:solidFill>
              </a:rPr>
              <a:t>value</a:t>
            </a:r>
            <a:r>
              <a:rPr lang="en-US" dirty="0" smtClean="0"/>
              <a:t>: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InputRegister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00896" y="2523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output</a:t>
            </a:r>
            <a:r>
              <a:rPr lang="en-US" dirty="0" smtClean="0"/>
              <a:t>=&gt;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Ouser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79" y="3946506"/>
            <a:ext cx="4067743" cy="19624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1679" y="6558455"/>
            <a:ext cx="713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Add Role:**Must User Login And Have Role</a:t>
            </a:r>
            <a:r>
              <a:rPr lang="en-US" u="sng" dirty="0" smtClean="0"/>
              <a:t>:[</a:t>
            </a:r>
            <a:r>
              <a:rPr lang="en-US" u="sng" dirty="0"/>
              <a:t>"</a:t>
            </a: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Admin</a:t>
            </a:r>
            <a:r>
              <a:rPr lang="en-US" u="sng" dirty="0" smtClean="0"/>
              <a:t>”|”</a:t>
            </a:r>
            <a:r>
              <a:rPr lang="en-US" u="sng" dirty="0" err="1" smtClean="0">
                <a:solidFill>
                  <a:schemeClr val="accent2">
                    <a:lumMod val="75000"/>
                  </a:schemeClr>
                </a:solidFill>
              </a:rPr>
              <a:t>CustomerService</a:t>
            </a:r>
            <a:r>
              <a:rPr lang="en-US" u="sng" dirty="0"/>
              <a:t>"</a:t>
            </a:r>
            <a:r>
              <a:rPr lang="en-US" u="sng" dirty="0" smtClean="0"/>
              <a:t>]</a:t>
            </a:r>
            <a:endParaRPr 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801679" y="7481285"/>
            <a:ext cx="41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**User Must not Have Role And Role in Db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3220" y="8059777"/>
            <a:ext cx="1348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Inputs</a:t>
            </a:r>
            <a:r>
              <a:rPr lang="en-US" dirty="0" smtClean="0"/>
              <a:t>=&gt;{</a:t>
            </a:r>
          </a:p>
          <a:p>
            <a:r>
              <a:rPr lang="en-US" dirty="0" smtClean="0"/>
              <a:t>Email: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dirty="0" smtClean="0"/>
              <a:t>,</a:t>
            </a:r>
          </a:p>
          <a:p>
            <a:r>
              <a:rPr lang="en-US" dirty="0" smtClean="0"/>
              <a:t>Role: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83066" y="8365314"/>
            <a:ext cx="163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output</a:t>
            </a:r>
            <a:r>
              <a:rPr lang="en-US" dirty="0" smtClean="0"/>
              <a:t>=&gt;</a:t>
            </a:r>
            <a:r>
              <a:rPr lang="en-US" dirty="0" smtClean="0">
                <a:solidFill>
                  <a:schemeClr val="accent1"/>
                </a:solidFill>
              </a:rPr>
              <a:t> string</a:t>
            </a:r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04800" y="6943552"/>
            <a:ext cx="12161838" cy="45720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'PUT'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\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'http://localhost:5225/Auth/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AddRole?Email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UserEmail&amp;Role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CustomerService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7559" y="9297627"/>
            <a:ext cx="713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Add Role:**Must User Login And Have Role</a:t>
            </a:r>
            <a:r>
              <a:rPr lang="en-US" u="sng" dirty="0" smtClean="0"/>
              <a:t>:[</a:t>
            </a:r>
            <a:r>
              <a:rPr lang="en-US" u="sng" dirty="0"/>
              <a:t>"</a:t>
            </a: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Admin</a:t>
            </a:r>
            <a:r>
              <a:rPr lang="en-US" u="sng" dirty="0" smtClean="0"/>
              <a:t>”|”</a:t>
            </a:r>
            <a:r>
              <a:rPr lang="en-US" u="sng" dirty="0" err="1" smtClean="0">
                <a:solidFill>
                  <a:schemeClr val="accent2">
                    <a:lumMod val="75000"/>
                  </a:schemeClr>
                </a:solidFill>
              </a:rPr>
              <a:t>CustomerService</a:t>
            </a:r>
            <a:r>
              <a:rPr lang="en-US" u="sng" dirty="0"/>
              <a:t>"</a:t>
            </a:r>
            <a:r>
              <a:rPr lang="en-US" u="sng" dirty="0" smtClean="0"/>
              <a:t>]</a:t>
            </a:r>
            <a:endParaRPr lang="en-US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567559" y="10220457"/>
            <a:ext cx="380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**User Must Have Role And Role in Db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9100" y="10798949"/>
            <a:ext cx="1348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Inputs</a:t>
            </a:r>
            <a:r>
              <a:rPr lang="en-US" dirty="0" smtClean="0"/>
              <a:t>=&gt;{</a:t>
            </a:r>
          </a:p>
          <a:p>
            <a:r>
              <a:rPr lang="en-US" dirty="0" smtClean="0"/>
              <a:t>Email: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dirty="0" smtClean="0"/>
              <a:t>,</a:t>
            </a:r>
          </a:p>
          <a:p>
            <a:r>
              <a:rPr lang="en-US" dirty="0" smtClean="0"/>
              <a:t>Role: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148946" y="11104486"/>
            <a:ext cx="163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output</a:t>
            </a:r>
            <a:r>
              <a:rPr lang="en-US" dirty="0" smtClean="0"/>
              <a:t>=&gt;</a:t>
            </a:r>
            <a:r>
              <a:rPr lang="en-US" dirty="0" smtClean="0">
                <a:solidFill>
                  <a:schemeClr val="accent1"/>
                </a:solidFill>
              </a:rPr>
              <a:t> string</a:t>
            </a:r>
            <a:endParaRPr lang="en-US" dirty="0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96259" y="9747492"/>
            <a:ext cx="12161838" cy="45720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'PUT'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\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'http://localhost:5225/Auth/RemoveRole?Email=UserEmail&amp;Role=CustomerService'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19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841" y="420414"/>
            <a:ext cx="346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Change Password</a:t>
            </a:r>
            <a:r>
              <a:rPr lang="en-US" b="1" u="sng" dirty="0" smtClean="0"/>
              <a:t>:</a:t>
            </a:r>
            <a:r>
              <a:rPr lang="en-US" b="1" u="sng" dirty="0" smtClean="0">
                <a:solidFill>
                  <a:srgbClr val="C00000"/>
                </a:solidFill>
              </a:rPr>
              <a:t>Must User Login</a:t>
            </a:r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8165" y="977462"/>
            <a:ext cx="12161838" cy="45720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'PUT'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\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'http://localhost:5225/Auth/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ChangePassword?OldPassword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OldPassword&amp;NewPassowrd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NewPassword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4848" y="1622378"/>
            <a:ext cx="2089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Inputs</a:t>
            </a:r>
            <a:r>
              <a:rPr lang="en-US" dirty="0" smtClean="0"/>
              <a:t>=&gt;{</a:t>
            </a:r>
          </a:p>
          <a:p>
            <a:r>
              <a:rPr lang="en-US" dirty="0" err="1" smtClean="0"/>
              <a:t>OldPassword: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NewPassword: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04694" y="1927915"/>
            <a:ext cx="163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output</a:t>
            </a:r>
            <a:r>
              <a:rPr lang="en-US" dirty="0" smtClean="0"/>
              <a:t>=&gt;</a:t>
            </a:r>
            <a:r>
              <a:rPr lang="en-US" dirty="0" smtClean="0">
                <a:solidFill>
                  <a:schemeClr val="accent1"/>
                </a:solidFill>
              </a:rPr>
              <a:t> string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8676" y="3158359"/>
            <a:ext cx="1753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Forget Password</a:t>
            </a:r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6683" y="4360323"/>
            <a:ext cx="2089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Inputs</a:t>
            </a:r>
            <a:r>
              <a:rPr lang="en-US" dirty="0" smtClean="0"/>
              <a:t>=&gt;{</a:t>
            </a:r>
          </a:p>
          <a:p>
            <a:r>
              <a:rPr lang="en-US" dirty="0" err="1" smtClean="0"/>
              <a:t>NewPassword: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836529" y="4665860"/>
            <a:ext cx="163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output</a:t>
            </a:r>
            <a:r>
              <a:rPr lang="en-US" dirty="0" smtClean="0"/>
              <a:t>=&gt;</a:t>
            </a:r>
            <a:r>
              <a:rPr lang="en-US" dirty="0" smtClean="0">
                <a:solidFill>
                  <a:schemeClr val="accent1"/>
                </a:solidFill>
              </a:rPr>
              <a:t> string</a:t>
            </a:r>
            <a:endParaRPr 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06683" y="3715407"/>
            <a:ext cx="12161838" cy="45720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'PUT'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\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'http://localhost:5225/Auth/ForgetPassword?NewPassword=NewPassword'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8676" y="5830192"/>
            <a:ext cx="163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Change </a:t>
            </a:r>
            <a:r>
              <a:rPr lang="en-US" b="1" u="sng" dirty="0" err="1" smtClean="0">
                <a:solidFill>
                  <a:srgbClr val="FF0000"/>
                </a:solidFill>
              </a:rPr>
              <a:t>Imgage</a:t>
            </a:r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78676" y="6224752"/>
            <a:ext cx="12161838" cy="45720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'PUT'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\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'http://localhost:5225/Auth/ChangePhoto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8676" y="6740493"/>
            <a:ext cx="4137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</a:rPr>
              <a:t>**Send With </a:t>
            </a:r>
            <a:r>
              <a:rPr lang="en-US" sz="3200" b="1" u="sng" dirty="0" err="1" smtClean="0">
                <a:solidFill>
                  <a:srgbClr val="FF0000"/>
                </a:solidFill>
              </a:rPr>
              <a:t>FormData</a:t>
            </a:r>
            <a:endParaRPr 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8676" y="7697672"/>
            <a:ext cx="36879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Inputs</a:t>
            </a:r>
            <a:r>
              <a:rPr lang="en-US" dirty="0" smtClean="0"/>
              <a:t>=&gt;{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Key</a:t>
            </a:r>
            <a:r>
              <a:rPr lang="en-US" dirty="0" smtClean="0"/>
              <a:t>=“</a:t>
            </a:r>
            <a:r>
              <a:rPr lang="en-US" dirty="0" err="1"/>
              <a:t>Img</a:t>
            </a:r>
            <a:r>
              <a:rPr lang="en-US" dirty="0" smtClean="0"/>
              <a:t>”=&gt;</a:t>
            </a:r>
            <a:r>
              <a:rPr lang="en-US" dirty="0" smtClean="0">
                <a:solidFill>
                  <a:srgbClr val="7030A0"/>
                </a:solidFill>
              </a:rPr>
              <a:t>value?</a:t>
            </a:r>
            <a:r>
              <a:rPr lang="en-US" dirty="0" smtClean="0"/>
              <a:t>:file(</a:t>
            </a:r>
            <a:r>
              <a:rPr lang="en-US" dirty="0" err="1" smtClean="0"/>
              <a:t>Type:image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412013" y="769767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output</a:t>
            </a:r>
            <a:r>
              <a:rPr lang="en-US" dirty="0" smtClean="0"/>
              <a:t>=&gt;</a:t>
            </a:r>
            <a:r>
              <a:rPr lang="en-US" dirty="0" smtClean="0">
                <a:solidFill>
                  <a:schemeClr val="accent1"/>
                </a:solidFill>
              </a:rPr>
              <a:t> bool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8165" y="8993406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>
                <a:solidFill>
                  <a:srgbClr val="FF0000"/>
                </a:solidFill>
              </a:rPr>
              <a:t>GetUser</a:t>
            </a:r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9638" y="9546372"/>
            <a:ext cx="4387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dirty="0" smtClean="0">
                <a:solidFill>
                  <a:srgbClr val="00B050"/>
                </a:solidFill>
              </a:rPr>
              <a:t>---الاميل اختياري لو مبعتوهش هبعت ليك اليوزر الحالي </a:t>
            </a:r>
          </a:p>
          <a:p>
            <a:r>
              <a:rPr lang="ar-EG" dirty="0" smtClean="0">
                <a:solidFill>
                  <a:srgbClr val="00B050"/>
                </a:solidFill>
              </a:rPr>
              <a:t>لو بعتو هبعت ليك اليوزر الي انت عايزو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6683" y="9523739"/>
            <a:ext cx="608012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Inputs</a:t>
            </a:r>
            <a:r>
              <a:rPr lang="en-US" dirty="0"/>
              <a:t>=&gt;{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Email?:string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46745" y="9662238"/>
            <a:ext cx="3533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output</a:t>
            </a:r>
            <a:r>
              <a:rPr lang="en-US" dirty="0" smtClean="0"/>
              <a:t>=&gt;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DTOUserInformation</a:t>
            </a:r>
            <a:endParaRPr lang="en-US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8676" y="10498117"/>
            <a:ext cx="12161838" cy="45720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\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'https://localhost:7224/Auth/GetUser?Email=Admin001%40gmail.com'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959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337</Words>
  <Application>Microsoft Office PowerPoint</Application>
  <PresentationFormat>Custom</PresentationFormat>
  <Paragraphs>102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Cascadia Mono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elsyead</dc:creator>
  <cp:lastModifiedBy>mohamed elsyead</cp:lastModifiedBy>
  <cp:revision>15</cp:revision>
  <dcterms:created xsi:type="dcterms:W3CDTF">2024-01-31T01:11:13Z</dcterms:created>
  <dcterms:modified xsi:type="dcterms:W3CDTF">2024-03-03T04:42:41Z</dcterms:modified>
</cp:coreProperties>
</file>