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13"/>
  </p:normalViewPr>
  <p:slideViewPr>
    <p:cSldViewPr snapToGrid="0" snapToObjects="1">
      <p:cViewPr>
        <p:scale>
          <a:sx n="127" d="100"/>
          <a:sy n="127" d="100"/>
        </p:scale>
        <p:origin x="-63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F939-8413-C149-9F33-021375E6E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C9033-C5FE-BC4D-BF37-16AC933C7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1CFF5-A730-4045-A2CD-61B0406E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FA0F-6551-B04D-8736-C89638DA99B1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F23D5-1E00-1942-A376-79908BF7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74691-6EC4-B144-A567-00094274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B827-26A7-314A-A4F7-497300D21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2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0CDA-1D67-0D49-BFD1-1EBE0648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99F60-D701-E84C-86ED-C0A28CBDF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FD4F2-A260-4C4B-94E1-50B2AE7A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FA0F-6551-B04D-8736-C89638DA99B1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8BC83-472B-694D-B935-D237FA03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1A0DF-881A-6241-AA8E-65837A6D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B827-26A7-314A-A4F7-497300D21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4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4E4895-B885-8B4F-8711-98D9DF25B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B99D8-BF68-9B41-B418-CE53A9FC6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3141F-D9DD-844C-8FE8-563097E0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FA0F-6551-B04D-8736-C89638DA99B1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3512A-E004-9148-807F-391A1C9F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684DA-C1B9-FF4B-BC53-5C132E94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B827-26A7-314A-A4F7-497300D21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4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3248-D713-9248-85EC-1C1E8A73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AD8BD-1706-9C41-B23F-03A906265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4B5E7-143E-1845-B477-7CF61157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FA0F-6551-B04D-8736-C89638DA99B1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D6E55-046E-4E4F-9BE6-79328C87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8105A-A372-B446-BDF7-64DDD970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B827-26A7-314A-A4F7-497300D21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9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CA00A-94B0-5E40-814C-3631898C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7F30A-672B-3349-8F79-EB532BB0E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F836-1D67-7746-A8C3-057FD9CC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FA0F-6551-B04D-8736-C89638DA99B1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0C1C5-5C73-3A47-A9CD-DB7CB0EF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93A81-8518-3446-8A57-B039D67D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B827-26A7-314A-A4F7-497300D21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7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4A1-5515-094B-92DA-1E48B5886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5F7C0-3F6E-5D44-86AD-6DDBE2409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AAB0C-2932-4F4E-ACE8-DA87B9000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4CEFD-A2E5-2244-A502-8D2F2D722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FA0F-6551-B04D-8736-C89638DA99B1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9F672-BB2C-7A4F-A682-95806EAF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124E8-70F5-D640-B135-E3F3C105B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B827-26A7-314A-A4F7-497300D21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8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B8C1-A2A0-EB48-9D7F-0AB8F442D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55701-E279-164B-8C14-11D2A8FE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B1896-C605-6846-98DF-A5C54FCBD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A4E9D-477F-AF49-965C-0282F6DC1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71614-3178-C240-86D8-1ACEC5191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23B66C-FCC5-424E-9491-676673D9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FA0F-6551-B04D-8736-C89638DA99B1}" type="datetimeFigureOut">
              <a:rPr lang="en-US" smtClean="0"/>
              <a:t>6/30/20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292540-CEFA-224F-8C87-0C563C9A7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BD5A2-2B25-264E-BAB0-EA3C607D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B827-26A7-314A-A4F7-497300D21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0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2FBD-0BEE-8D4C-AB83-E830815B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840D48-9BE1-5743-9162-A163DC3C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FA0F-6551-B04D-8736-C89638DA99B1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C00B9-89DF-E447-9F5C-29749F142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92A43-3DD7-E44F-97B3-C10EAB53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B827-26A7-314A-A4F7-497300D21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8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DC071F-80D6-1F44-BD16-22A4CD510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FA0F-6551-B04D-8736-C89638DA99B1}" type="datetimeFigureOut">
              <a:rPr lang="en-US" smtClean="0"/>
              <a:t>6/30/20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82849-31D5-EC42-BDBE-710B0D46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ABE50-0303-0148-B526-8B3349AA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B827-26A7-314A-A4F7-497300D21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8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091D-B140-C946-9873-E55F677C6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FDA7F-5DF8-7943-84BB-FC1DAAAF8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995C5-FFCD-6743-8881-5E8811020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6DFF0-6B08-D44B-AAA1-093C98AD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FA0F-6551-B04D-8736-C89638DA99B1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11083-2688-D74F-B3BB-0BCEF5E5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18DF9-A744-9D41-A78F-0FB559C3F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B827-26A7-314A-A4F7-497300D21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A5B9-E885-3A44-9DB5-73E9C530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406B18-E433-C749-A501-06019D868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764F3-076D-9146-A0AF-74750C687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BDA1E-EC38-4F4A-B746-B531C44D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FA0F-6551-B04D-8736-C89638DA99B1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DFE35-4FE0-E54E-B515-F0792A5F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3EC6D-5CC9-954E-BB96-A356D8A6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B827-26A7-314A-A4F7-497300D21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67628-31F6-4E42-9261-D2837579A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63F72-850C-8F44-AD55-30F3C1469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DF130-37EA-0745-9F16-2B1CDF483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FFA0F-6551-B04D-8736-C89638DA99B1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FF595-5537-6845-9DA9-CA37A4D9A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DB6C2-E824-4D49-A55E-D8C594E09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BB827-26A7-314A-A4F7-497300D21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3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206A5C-18FC-7144-B673-770032BE01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9" b="89872" l="3214" r="96429">
                        <a14:foregroundMark x1="5357" y1="47148" x2="5357" y2="47148"/>
                        <a14:foregroundMark x1="92738" y1="50058" x2="92738" y2="50058"/>
                        <a14:foregroundMark x1="96429" y1="49243" x2="96429" y2="49243"/>
                        <a14:foregroundMark x1="3214" y1="45518" x2="3214" y2="45518"/>
                        <a14:foregroundMark x1="51667" y1="30268" x2="51667" y2="30268"/>
                        <a14:foregroundMark x1="51190" y1="30268" x2="51190" y2="30268"/>
                        <a14:foregroundMark x1="52381" y1="30268" x2="52381" y2="30268"/>
                        <a14:foregroundMark x1="79048" y1="28987" x2="79048" y2="28987"/>
                        <a14:foregroundMark x1="80952" y1="29104" x2="80952" y2="29104"/>
                        <a14:foregroundMark x1="79643" y1="28987" x2="79643" y2="28987"/>
                        <a14:foregroundMark x1="77500" y1="28987" x2="77500" y2="28987"/>
                        <a14:foregroundMark x1="81905" y1="29453" x2="81905" y2="29453"/>
                        <a14:foregroundMark x1="81786" y1="28987" x2="81786" y2="28987"/>
                        <a14:foregroundMark x1="80595" y1="28638" x2="80595" y2="28638"/>
                        <a14:foregroundMark x1="78929" y1="28638" x2="78929" y2="28638"/>
                        <a14:foregroundMark x1="81071" y1="28638" x2="81071" y2="28638"/>
                        <a14:foregroundMark x1="81667" y1="28638" x2="81667" y2="28638"/>
                        <a14:foregroundMark x1="52381" y1="29919" x2="52381" y2="29919"/>
                        <a14:foregroundMark x1="50714" y1="30035" x2="50714" y2="30035"/>
                        <a14:foregroundMark x1="52500" y1="30035" x2="52500" y2="30035"/>
                        <a14:foregroundMark x1="51071" y1="30035" x2="51071" y2="30035"/>
                        <a14:foregroundMark x1="52619" y1="30035" x2="52619" y2="30035"/>
                        <a14:foregroundMark x1="48452" y1="30035" x2="48452" y2="30035"/>
                      </a14:backgroundRemoval>
                    </a14:imgEffect>
                  </a14:imgLayer>
                </a14:imgProps>
              </a:ext>
            </a:extLst>
          </a:blip>
          <a:srcRect t="24109" b="24109"/>
          <a:stretch/>
        </p:blipFill>
        <p:spPr>
          <a:xfrm>
            <a:off x="2699612" y="3515361"/>
            <a:ext cx="5334000" cy="28212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F28378-E7B2-F945-A208-F553126205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96" b="91414" l="10000" r="90500">
                        <a14:foregroundMark x1="90500" y1="48737" x2="90500" y2="48737"/>
                        <a14:foregroundMark x1="33000" y1="22980" x2="33000" y2="22980"/>
                        <a14:foregroundMark x1="38625" y1="23485" x2="38625" y2="23485"/>
                        <a14:foregroundMark x1="32250" y1="89141" x2="32250" y2="89141"/>
                        <a14:foregroundMark x1="46375" y1="82071" x2="46375" y2="82071"/>
                        <a14:foregroundMark x1="55500" y1="83838" x2="55500" y2="83838"/>
                        <a14:foregroundMark x1="57125" y1="82828" x2="57125" y2="82828"/>
                        <a14:foregroundMark x1="64375" y1="91414" x2="64375" y2="91414"/>
                        <a14:foregroundMark x1="67000" y1="89141" x2="67000" y2="89141"/>
                        <a14:foregroundMark x1="60625" y1="82576" x2="60625" y2="82576"/>
                        <a14:foregroundMark x1="66125" y1="88384" x2="66125" y2="88384"/>
                        <a14:foregroundMark x1="72375" y1="90657" x2="72375" y2="90657"/>
                        <a14:foregroundMark x1="73500" y1="90909" x2="73500" y2="90909"/>
                        <a14:foregroundMark x1="62000" y1="81566" x2="62000" y2="81566"/>
                        <a14:foregroundMark x1="28375" y1="91162" x2="28375" y2="91162"/>
                        <a14:foregroundMark x1="47875" y1="18182" x2="47875" y2="18182"/>
                        <a14:foregroundMark x1="49375" y1="17929" x2="49375" y2="17929"/>
                        <a14:foregroundMark x1="44250" y1="17929" x2="44250" y2="17929"/>
                        <a14:foregroundMark x1="45500" y1="17929" x2="45500" y2="17929"/>
                        <a14:foregroundMark x1="46125" y1="18182" x2="46125" y2="18182"/>
                        <a14:foregroundMark x1="44625" y1="17677" x2="44625" y2="17677"/>
                        <a14:foregroundMark x1="66375" y1="17424" x2="66375" y2="17424"/>
                        <a14:foregroundMark x1="64000" y1="13636" x2="64000" y2="13636"/>
                      </a14:backgroundRemoval>
                    </a14:imgEffect>
                  </a14:imgLayer>
                </a14:imgProps>
              </a:ext>
            </a:extLst>
          </a:blip>
          <a:srcRect l="10225" t="8485" r="5391" b="3435"/>
          <a:stretch/>
        </p:blipFill>
        <p:spPr>
          <a:xfrm>
            <a:off x="3092659" y="1057421"/>
            <a:ext cx="4286739" cy="22148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C5833C-1C84-CC47-B054-4D2D104324E7}"/>
              </a:ext>
            </a:extLst>
          </p:cNvPr>
          <p:cNvSpPr txBox="1"/>
          <p:nvPr/>
        </p:nvSpPr>
        <p:spPr>
          <a:xfrm>
            <a:off x="2408663" y="14496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7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Bejan Moers</dc:creator>
  <cp:lastModifiedBy>Bejan Moers</cp:lastModifiedBy>
  <cp:revision>3</cp:revision>
  <dcterms:created xsi:type="dcterms:W3CDTF">2020-06-30T14:27:39Z</dcterms:created>
  <dcterms:modified xsi:type="dcterms:W3CDTF">2020-06-30T16:54:01Z</dcterms:modified>
</cp:coreProperties>
</file>