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0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0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9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OElkateb9/Orange-Tasks/tree/main/final%20ML%20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F3A51F65-4103-F7F0-CA45-256A7C9ABE9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24997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CE409A-9676-A2BE-885A-8274D5A6D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332" y="5252201"/>
            <a:ext cx="10003760" cy="462099"/>
          </a:xfrm>
        </p:spPr>
        <p:txBody>
          <a:bodyPr anchor="b">
            <a:normAutofit/>
          </a:bodyPr>
          <a:lstStyle/>
          <a:p>
            <a:r>
              <a:rPr lang="en-US" sz="2000" b="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https://github.com/MOElkateb9/Orange-Tasks/tree/main/final%20ML%20project</a:t>
            </a:r>
            <a:endParaRPr lang="en-US" sz="2000" b="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24AB-8562-165B-3345-9DBEECFAE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0363" y="4797066"/>
            <a:ext cx="4496292" cy="611948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Project on GitHub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AF282D-2C91-BFA8-3E4E-40CD21FAA8F1}"/>
              </a:ext>
            </a:extLst>
          </p:cNvPr>
          <p:cNvSpPr txBox="1">
            <a:spLocks/>
          </p:cNvSpPr>
          <p:nvPr/>
        </p:nvSpPr>
        <p:spPr>
          <a:xfrm>
            <a:off x="-789106" y="1841431"/>
            <a:ext cx="4496292" cy="611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FFFF"/>
                </a:solidFill>
              </a:rPr>
              <a:t>Ziad Mustafa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4B6D31-7F94-3BCF-60F9-0E8FC79A1C4B}"/>
              </a:ext>
            </a:extLst>
          </p:cNvPr>
          <p:cNvSpPr txBox="1">
            <a:spLocks/>
          </p:cNvSpPr>
          <p:nvPr/>
        </p:nvSpPr>
        <p:spPr>
          <a:xfrm>
            <a:off x="-351649" y="2436709"/>
            <a:ext cx="4496292" cy="611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FFFF"/>
                </a:solidFill>
              </a:rPr>
              <a:t>Yaseen </a:t>
            </a:r>
            <a:r>
              <a:rPr lang="en-US" sz="2200" dirty="0" err="1">
                <a:solidFill>
                  <a:srgbClr val="FFFFFF"/>
                </a:solidFill>
              </a:rPr>
              <a:t>Abdulghany</a:t>
            </a:r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1BECD30-7F78-C0ED-928D-22A7CCE3A98A}"/>
              </a:ext>
            </a:extLst>
          </p:cNvPr>
          <p:cNvSpPr txBox="1">
            <a:spLocks/>
          </p:cNvSpPr>
          <p:nvPr/>
        </p:nvSpPr>
        <p:spPr>
          <a:xfrm>
            <a:off x="-351649" y="3030625"/>
            <a:ext cx="4496292" cy="611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FFFF"/>
                </a:solidFill>
              </a:rPr>
              <a:t>Mohamed </a:t>
            </a:r>
            <a:r>
              <a:rPr lang="en-US" sz="2200" dirty="0" err="1">
                <a:solidFill>
                  <a:srgbClr val="FFFFFF"/>
                </a:solidFill>
              </a:rPr>
              <a:t>Elkhateb</a:t>
            </a:r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B01D836-F8D1-B414-8E88-255393A50845}"/>
              </a:ext>
            </a:extLst>
          </p:cNvPr>
          <p:cNvSpPr txBox="1">
            <a:spLocks/>
          </p:cNvSpPr>
          <p:nvPr/>
        </p:nvSpPr>
        <p:spPr>
          <a:xfrm>
            <a:off x="3336373" y="149125"/>
            <a:ext cx="4496292" cy="611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6600"/>
                </a:solidFill>
              </a:rPr>
              <a:t>ODC</a:t>
            </a:r>
            <a:r>
              <a:rPr lang="en-US" sz="2200" dirty="0">
                <a:solidFill>
                  <a:srgbClr val="FFFFFF"/>
                </a:solidFill>
              </a:rPr>
              <a:t> – ML Project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1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2444-7E6C-A9CC-ACE9-BB159494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72998"/>
          </a:xfrm>
        </p:spPr>
        <p:txBody>
          <a:bodyPr>
            <a:normAutofit/>
          </a:bodyPr>
          <a:lstStyle/>
          <a:p>
            <a:r>
              <a:rPr lang="en-US" sz="2400" b="0" dirty="0"/>
              <a:t>Explore </a:t>
            </a:r>
            <a:r>
              <a:rPr lang="en-US" sz="2400" b="0" dirty="0">
                <a:solidFill>
                  <a:srgbClr val="FF0000"/>
                </a:solidFill>
              </a:rPr>
              <a:t>NULL</a:t>
            </a:r>
            <a:r>
              <a:rPr lang="en-US" sz="2400" b="0" dirty="0"/>
              <a:t> values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E0E982-229F-CDC1-6843-1C36BC24C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80" y="254524"/>
            <a:ext cx="3035169" cy="660347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86EC502-7AC3-D301-0D99-1B5CBB46C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5" y="254524"/>
            <a:ext cx="2881566" cy="66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2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DDBA2D2-0D3F-F09A-8B18-DA3FC3782D28}"/>
              </a:ext>
            </a:extLst>
          </p:cNvPr>
          <p:cNvSpPr txBox="1"/>
          <p:nvPr/>
        </p:nvSpPr>
        <p:spPr>
          <a:xfrm>
            <a:off x="0" y="0"/>
            <a:ext cx="38618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Explore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NULL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 values</a:t>
            </a:r>
          </a:p>
          <a:p>
            <a:endParaRPr lang="en-US" sz="2400" dirty="0">
              <a:solidFill>
                <a:srgbClr val="FFFFFF"/>
              </a:solidFill>
              <a:latin typeface="Avenir Next LT Pro"/>
              <a:ea typeface="+mj-ea"/>
              <a:cs typeface="+mj-cs"/>
            </a:endParaRPr>
          </a:p>
          <a:p>
            <a:endParaRPr lang="en-US" sz="2400" dirty="0">
              <a:solidFill>
                <a:srgbClr val="FFFFFF"/>
              </a:solidFill>
              <a:latin typeface="Avenir Next LT Pro"/>
              <a:ea typeface="+mj-ea"/>
              <a:cs typeface="+mj-cs"/>
            </a:endParaRPr>
          </a:p>
          <a:p>
            <a:endParaRPr lang="en-US" sz="2400" dirty="0">
              <a:solidFill>
                <a:srgbClr val="FFFFFF"/>
              </a:solidFill>
              <a:latin typeface="Avenir Next LT Pro"/>
              <a:ea typeface="+mj-ea"/>
              <a:cs typeface="+mj-cs"/>
            </a:endParaRPr>
          </a:p>
          <a:p>
            <a:endParaRPr lang="en-US" sz="2400" dirty="0">
              <a:solidFill>
                <a:srgbClr val="FFFFFF"/>
              </a:solidFill>
              <a:latin typeface="Avenir Next LT Pro"/>
              <a:ea typeface="+mj-ea"/>
              <a:cs typeface="+mj-cs"/>
            </a:endParaRPr>
          </a:p>
          <a:p>
            <a:endParaRPr lang="en-US" sz="2400" dirty="0">
              <a:solidFill>
                <a:srgbClr val="FFFFFF"/>
              </a:solidFill>
              <a:latin typeface="Avenir Next LT Pro"/>
              <a:ea typeface="+mj-ea"/>
              <a:cs typeface="+mj-cs"/>
            </a:endParaRPr>
          </a:p>
          <a:p>
            <a:endParaRPr lang="en-US" sz="2400" dirty="0">
              <a:solidFill>
                <a:srgbClr val="FFFFFF"/>
              </a:solidFill>
              <a:latin typeface="Avenir Next LT Pro"/>
              <a:ea typeface="+mj-ea"/>
              <a:cs typeface="+mj-cs"/>
            </a:endParaRPr>
          </a:p>
          <a:p>
            <a:r>
              <a:rPr lang="en-US" sz="2000" dirty="0">
                <a:solidFill>
                  <a:srgbClr val="FFFFFF"/>
                </a:solidFill>
                <a:latin typeface="Avenir Next LT Pro"/>
                <a:ea typeface="+mj-ea"/>
                <a:cs typeface="+mj-cs"/>
              </a:rPr>
              <a:t>After drop empty columns</a:t>
            </a:r>
            <a:endParaRPr lang="en-US" sz="20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AD13C1E-2F92-A764-54A1-99CB7FE5B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08" y="218661"/>
            <a:ext cx="4066026" cy="657970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648E0E2-7328-DE83-2170-C2BC677AB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74" y="218661"/>
            <a:ext cx="3996680" cy="65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12D82D-4E9A-6EA2-7B86-27BA5240DBA5}"/>
              </a:ext>
            </a:extLst>
          </p:cNvPr>
          <p:cNvSpPr txBox="1"/>
          <p:nvPr/>
        </p:nvSpPr>
        <p:spPr>
          <a:xfrm>
            <a:off x="-73057" y="-70577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Explore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NULL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FFFFFF"/>
              </a:solidFill>
              <a:latin typeface="Avenir Next L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FFFFFF"/>
              </a:solidFill>
              <a:latin typeface="Avenir Next L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Avenir Next LT Pro"/>
              </a:rPr>
              <a:t>Replace Null values with the </a:t>
            </a:r>
            <a:r>
              <a:rPr lang="en-US" sz="2400" dirty="0">
                <a:solidFill>
                  <a:srgbClr val="92D050"/>
                </a:solidFill>
                <a:latin typeface="Avenir Next LT Pro"/>
              </a:rPr>
              <a:t>medina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07E1F51-4265-903D-9144-DC92F6B37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04" y="898919"/>
            <a:ext cx="4008120" cy="1295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77D0E-FAC0-5E5E-84E6-F7BCF5DBDB74}"/>
              </a:ext>
            </a:extLst>
          </p:cNvPr>
          <p:cNvSpPr txBox="1"/>
          <p:nvPr/>
        </p:nvSpPr>
        <p:spPr>
          <a:xfrm>
            <a:off x="84841" y="3789700"/>
            <a:ext cx="6179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Avenir Next LT Pro"/>
              </a:rPr>
              <a:t>Find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venir Next LT Pro"/>
              </a:rPr>
              <a:t>duplicated</a:t>
            </a:r>
            <a:r>
              <a:rPr lang="en-US" sz="2400" dirty="0">
                <a:solidFill>
                  <a:srgbClr val="FFFFFF"/>
                </a:solidFill>
                <a:latin typeface="Avenir Next LT Pro"/>
              </a:rPr>
              <a:t> values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F608E0D-403A-AEDB-3302-6B1E07D15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78" y="3827851"/>
            <a:ext cx="4135971" cy="83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white numbers&#10;&#10;Description automatically generated">
            <a:extLst>
              <a:ext uri="{FF2B5EF4-FFF2-40B4-BE49-F238E27FC236}">
                <a16:creationId xmlns:a16="http://schemas.microsoft.com/office/drawing/2014/main" id="{C7B4C0C8-A39D-E931-105A-E6264869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439"/>
            <a:ext cx="12192000" cy="5395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EBA3E9-27B5-3700-B5E0-3D45D0EB88E0}"/>
              </a:ext>
            </a:extLst>
          </p:cNvPr>
          <p:cNvSpPr txBox="1"/>
          <p:nvPr/>
        </p:nvSpPr>
        <p:spPr>
          <a:xfrm>
            <a:off x="2417232" y="142916"/>
            <a:ext cx="7565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After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concat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the two datasets (attack – no attack)</a:t>
            </a:r>
          </a:p>
        </p:txBody>
      </p:sp>
    </p:spTree>
    <p:extLst>
      <p:ext uri="{BB962C8B-B14F-4D97-AF65-F5344CB8AC3E}">
        <p14:creationId xmlns:p14="http://schemas.microsoft.com/office/powerpoint/2010/main" val="99233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513A25-1418-824D-8D46-26D96D2DC415}"/>
              </a:ext>
            </a:extLst>
          </p:cNvPr>
          <p:cNvSpPr txBox="1"/>
          <p:nvPr/>
        </p:nvSpPr>
        <p:spPr>
          <a:xfrm>
            <a:off x="4704796" y="21146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Scaling – One Hot Encoding</a:t>
            </a:r>
          </a:p>
        </p:txBody>
      </p:sp>
      <p:pic>
        <p:nvPicPr>
          <p:cNvPr id="9" name="Picture 8" descr="A black and white screen with numbers&#10;&#10;Description automatically generated">
            <a:extLst>
              <a:ext uri="{FF2B5EF4-FFF2-40B4-BE49-F238E27FC236}">
                <a16:creationId xmlns:a16="http://schemas.microsoft.com/office/drawing/2014/main" id="{84D34C58-EBEE-3D28-77B6-7807A6D0D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704"/>
            <a:ext cx="12192000" cy="56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1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2BD0DD-4C54-25AC-1C6E-E270C5133787}"/>
              </a:ext>
            </a:extLst>
          </p:cNvPr>
          <p:cNvSpPr txBox="1"/>
          <p:nvPr/>
        </p:nvSpPr>
        <p:spPr>
          <a:xfrm>
            <a:off x="4791174" y="108532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srgbClr val="FF6600"/>
                </a:solidFill>
                <a:latin typeface="Avenir Next LT Pro"/>
              </a:rPr>
              <a:t>MLPack</a:t>
            </a:r>
            <a:r>
              <a:rPr lang="en-US" sz="2400" dirty="0">
                <a:solidFill>
                  <a:srgbClr val="FF6600"/>
                </a:solidFill>
                <a:latin typeface="Avenir Next LT Pr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venir Next LT Pro"/>
              </a:rPr>
              <a:t>--</a:t>
            </a:r>
            <a:r>
              <a:rPr lang="en-US" sz="2400" dirty="0">
                <a:solidFill>
                  <a:srgbClr val="FF6600"/>
                </a:solidFill>
                <a:latin typeface="Avenir Next LT Pro"/>
              </a:rPr>
              <a:t> Models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1A5CFD14-C2AE-2BF9-A572-D45BB58E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1578507"/>
            <a:ext cx="5287616" cy="31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92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AvenirNext LT Pro Medium</vt:lpstr>
      <vt:lpstr>BlockprintVTI</vt:lpstr>
      <vt:lpstr>https://github.com/MOElkateb9/Orange-Tasks/tree/main/final%20ML%20project</vt:lpstr>
      <vt:lpstr>Explore NULL values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mobebo2007@gmail.com</dc:creator>
  <cp:lastModifiedBy>mobebo2007@gmail.com</cp:lastModifiedBy>
  <cp:revision>1</cp:revision>
  <dcterms:created xsi:type="dcterms:W3CDTF">2024-07-16T11:53:32Z</dcterms:created>
  <dcterms:modified xsi:type="dcterms:W3CDTF">2024-07-16T12:16:55Z</dcterms:modified>
</cp:coreProperties>
</file>