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6" r:id="rId6"/>
    <p:sldId id="262" r:id="rId7"/>
    <p:sldId id="264" r:id="rId8"/>
    <p:sldId id="265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82" y="1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95B6FE-A14C-46E1-A1CE-8FAAB17CE46B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F5398B-C9CA-461B-B781-B1048BB6F8BD}">
      <dgm:prSet custT="1"/>
      <dgm:spPr/>
      <dgm:t>
        <a:bodyPr/>
        <a:lstStyle/>
        <a:p>
          <a:pPr rtl="0"/>
          <a:r>
            <a:rPr lang="en-US" sz="2200" dirty="0" smtClean="0"/>
            <a:t>Mahmoud Shaban Abd_ELwadoud</a:t>
          </a:r>
          <a:endParaRPr lang="en-US" sz="2200" dirty="0"/>
        </a:p>
      </dgm:t>
    </dgm:pt>
    <dgm:pt modelId="{82BE56F5-B493-4549-9670-9AEAB3261048}" type="parTrans" cxnId="{0FA534F3-532B-493F-986C-FDC16FF1174C}">
      <dgm:prSet/>
      <dgm:spPr/>
      <dgm:t>
        <a:bodyPr/>
        <a:lstStyle/>
        <a:p>
          <a:endParaRPr lang="en-US"/>
        </a:p>
      </dgm:t>
    </dgm:pt>
    <dgm:pt modelId="{16C1EB8F-0BB6-406A-82DC-01C7C3D1306B}" type="sibTrans" cxnId="{0FA534F3-532B-493F-986C-FDC16FF1174C}">
      <dgm:prSet/>
      <dgm:spPr/>
      <dgm:t>
        <a:bodyPr/>
        <a:lstStyle/>
        <a:p>
          <a:endParaRPr lang="en-US"/>
        </a:p>
      </dgm:t>
    </dgm:pt>
    <dgm:pt modelId="{8772BC55-830A-4F74-8F00-75F2218DB56E}">
      <dgm:prSet custT="1"/>
      <dgm:spPr/>
      <dgm:t>
        <a:bodyPr/>
        <a:lstStyle/>
        <a:p>
          <a:pPr rtl="0"/>
          <a:r>
            <a:rPr lang="en-US" sz="2200" dirty="0" smtClean="0"/>
            <a:t>Mahmoud Ahmed Saudi</a:t>
          </a:r>
          <a:endParaRPr lang="en-US" sz="2200" dirty="0"/>
        </a:p>
      </dgm:t>
    </dgm:pt>
    <dgm:pt modelId="{4EB308B9-2E33-498B-B78A-D7C9594A1BE4}" type="parTrans" cxnId="{7FB76F5F-16BF-45B0-88A1-A81977DCCEA2}">
      <dgm:prSet/>
      <dgm:spPr/>
      <dgm:t>
        <a:bodyPr/>
        <a:lstStyle/>
        <a:p>
          <a:endParaRPr lang="en-US"/>
        </a:p>
      </dgm:t>
    </dgm:pt>
    <dgm:pt modelId="{224B4FA5-9288-457A-A5A8-B50BE53EFA1F}" type="sibTrans" cxnId="{7FB76F5F-16BF-45B0-88A1-A81977DCCEA2}">
      <dgm:prSet/>
      <dgm:spPr/>
      <dgm:t>
        <a:bodyPr/>
        <a:lstStyle/>
        <a:p>
          <a:endParaRPr lang="en-US"/>
        </a:p>
      </dgm:t>
    </dgm:pt>
    <dgm:pt modelId="{40FFB6DC-9D3C-4E48-96D1-52C79D9DCE85}">
      <dgm:prSet custT="1"/>
      <dgm:spPr/>
      <dgm:t>
        <a:bodyPr/>
        <a:lstStyle/>
        <a:p>
          <a:pPr rtl="0"/>
          <a:r>
            <a:rPr lang="en-US" sz="2200" dirty="0" smtClean="0"/>
            <a:t>Mahmoud Ashraf Rashid</a:t>
          </a:r>
          <a:endParaRPr lang="en-US" sz="2200" dirty="0"/>
        </a:p>
      </dgm:t>
    </dgm:pt>
    <dgm:pt modelId="{D531A758-038F-4B1F-A61F-E17A1D01E1B5}" type="parTrans" cxnId="{E0B8AF24-8BCA-4659-B975-6ABCF4F14568}">
      <dgm:prSet/>
      <dgm:spPr/>
      <dgm:t>
        <a:bodyPr/>
        <a:lstStyle/>
        <a:p>
          <a:endParaRPr lang="en-US"/>
        </a:p>
      </dgm:t>
    </dgm:pt>
    <dgm:pt modelId="{6CDFE17E-D723-4099-AC4F-AEE4D8712D61}" type="sibTrans" cxnId="{E0B8AF24-8BCA-4659-B975-6ABCF4F14568}">
      <dgm:prSet/>
      <dgm:spPr/>
      <dgm:t>
        <a:bodyPr/>
        <a:lstStyle/>
        <a:p>
          <a:endParaRPr lang="en-US"/>
        </a:p>
      </dgm:t>
    </dgm:pt>
    <dgm:pt modelId="{E59084B6-531F-4BF0-A909-E6640D7D8B93}">
      <dgm:prSet custT="1"/>
      <dgm:spPr/>
      <dgm:t>
        <a:bodyPr/>
        <a:lstStyle/>
        <a:p>
          <a:pPr rtl="0"/>
          <a:r>
            <a:rPr lang="en-US" sz="2200" dirty="0" smtClean="0"/>
            <a:t>Mohamed Ehab Hassan Sayed</a:t>
          </a:r>
          <a:endParaRPr lang="en-US" sz="2200" dirty="0"/>
        </a:p>
      </dgm:t>
    </dgm:pt>
    <dgm:pt modelId="{1F002769-E119-4B0C-87FA-D2AAE3E7A601}" type="parTrans" cxnId="{6E7697F0-9E21-41E5-8D14-20FC7F284905}">
      <dgm:prSet/>
      <dgm:spPr/>
      <dgm:t>
        <a:bodyPr/>
        <a:lstStyle/>
        <a:p>
          <a:endParaRPr lang="en-US"/>
        </a:p>
      </dgm:t>
    </dgm:pt>
    <dgm:pt modelId="{5C3378D4-4E5F-40D8-AA74-B64B086B0927}" type="sibTrans" cxnId="{6E7697F0-9E21-41E5-8D14-20FC7F284905}">
      <dgm:prSet/>
      <dgm:spPr/>
      <dgm:t>
        <a:bodyPr/>
        <a:lstStyle/>
        <a:p>
          <a:endParaRPr lang="en-US"/>
        </a:p>
      </dgm:t>
    </dgm:pt>
    <dgm:pt modelId="{12C7344F-BAA2-41B6-B796-EEB631DA7511}" type="pres">
      <dgm:prSet presAssocID="{DA95B6FE-A14C-46E1-A1CE-8FAAB17CE46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2B65B96-6D23-4EE3-81AB-1936CE43447A}" type="pres">
      <dgm:prSet presAssocID="{1EF5398B-C9CA-461B-B781-B1048BB6F8B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E8837C-13D8-4D9D-9D75-5A541FE6893C}" type="pres">
      <dgm:prSet presAssocID="{16C1EB8F-0BB6-406A-82DC-01C7C3D1306B}" presName="spacer" presStyleCnt="0"/>
      <dgm:spPr/>
      <dgm:t>
        <a:bodyPr/>
        <a:lstStyle/>
        <a:p>
          <a:endParaRPr lang="en-US"/>
        </a:p>
      </dgm:t>
    </dgm:pt>
    <dgm:pt modelId="{EEA6C2AB-8D05-4EB6-BA1C-7D51F9754E22}" type="pres">
      <dgm:prSet presAssocID="{8772BC55-830A-4F74-8F00-75F2218DB56E}" presName="parentText" presStyleLbl="node1" presStyleIdx="1" presStyleCnt="4" custLinFactNeighborY="1951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278122-5B0B-47ED-AAFF-B05DAED22011}" type="pres">
      <dgm:prSet presAssocID="{224B4FA5-9288-457A-A5A8-B50BE53EFA1F}" presName="spacer" presStyleCnt="0"/>
      <dgm:spPr/>
      <dgm:t>
        <a:bodyPr/>
        <a:lstStyle/>
        <a:p>
          <a:endParaRPr lang="en-US"/>
        </a:p>
      </dgm:t>
    </dgm:pt>
    <dgm:pt modelId="{E3EEACF7-F214-424C-8B5F-9ACD80DC72D0}" type="pres">
      <dgm:prSet presAssocID="{40FFB6DC-9D3C-4E48-96D1-52C79D9DCE85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B050E9-C0A4-4651-B193-333F10E27F70}" type="pres">
      <dgm:prSet presAssocID="{6CDFE17E-D723-4099-AC4F-AEE4D8712D61}" presName="spacer" presStyleCnt="0"/>
      <dgm:spPr/>
    </dgm:pt>
    <dgm:pt modelId="{0FBDB0A4-28A2-493B-96F4-8E7D01314928}" type="pres">
      <dgm:prSet presAssocID="{E59084B6-531F-4BF0-A909-E6640D7D8B93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A534F3-532B-493F-986C-FDC16FF1174C}" srcId="{DA95B6FE-A14C-46E1-A1CE-8FAAB17CE46B}" destId="{1EF5398B-C9CA-461B-B781-B1048BB6F8BD}" srcOrd="0" destOrd="0" parTransId="{82BE56F5-B493-4549-9670-9AEAB3261048}" sibTransId="{16C1EB8F-0BB6-406A-82DC-01C7C3D1306B}"/>
    <dgm:cxn modelId="{E0B8AF24-8BCA-4659-B975-6ABCF4F14568}" srcId="{DA95B6FE-A14C-46E1-A1CE-8FAAB17CE46B}" destId="{40FFB6DC-9D3C-4E48-96D1-52C79D9DCE85}" srcOrd="2" destOrd="0" parTransId="{D531A758-038F-4B1F-A61F-E17A1D01E1B5}" sibTransId="{6CDFE17E-D723-4099-AC4F-AEE4D8712D61}"/>
    <dgm:cxn modelId="{B83F8313-47AA-4A49-ACE6-0E805F5DE133}" type="presOf" srcId="{1EF5398B-C9CA-461B-B781-B1048BB6F8BD}" destId="{22B65B96-6D23-4EE3-81AB-1936CE43447A}" srcOrd="0" destOrd="0" presId="urn:microsoft.com/office/officeart/2005/8/layout/vList2"/>
    <dgm:cxn modelId="{0667B589-EC06-4DD7-B109-362F8224883D}" type="presOf" srcId="{40FFB6DC-9D3C-4E48-96D1-52C79D9DCE85}" destId="{E3EEACF7-F214-424C-8B5F-9ACD80DC72D0}" srcOrd="0" destOrd="0" presId="urn:microsoft.com/office/officeart/2005/8/layout/vList2"/>
    <dgm:cxn modelId="{8D9DE252-DD0A-4F8D-8799-C5FD93CDA497}" type="presOf" srcId="{E59084B6-531F-4BF0-A909-E6640D7D8B93}" destId="{0FBDB0A4-28A2-493B-96F4-8E7D01314928}" srcOrd="0" destOrd="0" presId="urn:microsoft.com/office/officeart/2005/8/layout/vList2"/>
    <dgm:cxn modelId="{7FB76F5F-16BF-45B0-88A1-A81977DCCEA2}" srcId="{DA95B6FE-A14C-46E1-A1CE-8FAAB17CE46B}" destId="{8772BC55-830A-4F74-8F00-75F2218DB56E}" srcOrd="1" destOrd="0" parTransId="{4EB308B9-2E33-498B-B78A-D7C9594A1BE4}" sibTransId="{224B4FA5-9288-457A-A5A8-B50BE53EFA1F}"/>
    <dgm:cxn modelId="{5EFA6A9F-CC24-45AA-8DF4-2FB57A30635A}" type="presOf" srcId="{8772BC55-830A-4F74-8F00-75F2218DB56E}" destId="{EEA6C2AB-8D05-4EB6-BA1C-7D51F9754E22}" srcOrd="0" destOrd="0" presId="urn:microsoft.com/office/officeart/2005/8/layout/vList2"/>
    <dgm:cxn modelId="{6E7697F0-9E21-41E5-8D14-20FC7F284905}" srcId="{DA95B6FE-A14C-46E1-A1CE-8FAAB17CE46B}" destId="{E59084B6-531F-4BF0-A909-E6640D7D8B93}" srcOrd="3" destOrd="0" parTransId="{1F002769-E119-4B0C-87FA-D2AAE3E7A601}" sibTransId="{5C3378D4-4E5F-40D8-AA74-B64B086B0927}"/>
    <dgm:cxn modelId="{5C58607A-CA37-4A05-977D-10164C791671}" type="presOf" srcId="{DA95B6FE-A14C-46E1-A1CE-8FAAB17CE46B}" destId="{12C7344F-BAA2-41B6-B796-EEB631DA7511}" srcOrd="0" destOrd="0" presId="urn:microsoft.com/office/officeart/2005/8/layout/vList2"/>
    <dgm:cxn modelId="{3E2670FF-11F1-4040-ABBB-A9441DB1BF53}" type="presParOf" srcId="{12C7344F-BAA2-41B6-B796-EEB631DA7511}" destId="{22B65B96-6D23-4EE3-81AB-1936CE43447A}" srcOrd="0" destOrd="0" presId="urn:microsoft.com/office/officeart/2005/8/layout/vList2"/>
    <dgm:cxn modelId="{8D48B527-36AE-40B9-BDD0-97A0D44627A5}" type="presParOf" srcId="{12C7344F-BAA2-41B6-B796-EEB631DA7511}" destId="{CFE8837C-13D8-4D9D-9D75-5A541FE6893C}" srcOrd="1" destOrd="0" presId="urn:microsoft.com/office/officeart/2005/8/layout/vList2"/>
    <dgm:cxn modelId="{D4FBFFB2-785A-47FB-96FA-50E8E31CF319}" type="presParOf" srcId="{12C7344F-BAA2-41B6-B796-EEB631DA7511}" destId="{EEA6C2AB-8D05-4EB6-BA1C-7D51F9754E22}" srcOrd="2" destOrd="0" presId="urn:microsoft.com/office/officeart/2005/8/layout/vList2"/>
    <dgm:cxn modelId="{615CD933-02FA-4FDF-9975-D48777A59B77}" type="presParOf" srcId="{12C7344F-BAA2-41B6-B796-EEB631DA7511}" destId="{EF278122-5B0B-47ED-AAFF-B05DAED22011}" srcOrd="3" destOrd="0" presId="urn:microsoft.com/office/officeart/2005/8/layout/vList2"/>
    <dgm:cxn modelId="{7A5ABA35-04A7-4E10-B086-2B47CC87DA19}" type="presParOf" srcId="{12C7344F-BAA2-41B6-B796-EEB631DA7511}" destId="{E3EEACF7-F214-424C-8B5F-9ACD80DC72D0}" srcOrd="4" destOrd="0" presId="urn:microsoft.com/office/officeart/2005/8/layout/vList2"/>
    <dgm:cxn modelId="{F1FB5AC1-6659-42A1-9090-6A24F91FD297}" type="presParOf" srcId="{12C7344F-BAA2-41B6-B796-EEB631DA7511}" destId="{8CB050E9-C0A4-4651-B193-333F10E27F70}" srcOrd="5" destOrd="0" presId="urn:microsoft.com/office/officeart/2005/8/layout/vList2"/>
    <dgm:cxn modelId="{0B3B55A3-F4C7-471F-A974-1ADE4F5015F7}" type="presParOf" srcId="{12C7344F-BAA2-41B6-B796-EEB631DA7511}" destId="{0FBDB0A4-28A2-493B-96F4-8E7D0131492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EFE8D3-AFCC-469A-A28B-57A0D72ECA20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D23C48-7F70-4B34-8FC4-DEF5311969FB}">
      <dgm:prSet phldrT="[Text]"/>
      <dgm:spPr/>
      <dgm:t>
        <a:bodyPr/>
        <a:lstStyle/>
        <a:p>
          <a:r>
            <a:rPr lang="en-US" dirty="0" smtClean="0"/>
            <a:t>C++</a:t>
          </a:r>
          <a:endParaRPr lang="en-US" dirty="0"/>
        </a:p>
      </dgm:t>
    </dgm:pt>
    <dgm:pt modelId="{E41753E6-170D-4643-BB69-322C6F2537E3}" type="parTrans" cxnId="{D0B73EF6-62B6-4C38-BA35-8609DF56D1C4}">
      <dgm:prSet/>
      <dgm:spPr>
        <a:ln>
          <a:solidFill>
            <a:srgbClr val="FFFF00"/>
          </a:solidFill>
        </a:ln>
      </dgm:spPr>
      <dgm:t>
        <a:bodyPr/>
        <a:lstStyle/>
        <a:p>
          <a:endParaRPr lang="en-US"/>
        </a:p>
      </dgm:t>
    </dgm:pt>
    <dgm:pt modelId="{502D431F-39C0-4304-B2C1-B9400C327301}" type="sibTrans" cxnId="{D0B73EF6-62B6-4C38-BA35-8609DF56D1C4}">
      <dgm:prSet/>
      <dgm:spPr/>
      <dgm:t>
        <a:bodyPr/>
        <a:lstStyle/>
        <a:p>
          <a:endParaRPr lang="en-US"/>
        </a:p>
      </dgm:t>
    </dgm:pt>
    <dgm:pt modelId="{AEDBFE68-6E97-4B4C-90A9-4CA79B6B63F8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960381D5-81C8-4390-BF15-FBEBEF05D5E8}" type="parTrans" cxnId="{0F382996-B21B-452E-A7EC-3A28B649893B}">
      <dgm:prSet/>
      <dgm:spPr/>
      <dgm:t>
        <a:bodyPr/>
        <a:lstStyle/>
        <a:p>
          <a:endParaRPr lang="en-US"/>
        </a:p>
      </dgm:t>
    </dgm:pt>
    <dgm:pt modelId="{094C7B64-90A8-402E-8555-E319331561F5}" type="sibTrans" cxnId="{0F382996-B21B-452E-A7EC-3A28B649893B}">
      <dgm:prSet/>
      <dgm:spPr/>
      <dgm:t>
        <a:bodyPr/>
        <a:lstStyle/>
        <a:p>
          <a:endParaRPr lang="en-US"/>
        </a:p>
      </dgm:t>
    </dgm:pt>
    <dgm:pt modelId="{EE60DDAB-FC25-4FA8-A913-0DCC3824F566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3647BD39-32F2-42AE-A5E5-EF9792622483}" type="parTrans" cxnId="{4EEF5067-B5FE-4EC8-A7C0-8EDBEE69E2D1}">
      <dgm:prSet/>
      <dgm:spPr/>
      <dgm:t>
        <a:bodyPr/>
        <a:lstStyle/>
        <a:p>
          <a:endParaRPr lang="en-US"/>
        </a:p>
      </dgm:t>
    </dgm:pt>
    <dgm:pt modelId="{5DDEF928-6447-4352-B1F9-301DAE2D6124}" type="sibTrans" cxnId="{4EEF5067-B5FE-4EC8-A7C0-8EDBEE69E2D1}">
      <dgm:prSet/>
      <dgm:spPr/>
      <dgm:t>
        <a:bodyPr/>
        <a:lstStyle/>
        <a:p>
          <a:endParaRPr lang="en-US"/>
        </a:p>
      </dgm:t>
    </dgm:pt>
    <dgm:pt modelId="{11EEBC6D-E98C-4139-BCC5-F766F9245CDC}">
      <dgm:prSet phldrT="[Text]"/>
      <dgm:spPr/>
      <dgm:t>
        <a:bodyPr/>
        <a:lstStyle/>
        <a:p>
          <a:r>
            <a:rPr lang="en-US" dirty="0" smtClean="0"/>
            <a:t>C#</a:t>
          </a:r>
          <a:endParaRPr lang="en-US" dirty="0"/>
        </a:p>
      </dgm:t>
    </dgm:pt>
    <dgm:pt modelId="{900C2336-7D7D-4011-8A3C-59C3E984922C}" type="parTrans" cxnId="{9B260620-D25A-4008-BF0C-2D2235F12E24}">
      <dgm:prSet/>
      <dgm:spPr>
        <a:ln>
          <a:solidFill>
            <a:srgbClr val="FFFF00"/>
          </a:solidFill>
        </a:ln>
      </dgm:spPr>
      <dgm:t>
        <a:bodyPr/>
        <a:lstStyle/>
        <a:p>
          <a:endParaRPr lang="en-US"/>
        </a:p>
      </dgm:t>
    </dgm:pt>
    <dgm:pt modelId="{36A3672A-5C36-480E-8B18-1D95AAD5556C}" type="sibTrans" cxnId="{9B260620-D25A-4008-BF0C-2D2235F12E24}">
      <dgm:prSet/>
      <dgm:spPr/>
      <dgm:t>
        <a:bodyPr/>
        <a:lstStyle/>
        <a:p>
          <a:endParaRPr lang="en-US"/>
        </a:p>
      </dgm:t>
    </dgm:pt>
    <dgm:pt modelId="{FAB4A250-36D0-467A-8015-A7CDF7F3ED2F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31F3F257-FBB2-40F6-9D1B-9531B898EFD6}" type="parTrans" cxnId="{72B15C6D-2265-4521-8F57-3CAE1AB2CEDE}">
      <dgm:prSet/>
      <dgm:spPr/>
      <dgm:t>
        <a:bodyPr/>
        <a:lstStyle/>
        <a:p>
          <a:endParaRPr lang="en-US"/>
        </a:p>
      </dgm:t>
    </dgm:pt>
    <dgm:pt modelId="{2A364A79-D62C-4128-B47A-80FB6A6549DE}" type="sibTrans" cxnId="{72B15C6D-2265-4521-8F57-3CAE1AB2CEDE}">
      <dgm:prSet/>
      <dgm:spPr/>
      <dgm:t>
        <a:bodyPr/>
        <a:lstStyle/>
        <a:p>
          <a:endParaRPr lang="en-US"/>
        </a:p>
      </dgm:t>
    </dgm:pt>
    <dgm:pt modelId="{D74E0F04-9BD5-476B-A388-482ABAA0D0B4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776BE0CC-1099-4CC8-A037-D628423666A4}" type="parTrans" cxnId="{08DF695E-ECFD-4CAF-943E-BFDB7AB16091}">
      <dgm:prSet/>
      <dgm:spPr/>
      <dgm:t>
        <a:bodyPr/>
        <a:lstStyle/>
        <a:p>
          <a:endParaRPr lang="en-US"/>
        </a:p>
      </dgm:t>
    </dgm:pt>
    <dgm:pt modelId="{AD2B936E-2C8D-435E-97C3-8E50787A0D22}" type="sibTrans" cxnId="{08DF695E-ECFD-4CAF-943E-BFDB7AB16091}">
      <dgm:prSet/>
      <dgm:spPr/>
      <dgm:t>
        <a:bodyPr/>
        <a:lstStyle/>
        <a:p>
          <a:endParaRPr lang="en-US"/>
        </a:p>
      </dgm:t>
    </dgm:pt>
    <dgm:pt modelId="{844ADDE4-CF92-4117-8949-C089CC747D7D}">
      <dgm:prSet phldrT="[Text]"/>
      <dgm:spPr/>
      <dgm:t>
        <a:bodyPr/>
        <a:lstStyle/>
        <a:p>
          <a:r>
            <a:rPr lang="en-US" dirty="0" smtClean="0"/>
            <a:t>JAVA</a:t>
          </a:r>
          <a:endParaRPr lang="en-US" dirty="0"/>
        </a:p>
      </dgm:t>
    </dgm:pt>
    <dgm:pt modelId="{2955F93E-1A60-4BE6-AC97-F4DAA3C7645D}" type="parTrans" cxnId="{B609CCFA-7B74-4270-B1BD-8D27CBFF6382}">
      <dgm:prSet/>
      <dgm:spPr>
        <a:ln>
          <a:solidFill>
            <a:srgbClr val="FFFF00"/>
          </a:solidFill>
        </a:ln>
      </dgm:spPr>
      <dgm:t>
        <a:bodyPr/>
        <a:lstStyle/>
        <a:p>
          <a:endParaRPr lang="en-US"/>
        </a:p>
      </dgm:t>
    </dgm:pt>
    <dgm:pt modelId="{47AAFA8F-0F78-4F0C-A6DC-F47F8EA9160B}" type="sibTrans" cxnId="{B609CCFA-7B74-4270-B1BD-8D27CBFF6382}">
      <dgm:prSet/>
      <dgm:spPr/>
      <dgm:t>
        <a:bodyPr/>
        <a:lstStyle/>
        <a:p>
          <a:endParaRPr lang="en-US"/>
        </a:p>
      </dgm:t>
    </dgm:pt>
    <dgm:pt modelId="{8842F6EB-C8CD-4CBD-AAEA-8D611AA48B88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F844691-3105-4F22-AF6F-6A04F585276D}" type="parTrans" cxnId="{7CC28E29-EA2C-4D9A-BCAC-81543223289F}">
      <dgm:prSet/>
      <dgm:spPr/>
      <dgm:t>
        <a:bodyPr/>
        <a:lstStyle/>
        <a:p>
          <a:endParaRPr lang="en-US"/>
        </a:p>
      </dgm:t>
    </dgm:pt>
    <dgm:pt modelId="{5D65BF31-87B4-478B-A850-78D272A55B6B}" type="sibTrans" cxnId="{7CC28E29-EA2C-4D9A-BCAC-81543223289F}">
      <dgm:prSet/>
      <dgm:spPr/>
      <dgm:t>
        <a:bodyPr/>
        <a:lstStyle/>
        <a:p>
          <a:endParaRPr lang="en-US"/>
        </a:p>
      </dgm:t>
    </dgm:pt>
    <dgm:pt modelId="{1D945EC9-537D-498E-BFCC-D57694F2BC60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364ABAF0-AD91-46EC-BAE8-DDDBBE094D8D}" type="parTrans" cxnId="{E69B4F89-B08E-4993-95B5-462218A22B22}">
      <dgm:prSet/>
      <dgm:spPr/>
      <dgm:t>
        <a:bodyPr/>
        <a:lstStyle/>
        <a:p>
          <a:endParaRPr lang="en-US"/>
        </a:p>
      </dgm:t>
    </dgm:pt>
    <dgm:pt modelId="{B83583FF-6E1F-432F-A94A-8064AA1B2D2E}" type="sibTrans" cxnId="{E69B4F89-B08E-4993-95B5-462218A22B22}">
      <dgm:prSet/>
      <dgm:spPr/>
      <dgm:t>
        <a:bodyPr/>
        <a:lstStyle/>
        <a:p>
          <a:endParaRPr lang="en-US"/>
        </a:p>
      </dgm:t>
    </dgm:pt>
    <dgm:pt modelId="{8F81CC9A-3954-47B4-BBBD-1757CF04D4ED}" type="pres">
      <dgm:prSet presAssocID="{6EEFE8D3-AFCC-469A-A28B-57A0D72ECA20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D1117E5-56E7-42F4-99A6-32E9892D58F9}" type="pres">
      <dgm:prSet presAssocID="{6EEFE8D3-AFCC-469A-A28B-57A0D72ECA20}" presName="cycle" presStyleCnt="0"/>
      <dgm:spPr/>
    </dgm:pt>
    <dgm:pt modelId="{D9A47F34-48EC-4668-9550-140D14C701BA}" type="pres">
      <dgm:prSet presAssocID="{6EEFE8D3-AFCC-469A-A28B-57A0D72ECA20}" presName="centerShape" presStyleCnt="0"/>
      <dgm:spPr/>
    </dgm:pt>
    <dgm:pt modelId="{748DC044-2082-4DF2-B17B-C04B437DE238}" type="pres">
      <dgm:prSet presAssocID="{6EEFE8D3-AFCC-469A-A28B-57A0D72ECA20}" presName="connSite" presStyleLbl="node1" presStyleIdx="0" presStyleCnt="4"/>
      <dgm:spPr/>
    </dgm:pt>
    <dgm:pt modelId="{0F4F783F-AB62-49C0-8CAB-507F7DF63017}" type="pres">
      <dgm:prSet presAssocID="{6EEFE8D3-AFCC-469A-A28B-57A0D72ECA20}" presName="visible" presStyleLbl="node1" presStyleIdx="0" presStyleCnt="4" custLinFactNeighborX="-3945" custLinFactNeighborY="394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</dgm:spPr>
    </dgm:pt>
    <dgm:pt modelId="{82C3E38C-4981-465F-ADBA-7CDC73E109CC}" type="pres">
      <dgm:prSet presAssocID="{E41753E6-170D-4643-BB69-322C6F2537E3}" presName="Name25" presStyleLbl="parChTrans1D1" presStyleIdx="0" presStyleCnt="3"/>
      <dgm:spPr/>
      <dgm:t>
        <a:bodyPr/>
        <a:lstStyle/>
        <a:p>
          <a:endParaRPr lang="en-US"/>
        </a:p>
      </dgm:t>
    </dgm:pt>
    <dgm:pt modelId="{DC25D586-37BD-4C70-97D2-F936EA789DD7}" type="pres">
      <dgm:prSet presAssocID="{70D23C48-7F70-4B34-8FC4-DEF5311969FB}" presName="node" presStyleCnt="0"/>
      <dgm:spPr/>
    </dgm:pt>
    <dgm:pt modelId="{52F30474-A8E8-435E-A0F2-9237B84C83DA}" type="pres">
      <dgm:prSet presAssocID="{70D23C48-7F70-4B34-8FC4-DEF5311969FB}" presName="parentNode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4D635F-8043-4352-835D-2827DE56F610}" type="pres">
      <dgm:prSet presAssocID="{70D23C48-7F70-4B34-8FC4-DEF5311969FB}" presName="child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69F91F-B52F-47D4-A0B5-0A0562C10AB5}" type="pres">
      <dgm:prSet presAssocID="{900C2336-7D7D-4011-8A3C-59C3E984922C}" presName="Name25" presStyleLbl="parChTrans1D1" presStyleIdx="1" presStyleCnt="3"/>
      <dgm:spPr/>
      <dgm:t>
        <a:bodyPr/>
        <a:lstStyle/>
        <a:p>
          <a:endParaRPr lang="en-US"/>
        </a:p>
      </dgm:t>
    </dgm:pt>
    <dgm:pt modelId="{AC13D9B3-A892-4338-8CC2-3B89326053FF}" type="pres">
      <dgm:prSet presAssocID="{11EEBC6D-E98C-4139-BCC5-F766F9245CDC}" presName="node" presStyleCnt="0"/>
      <dgm:spPr/>
    </dgm:pt>
    <dgm:pt modelId="{E5256AD3-2425-4055-A48B-E1C66643DD63}" type="pres">
      <dgm:prSet presAssocID="{11EEBC6D-E98C-4139-BCC5-F766F9245CDC}" presName="parentNode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504203-91DC-4FD3-88AC-ADCE57A7EB41}" type="pres">
      <dgm:prSet presAssocID="{11EEBC6D-E98C-4139-BCC5-F766F9245CDC}" presName="child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9AC7A6-1792-4FF6-84B1-9232F1DE9F97}" type="pres">
      <dgm:prSet presAssocID="{2955F93E-1A60-4BE6-AC97-F4DAA3C7645D}" presName="Name25" presStyleLbl="parChTrans1D1" presStyleIdx="2" presStyleCnt="3"/>
      <dgm:spPr/>
      <dgm:t>
        <a:bodyPr/>
        <a:lstStyle/>
        <a:p>
          <a:endParaRPr lang="en-US"/>
        </a:p>
      </dgm:t>
    </dgm:pt>
    <dgm:pt modelId="{0C017ABA-E710-4CB3-9115-794C5F46A74A}" type="pres">
      <dgm:prSet presAssocID="{844ADDE4-CF92-4117-8949-C089CC747D7D}" presName="node" presStyleCnt="0"/>
      <dgm:spPr/>
    </dgm:pt>
    <dgm:pt modelId="{C2A9B9A3-7421-4865-8DDF-BE36985EE127}" type="pres">
      <dgm:prSet presAssocID="{844ADDE4-CF92-4117-8949-C089CC747D7D}" presName="parentNode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E4D712-9DEB-41D2-9017-2B8CE962B24F}" type="pres">
      <dgm:prSet presAssocID="{844ADDE4-CF92-4117-8949-C089CC747D7D}" presName="child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382996-B21B-452E-A7EC-3A28B649893B}" srcId="{70D23C48-7F70-4B34-8FC4-DEF5311969FB}" destId="{AEDBFE68-6E97-4B4C-90A9-4CA79B6B63F8}" srcOrd="0" destOrd="0" parTransId="{960381D5-81C8-4390-BF15-FBEBEF05D5E8}" sibTransId="{094C7B64-90A8-402E-8555-E319331561F5}"/>
    <dgm:cxn modelId="{9B260620-D25A-4008-BF0C-2D2235F12E24}" srcId="{6EEFE8D3-AFCC-469A-A28B-57A0D72ECA20}" destId="{11EEBC6D-E98C-4139-BCC5-F766F9245CDC}" srcOrd="1" destOrd="0" parTransId="{900C2336-7D7D-4011-8A3C-59C3E984922C}" sibTransId="{36A3672A-5C36-480E-8B18-1D95AAD5556C}"/>
    <dgm:cxn modelId="{B8E2BCD5-A172-443A-8BA3-E7895900B765}" type="presOf" srcId="{1D945EC9-537D-498E-BFCC-D57694F2BC60}" destId="{67E4D712-9DEB-41D2-9017-2B8CE962B24F}" srcOrd="0" destOrd="1" presId="urn:microsoft.com/office/officeart/2005/8/layout/radial2"/>
    <dgm:cxn modelId="{08DF695E-ECFD-4CAF-943E-BFDB7AB16091}" srcId="{11EEBC6D-E98C-4139-BCC5-F766F9245CDC}" destId="{D74E0F04-9BD5-476B-A388-482ABAA0D0B4}" srcOrd="1" destOrd="0" parTransId="{776BE0CC-1099-4CC8-A037-D628423666A4}" sibTransId="{AD2B936E-2C8D-435E-97C3-8E50787A0D22}"/>
    <dgm:cxn modelId="{285D68FB-64B4-4B81-9E81-FD1C67317ABC}" type="presOf" srcId="{6EEFE8D3-AFCC-469A-A28B-57A0D72ECA20}" destId="{8F81CC9A-3954-47B4-BBBD-1757CF04D4ED}" srcOrd="0" destOrd="0" presId="urn:microsoft.com/office/officeart/2005/8/layout/radial2"/>
    <dgm:cxn modelId="{B609CCFA-7B74-4270-B1BD-8D27CBFF6382}" srcId="{6EEFE8D3-AFCC-469A-A28B-57A0D72ECA20}" destId="{844ADDE4-CF92-4117-8949-C089CC747D7D}" srcOrd="2" destOrd="0" parTransId="{2955F93E-1A60-4BE6-AC97-F4DAA3C7645D}" sibTransId="{47AAFA8F-0F78-4F0C-A6DC-F47F8EA9160B}"/>
    <dgm:cxn modelId="{72B15C6D-2265-4521-8F57-3CAE1AB2CEDE}" srcId="{11EEBC6D-E98C-4139-BCC5-F766F9245CDC}" destId="{FAB4A250-36D0-467A-8015-A7CDF7F3ED2F}" srcOrd="0" destOrd="0" parTransId="{31F3F257-FBB2-40F6-9D1B-9531B898EFD6}" sibTransId="{2A364A79-D62C-4128-B47A-80FB6A6549DE}"/>
    <dgm:cxn modelId="{7CC28E29-EA2C-4D9A-BCAC-81543223289F}" srcId="{844ADDE4-CF92-4117-8949-C089CC747D7D}" destId="{8842F6EB-C8CD-4CBD-AAEA-8D611AA48B88}" srcOrd="0" destOrd="0" parTransId="{2F844691-3105-4F22-AF6F-6A04F585276D}" sibTransId="{5D65BF31-87B4-478B-A850-78D272A55B6B}"/>
    <dgm:cxn modelId="{92745CE3-DB3F-4D83-A9BB-6D5EC6307773}" type="presOf" srcId="{8842F6EB-C8CD-4CBD-AAEA-8D611AA48B88}" destId="{67E4D712-9DEB-41D2-9017-2B8CE962B24F}" srcOrd="0" destOrd="0" presId="urn:microsoft.com/office/officeart/2005/8/layout/radial2"/>
    <dgm:cxn modelId="{04B51FBB-F4CC-4283-8CB9-7E55C604AB3A}" type="presOf" srcId="{FAB4A250-36D0-467A-8015-A7CDF7F3ED2F}" destId="{B2504203-91DC-4FD3-88AC-ADCE57A7EB41}" srcOrd="0" destOrd="0" presId="urn:microsoft.com/office/officeart/2005/8/layout/radial2"/>
    <dgm:cxn modelId="{E17A3F76-2913-427E-9C7A-13068090F1A3}" type="presOf" srcId="{900C2336-7D7D-4011-8A3C-59C3E984922C}" destId="{B869F91F-B52F-47D4-A0B5-0A0562C10AB5}" srcOrd="0" destOrd="0" presId="urn:microsoft.com/office/officeart/2005/8/layout/radial2"/>
    <dgm:cxn modelId="{E69B4F89-B08E-4993-95B5-462218A22B22}" srcId="{844ADDE4-CF92-4117-8949-C089CC747D7D}" destId="{1D945EC9-537D-498E-BFCC-D57694F2BC60}" srcOrd="1" destOrd="0" parTransId="{364ABAF0-AD91-46EC-BAE8-DDDBBE094D8D}" sibTransId="{B83583FF-6E1F-432F-A94A-8064AA1B2D2E}"/>
    <dgm:cxn modelId="{FEA8B32D-E4F4-474E-90EE-B202BDD13986}" type="presOf" srcId="{EE60DDAB-FC25-4FA8-A913-0DCC3824F566}" destId="{0C4D635F-8043-4352-835D-2827DE56F610}" srcOrd="0" destOrd="1" presId="urn:microsoft.com/office/officeart/2005/8/layout/radial2"/>
    <dgm:cxn modelId="{D0B73EF6-62B6-4C38-BA35-8609DF56D1C4}" srcId="{6EEFE8D3-AFCC-469A-A28B-57A0D72ECA20}" destId="{70D23C48-7F70-4B34-8FC4-DEF5311969FB}" srcOrd="0" destOrd="0" parTransId="{E41753E6-170D-4643-BB69-322C6F2537E3}" sibTransId="{502D431F-39C0-4304-B2C1-B9400C327301}"/>
    <dgm:cxn modelId="{5EAEB03B-9D5F-403F-AA2A-71E17C032CBD}" type="presOf" srcId="{2955F93E-1A60-4BE6-AC97-F4DAA3C7645D}" destId="{F29AC7A6-1792-4FF6-84B1-9232F1DE9F97}" srcOrd="0" destOrd="0" presId="urn:microsoft.com/office/officeart/2005/8/layout/radial2"/>
    <dgm:cxn modelId="{7F8DDE20-2F13-4A0E-A0DD-FD0F20159C6B}" type="presOf" srcId="{D74E0F04-9BD5-476B-A388-482ABAA0D0B4}" destId="{B2504203-91DC-4FD3-88AC-ADCE57A7EB41}" srcOrd="0" destOrd="1" presId="urn:microsoft.com/office/officeart/2005/8/layout/radial2"/>
    <dgm:cxn modelId="{ED5A637F-6872-47B2-8BB9-6CC5684BF12A}" type="presOf" srcId="{E41753E6-170D-4643-BB69-322C6F2537E3}" destId="{82C3E38C-4981-465F-ADBA-7CDC73E109CC}" srcOrd="0" destOrd="0" presId="urn:microsoft.com/office/officeart/2005/8/layout/radial2"/>
    <dgm:cxn modelId="{CB010E8B-334E-4687-916B-B19B0A29F73E}" type="presOf" srcId="{11EEBC6D-E98C-4139-BCC5-F766F9245CDC}" destId="{E5256AD3-2425-4055-A48B-E1C66643DD63}" srcOrd="0" destOrd="0" presId="urn:microsoft.com/office/officeart/2005/8/layout/radial2"/>
    <dgm:cxn modelId="{8E4E883E-678A-4551-B72B-D2276B9D45A7}" type="presOf" srcId="{70D23C48-7F70-4B34-8FC4-DEF5311969FB}" destId="{52F30474-A8E8-435E-A0F2-9237B84C83DA}" srcOrd="0" destOrd="0" presId="urn:microsoft.com/office/officeart/2005/8/layout/radial2"/>
    <dgm:cxn modelId="{E22B1654-10EB-43F0-BB97-4B6AF69B5826}" type="presOf" srcId="{844ADDE4-CF92-4117-8949-C089CC747D7D}" destId="{C2A9B9A3-7421-4865-8DDF-BE36985EE127}" srcOrd="0" destOrd="0" presId="urn:microsoft.com/office/officeart/2005/8/layout/radial2"/>
    <dgm:cxn modelId="{4EEF5067-B5FE-4EC8-A7C0-8EDBEE69E2D1}" srcId="{70D23C48-7F70-4B34-8FC4-DEF5311969FB}" destId="{EE60DDAB-FC25-4FA8-A913-0DCC3824F566}" srcOrd="1" destOrd="0" parTransId="{3647BD39-32F2-42AE-A5E5-EF9792622483}" sibTransId="{5DDEF928-6447-4352-B1F9-301DAE2D6124}"/>
    <dgm:cxn modelId="{56AC6AD5-001B-4502-A469-D00747D6E715}" type="presOf" srcId="{AEDBFE68-6E97-4B4C-90A9-4CA79B6B63F8}" destId="{0C4D635F-8043-4352-835D-2827DE56F610}" srcOrd="0" destOrd="0" presId="urn:microsoft.com/office/officeart/2005/8/layout/radial2"/>
    <dgm:cxn modelId="{AA672E03-5846-4357-AD58-45B68034E295}" type="presParOf" srcId="{8F81CC9A-3954-47B4-BBBD-1757CF04D4ED}" destId="{DD1117E5-56E7-42F4-99A6-32E9892D58F9}" srcOrd="0" destOrd="0" presId="urn:microsoft.com/office/officeart/2005/8/layout/radial2"/>
    <dgm:cxn modelId="{5DCAB797-EEE3-4C16-8DFB-E385513C90BB}" type="presParOf" srcId="{DD1117E5-56E7-42F4-99A6-32E9892D58F9}" destId="{D9A47F34-48EC-4668-9550-140D14C701BA}" srcOrd="0" destOrd="0" presId="urn:microsoft.com/office/officeart/2005/8/layout/radial2"/>
    <dgm:cxn modelId="{1C7743A7-3A5E-433C-86E7-7FF142A733E8}" type="presParOf" srcId="{D9A47F34-48EC-4668-9550-140D14C701BA}" destId="{748DC044-2082-4DF2-B17B-C04B437DE238}" srcOrd="0" destOrd="0" presId="urn:microsoft.com/office/officeart/2005/8/layout/radial2"/>
    <dgm:cxn modelId="{0DB03F8C-3EA9-404B-8337-F845797C1803}" type="presParOf" srcId="{D9A47F34-48EC-4668-9550-140D14C701BA}" destId="{0F4F783F-AB62-49C0-8CAB-507F7DF63017}" srcOrd="1" destOrd="0" presId="urn:microsoft.com/office/officeart/2005/8/layout/radial2"/>
    <dgm:cxn modelId="{A4CA11CC-8967-4CBB-BFB5-577A0B1C1FD4}" type="presParOf" srcId="{DD1117E5-56E7-42F4-99A6-32E9892D58F9}" destId="{82C3E38C-4981-465F-ADBA-7CDC73E109CC}" srcOrd="1" destOrd="0" presId="urn:microsoft.com/office/officeart/2005/8/layout/radial2"/>
    <dgm:cxn modelId="{AF85DA76-8F10-4D14-A5C6-2F340CDE1AFB}" type="presParOf" srcId="{DD1117E5-56E7-42F4-99A6-32E9892D58F9}" destId="{DC25D586-37BD-4C70-97D2-F936EA789DD7}" srcOrd="2" destOrd="0" presId="urn:microsoft.com/office/officeart/2005/8/layout/radial2"/>
    <dgm:cxn modelId="{A9E6FE5D-BE36-4CEF-818D-FA2ADA8DB0CF}" type="presParOf" srcId="{DC25D586-37BD-4C70-97D2-F936EA789DD7}" destId="{52F30474-A8E8-435E-A0F2-9237B84C83DA}" srcOrd="0" destOrd="0" presId="urn:microsoft.com/office/officeart/2005/8/layout/radial2"/>
    <dgm:cxn modelId="{1E79DD9D-9AC2-48C1-9F9F-A5E4C1183497}" type="presParOf" srcId="{DC25D586-37BD-4C70-97D2-F936EA789DD7}" destId="{0C4D635F-8043-4352-835D-2827DE56F610}" srcOrd="1" destOrd="0" presId="urn:microsoft.com/office/officeart/2005/8/layout/radial2"/>
    <dgm:cxn modelId="{22435010-CBE9-433E-B010-80E6FEC91D34}" type="presParOf" srcId="{DD1117E5-56E7-42F4-99A6-32E9892D58F9}" destId="{B869F91F-B52F-47D4-A0B5-0A0562C10AB5}" srcOrd="3" destOrd="0" presId="urn:microsoft.com/office/officeart/2005/8/layout/radial2"/>
    <dgm:cxn modelId="{7E7C2C78-6C6D-40E8-A62B-6764885116B2}" type="presParOf" srcId="{DD1117E5-56E7-42F4-99A6-32E9892D58F9}" destId="{AC13D9B3-A892-4338-8CC2-3B89326053FF}" srcOrd="4" destOrd="0" presId="urn:microsoft.com/office/officeart/2005/8/layout/radial2"/>
    <dgm:cxn modelId="{845973E9-5BF0-4AA5-A2D6-CD5E3450ABED}" type="presParOf" srcId="{AC13D9B3-A892-4338-8CC2-3B89326053FF}" destId="{E5256AD3-2425-4055-A48B-E1C66643DD63}" srcOrd="0" destOrd="0" presId="urn:microsoft.com/office/officeart/2005/8/layout/radial2"/>
    <dgm:cxn modelId="{83F03A03-F62F-4DFE-8E56-0811D3734768}" type="presParOf" srcId="{AC13D9B3-A892-4338-8CC2-3B89326053FF}" destId="{B2504203-91DC-4FD3-88AC-ADCE57A7EB41}" srcOrd="1" destOrd="0" presId="urn:microsoft.com/office/officeart/2005/8/layout/radial2"/>
    <dgm:cxn modelId="{F22B4FB9-D7A9-4250-8484-EDB3EA8B0617}" type="presParOf" srcId="{DD1117E5-56E7-42F4-99A6-32E9892D58F9}" destId="{F29AC7A6-1792-4FF6-84B1-9232F1DE9F97}" srcOrd="5" destOrd="0" presId="urn:microsoft.com/office/officeart/2005/8/layout/radial2"/>
    <dgm:cxn modelId="{3FF48F0A-F06F-4B44-BF64-AA488D2048D6}" type="presParOf" srcId="{DD1117E5-56E7-42F4-99A6-32E9892D58F9}" destId="{0C017ABA-E710-4CB3-9115-794C5F46A74A}" srcOrd="6" destOrd="0" presId="urn:microsoft.com/office/officeart/2005/8/layout/radial2"/>
    <dgm:cxn modelId="{5A331019-AC5B-4558-8310-88AAAE92F567}" type="presParOf" srcId="{0C017ABA-E710-4CB3-9115-794C5F46A74A}" destId="{C2A9B9A3-7421-4865-8DDF-BE36985EE127}" srcOrd="0" destOrd="0" presId="urn:microsoft.com/office/officeart/2005/8/layout/radial2"/>
    <dgm:cxn modelId="{45A7A9E5-4916-4039-AD99-D42DFCD076BB}" type="presParOf" srcId="{0C017ABA-E710-4CB3-9115-794C5F46A74A}" destId="{67E4D712-9DEB-41D2-9017-2B8CE962B24F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3FB72C-87D1-4393-83B9-967A910F1237}" type="doc">
      <dgm:prSet loTypeId="urn:microsoft.com/office/officeart/2008/layout/LinedList" loCatId="hierarchy" qsTypeId="urn:microsoft.com/office/officeart/2005/8/quickstyle/simple1" qsCatId="simple" csTypeId="urn:microsoft.com/office/officeart/2005/8/colors/accent1_1" csCatId="accent1"/>
      <dgm:spPr/>
      <dgm:t>
        <a:bodyPr/>
        <a:lstStyle/>
        <a:p>
          <a:endParaRPr lang="en-US"/>
        </a:p>
      </dgm:t>
    </dgm:pt>
    <dgm:pt modelId="{9F042B01-19B3-4C21-9ABD-AAFBFE037C3D}">
      <dgm:prSet/>
      <dgm:spPr/>
      <dgm:t>
        <a:bodyPr/>
        <a:lstStyle/>
        <a:p>
          <a:pPr rtl="0"/>
          <a:r>
            <a:rPr lang="en-US" dirty="0" smtClean="0"/>
            <a:t>It is used in Al programming, which is known as artificial intelligence programming.</a:t>
          </a:r>
          <a:endParaRPr lang="en-US" dirty="0"/>
        </a:p>
      </dgm:t>
    </dgm:pt>
    <dgm:pt modelId="{30896A81-D5EC-48A3-A424-633F2DE3644F}" type="parTrans" cxnId="{7D3F72E4-62E0-41B0-A4F7-FB3A65C68BE3}">
      <dgm:prSet/>
      <dgm:spPr/>
      <dgm:t>
        <a:bodyPr/>
        <a:lstStyle/>
        <a:p>
          <a:endParaRPr lang="en-US"/>
        </a:p>
      </dgm:t>
    </dgm:pt>
    <dgm:pt modelId="{2E580F3F-2E79-4C71-BA5C-D4C686CDF7B5}" type="sibTrans" cxnId="{7D3F72E4-62E0-41B0-A4F7-FB3A65C68BE3}">
      <dgm:prSet/>
      <dgm:spPr/>
      <dgm:t>
        <a:bodyPr/>
        <a:lstStyle/>
        <a:p>
          <a:endParaRPr lang="en-US"/>
        </a:p>
      </dgm:t>
    </dgm:pt>
    <dgm:pt modelId="{11C1037A-39F0-4F3B-85D5-A83EB1C8785E}">
      <dgm:prSet/>
      <dgm:spPr/>
      <dgm:t>
        <a:bodyPr/>
        <a:lstStyle/>
        <a:p>
          <a:pPr rtl="0"/>
          <a:r>
            <a:rPr lang="en-US" smtClean="0"/>
            <a:t>build algorithms</a:t>
          </a:r>
          <a:endParaRPr lang="en-US"/>
        </a:p>
      </dgm:t>
    </dgm:pt>
    <dgm:pt modelId="{D4A3FAF4-EDAF-458E-829F-98B36E5CFD9B}" type="parTrans" cxnId="{5BD68AD4-0CB5-4075-8C8F-F40BAE1C70D2}">
      <dgm:prSet/>
      <dgm:spPr/>
      <dgm:t>
        <a:bodyPr/>
        <a:lstStyle/>
        <a:p>
          <a:endParaRPr lang="en-US"/>
        </a:p>
      </dgm:t>
    </dgm:pt>
    <dgm:pt modelId="{0349E369-992B-46C0-B8B8-C47B9F67857B}" type="sibTrans" cxnId="{5BD68AD4-0CB5-4075-8C8F-F40BAE1C70D2}">
      <dgm:prSet/>
      <dgm:spPr/>
      <dgm:t>
        <a:bodyPr/>
        <a:lstStyle/>
        <a:p>
          <a:endParaRPr lang="en-US"/>
        </a:p>
      </dgm:t>
    </dgm:pt>
    <dgm:pt modelId="{1ED544C7-98B9-45BE-8487-DA3E9874A9D5}">
      <dgm:prSet/>
      <dgm:spPr/>
      <dgm:t>
        <a:bodyPr/>
        <a:lstStyle/>
        <a:p>
          <a:pPr rtl="0"/>
          <a:r>
            <a:rPr lang="en-US" smtClean="0"/>
            <a:t>Used in video game programming, such as Duty, Far Cry, and Call of Duty.</a:t>
          </a:r>
          <a:endParaRPr lang="en-US"/>
        </a:p>
      </dgm:t>
    </dgm:pt>
    <dgm:pt modelId="{1E513927-23C2-4E1D-B993-494A33BBB53C}" type="parTrans" cxnId="{E19C1641-8581-4A15-8A18-387CA7972CD6}">
      <dgm:prSet/>
      <dgm:spPr/>
      <dgm:t>
        <a:bodyPr/>
        <a:lstStyle/>
        <a:p>
          <a:endParaRPr lang="en-US"/>
        </a:p>
      </dgm:t>
    </dgm:pt>
    <dgm:pt modelId="{4D44FB41-F35E-4C22-B4C4-7FA6F032C31B}" type="sibTrans" cxnId="{E19C1641-8581-4A15-8A18-387CA7972CD6}">
      <dgm:prSet/>
      <dgm:spPr/>
      <dgm:t>
        <a:bodyPr/>
        <a:lstStyle/>
        <a:p>
          <a:endParaRPr lang="en-US"/>
        </a:p>
      </dgm:t>
    </dgm:pt>
    <dgm:pt modelId="{7244C05F-BCF8-43AF-8EF0-6AF415D7F18F}" type="pres">
      <dgm:prSet presAssocID="{A13FB72C-87D1-4393-83B9-967A910F1237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C7D0CC4-57A0-42AC-98E0-A3CF62F68A42}" type="pres">
      <dgm:prSet presAssocID="{9F042B01-19B3-4C21-9ABD-AAFBFE037C3D}" presName="thickLine" presStyleLbl="alignNode1" presStyleIdx="0" presStyleCnt="3"/>
      <dgm:spPr/>
    </dgm:pt>
    <dgm:pt modelId="{039A0F0E-64C3-4CB2-9999-AE9A21B7D11F}" type="pres">
      <dgm:prSet presAssocID="{9F042B01-19B3-4C21-9ABD-AAFBFE037C3D}" presName="horz1" presStyleCnt="0"/>
      <dgm:spPr/>
    </dgm:pt>
    <dgm:pt modelId="{40118975-11A6-43DC-8D8F-B1110A51E782}" type="pres">
      <dgm:prSet presAssocID="{9F042B01-19B3-4C21-9ABD-AAFBFE037C3D}" presName="tx1" presStyleLbl="revTx" presStyleIdx="0" presStyleCnt="3"/>
      <dgm:spPr/>
      <dgm:t>
        <a:bodyPr/>
        <a:lstStyle/>
        <a:p>
          <a:endParaRPr lang="en-US"/>
        </a:p>
      </dgm:t>
    </dgm:pt>
    <dgm:pt modelId="{FA5AB992-EF58-4347-A704-41978910EC0A}" type="pres">
      <dgm:prSet presAssocID="{9F042B01-19B3-4C21-9ABD-AAFBFE037C3D}" presName="vert1" presStyleCnt="0"/>
      <dgm:spPr/>
    </dgm:pt>
    <dgm:pt modelId="{C506A87C-176B-4894-A668-3242762E0E55}" type="pres">
      <dgm:prSet presAssocID="{11C1037A-39F0-4F3B-85D5-A83EB1C8785E}" presName="thickLine" presStyleLbl="alignNode1" presStyleIdx="1" presStyleCnt="3"/>
      <dgm:spPr/>
    </dgm:pt>
    <dgm:pt modelId="{554482ED-A9B7-472A-AF7C-577770FC5F1F}" type="pres">
      <dgm:prSet presAssocID="{11C1037A-39F0-4F3B-85D5-A83EB1C8785E}" presName="horz1" presStyleCnt="0"/>
      <dgm:spPr/>
    </dgm:pt>
    <dgm:pt modelId="{E638D1FB-F3F0-478A-8959-CA7DAE4FD2D5}" type="pres">
      <dgm:prSet presAssocID="{11C1037A-39F0-4F3B-85D5-A83EB1C8785E}" presName="tx1" presStyleLbl="revTx" presStyleIdx="1" presStyleCnt="3"/>
      <dgm:spPr/>
      <dgm:t>
        <a:bodyPr/>
        <a:lstStyle/>
        <a:p>
          <a:endParaRPr lang="en-US"/>
        </a:p>
      </dgm:t>
    </dgm:pt>
    <dgm:pt modelId="{DBF448AB-0D34-4667-A04A-D08A79A293D3}" type="pres">
      <dgm:prSet presAssocID="{11C1037A-39F0-4F3B-85D5-A83EB1C8785E}" presName="vert1" presStyleCnt="0"/>
      <dgm:spPr/>
    </dgm:pt>
    <dgm:pt modelId="{E35FCC60-D4F7-47AD-BBB2-27000AFE148B}" type="pres">
      <dgm:prSet presAssocID="{1ED544C7-98B9-45BE-8487-DA3E9874A9D5}" presName="thickLine" presStyleLbl="alignNode1" presStyleIdx="2" presStyleCnt="3"/>
      <dgm:spPr/>
    </dgm:pt>
    <dgm:pt modelId="{61DCF9E5-5D0B-4CED-9226-4411405A4B73}" type="pres">
      <dgm:prSet presAssocID="{1ED544C7-98B9-45BE-8487-DA3E9874A9D5}" presName="horz1" presStyleCnt="0"/>
      <dgm:spPr/>
    </dgm:pt>
    <dgm:pt modelId="{DA193671-59FC-4B31-81F7-272FD551C13A}" type="pres">
      <dgm:prSet presAssocID="{1ED544C7-98B9-45BE-8487-DA3E9874A9D5}" presName="tx1" presStyleLbl="revTx" presStyleIdx="2" presStyleCnt="3"/>
      <dgm:spPr/>
      <dgm:t>
        <a:bodyPr/>
        <a:lstStyle/>
        <a:p>
          <a:endParaRPr lang="en-US"/>
        </a:p>
      </dgm:t>
    </dgm:pt>
    <dgm:pt modelId="{AA8BDE45-3A60-4ECD-9385-7FAA1CD3B7FB}" type="pres">
      <dgm:prSet presAssocID="{1ED544C7-98B9-45BE-8487-DA3E9874A9D5}" presName="vert1" presStyleCnt="0"/>
      <dgm:spPr/>
    </dgm:pt>
  </dgm:ptLst>
  <dgm:cxnLst>
    <dgm:cxn modelId="{E19C1641-8581-4A15-8A18-387CA7972CD6}" srcId="{A13FB72C-87D1-4393-83B9-967A910F1237}" destId="{1ED544C7-98B9-45BE-8487-DA3E9874A9D5}" srcOrd="2" destOrd="0" parTransId="{1E513927-23C2-4E1D-B993-494A33BBB53C}" sibTransId="{4D44FB41-F35E-4C22-B4C4-7FA6F032C31B}"/>
    <dgm:cxn modelId="{3EA895D6-0571-4962-A7D3-96E9DB828F81}" type="presOf" srcId="{A13FB72C-87D1-4393-83B9-967A910F1237}" destId="{7244C05F-BCF8-43AF-8EF0-6AF415D7F18F}" srcOrd="0" destOrd="0" presId="urn:microsoft.com/office/officeart/2008/layout/LinedList"/>
    <dgm:cxn modelId="{64385A89-9B51-4A52-A0F6-114FFB1707BF}" type="presOf" srcId="{1ED544C7-98B9-45BE-8487-DA3E9874A9D5}" destId="{DA193671-59FC-4B31-81F7-272FD551C13A}" srcOrd="0" destOrd="0" presId="urn:microsoft.com/office/officeart/2008/layout/LinedList"/>
    <dgm:cxn modelId="{7D3F72E4-62E0-41B0-A4F7-FB3A65C68BE3}" srcId="{A13FB72C-87D1-4393-83B9-967A910F1237}" destId="{9F042B01-19B3-4C21-9ABD-AAFBFE037C3D}" srcOrd="0" destOrd="0" parTransId="{30896A81-D5EC-48A3-A424-633F2DE3644F}" sibTransId="{2E580F3F-2E79-4C71-BA5C-D4C686CDF7B5}"/>
    <dgm:cxn modelId="{5BD68AD4-0CB5-4075-8C8F-F40BAE1C70D2}" srcId="{A13FB72C-87D1-4393-83B9-967A910F1237}" destId="{11C1037A-39F0-4F3B-85D5-A83EB1C8785E}" srcOrd="1" destOrd="0" parTransId="{D4A3FAF4-EDAF-458E-829F-98B36E5CFD9B}" sibTransId="{0349E369-992B-46C0-B8B8-C47B9F67857B}"/>
    <dgm:cxn modelId="{67C4B763-A95B-4F39-BF82-D14243EE2FE6}" type="presOf" srcId="{11C1037A-39F0-4F3B-85D5-A83EB1C8785E}" destId="{E638D1FB-F3F0-478A-8959-CA7DAE4FD2D5}" srcOrd="0" destOrd="0" presId="urn:microsoft.com/office/officeart/2008/layout/LinedList"/>
    <dgm:cxn modelId="{62FF05F2-D60D-48F7-B4A7-593757988F78}" type="presOf" srcId="{9F042B01-19B3-4C21-9ABD-AAFBFE037C3D}" destId="{40118975-11A6-43DC-8D8F-B1110A51E782}" srcOrd="0" destOrd="0" presId="urn:microsoft.com/office/officeart/2008/layout/LinedList"/>
    <dgm:cxn modelId="{C2CAABFB-F8A4-40E2-95EA-15879E7044B8}" type="presParOf" srcId="{7244C05F-BCF8-43AF-8EF0-6AF415D7F18F}" destId="{FC7D0CC4-57A0-42AC-98E0-A3CF62F68A42}" srcOrd="0" destOrd="0" presId="urn:microsoft.com/office/officeart/2008/layout/LinedList"/>
    <dgm:cxn modelId="{9A73E690-996B-43E7-BCF9-F479E7FE960D}" type="presParOf" srcId="{7244C05F-BCF8-43AF-8EF0-6AF415D7F18F}" destId="{039A0F0E-64C3-4CB2-9999-AE9A21B7D11F}" srcOrd="1" destOrd="0" presId="urn:microsoft.com/office/officeart/2008/layout/LinedList"/>
    <dgm:cxn modelId="{E645233A-1645-4BC3-86A0-062ACB66EFAF}" type="presParOf" srcId="{039A0F0E-64C3-4CB2-9999-AE9A21B7D11F}" destId="{40118975-11A6-43DC-8D8F-B1110A51E782}" srcOrd="0" destOrd="0" presId="urn:microsoft.com/office/officeart/2008/layout/LinedList"/>
    <dgm:cxn modelId="{779C72B2-077C-483B-B461-BB4A9F7E5FAF}" type="presParOf" srcId="{039A0F0E-64C3-4CB2-9999-AE9A21B7D11F}" destId="{FA5AB992-EF58-4347-A704-41978910EC0A}" srcOrd="1" destOrd="0" presId="urn:microsoft.com/office/officeart/2008/layout/LinedList"/>
    <dgm:cxn modelId="{77AE5465-DE85-42BD-A99D-27131EEF3C2F}" type="presParOf" srcId="{7244C05F-BCF8-43AF-8EF0-6AF415D7F18F}" destId="{C506A87C-176B-4894-A668-3242762E0E55}" srcOrd="2" destOrd="0" presId="urn:microsoft.com/office/officeart/2008/layout/LinedList"/>
    <dgm:cxn modelId="{485489BC-9CE2-4D39-9D7C-1DFCC81F059F}" type="presParOf" srcId="{7244C05F-BCF8-43AF-8EF0-6AF415D7F18F}" destId="{554482ED-A9B7-472A-AF7C-577770FC5F1F}" srcOrd="3" destOrd="0" presId="urn:microsoft.com/office/officeart/2008/layout/LinedList"/>
    <dgm:cxn modelId="{D4354527-39D0-4C3A-8C0E-F29A90BCA462}" type="presParOf" srcId="{554482ED-A9B7-472A-AF7C-577770FC5F1F}" destId="{E638D1FB-F3F0-478A-8959-CA7DAE4FD2D5}" srcOrd="0" destOrd="0" presId="urn:microsoft.com/office/officeart/2008/layout/LinedList"/>
    <dgm:cxn modelId="{BA609E19-95B6-4941-82FC-2E60241EC25C}" type="presParOf" srcId="{554482ED-A9B7-472A-AF7C-577770FC5F1F}" destId="{DBF448AB-0D34-4667-A04A-D08A79A293D3}" srcOrd="1" destOrd="0" presId="urn:microsoft.com/office/officeart/2008/layout/LinedList"/>
    <dgm:cxn modelId="{4E6B750B-F9FC-4CB0-B81F-04885F575EB8}" type="presParOf" srcId="{7244C05F-BCF8-43AF-8EF0-6AF415D7F18F}" destId="{E35FCC60-D4F7-47AD-BBB2-27000AFE148B}" srcOrd="4" destOrd="0" presId="urn:microsoft.com/office/officeart/2008/layout/LinedList"/>
    <dgm:cxn modelId="{7E8CB855-FF41-48A1-BFF4-7C3F732147F0}" type="presParOf" srcId="{7244C05F-BCF8-43AF-8EF0-6AF415D7F18F}" destId="{61DCF9E5-5D0B-4CED-9226-4411405A4B73}" srcOrd="5" destOrd="0" presId="urn:microsoft.com/office/officeart/2008/layout/LinedList"/>
    <dgm:cxn modelId="{4EE77612-7AF4-49C7-9E88-0E8D6E2BCFDF}" type="presParOf" srcId="{61DCF9E5-5D0B-4CED-9226-4411405A4B73}" destId="{DA193671-59FC-4B31-81F7-272FD551C13A}" srcOrd="0" destOrd="0" presId="urn:microsoft.com/office/officeart/2008/layout/LinedList"/>
    <dgm:cxn modelId="{25A30E50-CABE-4EDA-B7DD-83E96F19042A}" type="presParOf" srcId="{61DCF9E5-5D0B-4CED-9226-4411405A4B73}" destId="{AA8BDE45-3A60-4ECD-9385-7FAA1CD3B7F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5F07E4E-A663-4C8E-9729-088155020748}" type="doc">
      <dgm:prSet loTypeId="urn:microsoft.com/office/officeart/2008/layout/LinedList" loCatId="hierarchy" qsTypeId="urn:microsoft.com/office/officeart/2005/8/quickstyle/simple1" qsCatId="simple" csTypeId="urn:microsoft.com/office/officeart/2005/8/colors/accent1_5" csCatId="accent1"/>
      <dgm:spPr/>
      <dgm:t>
        <a:bodyPr/>
        <a:lstStyle/>
        <a:p>
          <a:endParaRPr lang="en-US"/>
        </a:p>
      </dgm:t>
    </dgm:pt>
    <dgm:pt modelId="{60DD8065-3329-45DE-8D74-3A5A971D8731}">
      <dgm:prSet/>
      <dgm:spPr/>
      <dgm:t>
        <a:bodyPr/>
        <a:lstStyle/>
        <a:p>
          <a:pPr rtl="0"/>
          <a:endParaRPr lang="en-US"/>
        </a:p>
      </dgm:t>
    </dgm:pt>
    <dgm:pt modelId="{DBB5D219-2985-4E80-9A3B-F4F772DD5678}" type="parTrans" cxnId="{0FD99A83-612C-4801-B37C-41AC47DCB854}">
      <dgm:prSet/>
      <dgm:spPr/>
      <dgm:t>
        <a:bodyPr/>
        <a:lstStyle/>
        <a:p>
          <a:endParaRPr lang="en-US"/>
        </a:p>
      </dgm:t>
    </dgm:pt>
    <dgm:pt modelId="{1F35E72B-A3BE-47F2-AF99-7001321D125A}" type="sibTrans" cxnId="{0FD99A83-612C-4801-B37C-41AC47DCB854}">
      <dgm:prSet/>
      <dgm:spPr/>
      <dgm:t>
        <a:bodyPr/>
        <a:lstStyle/>
        <a:p>
          <a:endParaRPr lang="en-US"/>
        </a:p>
      </dgm:t>
    </dgm:pt>
    <dgm:pt modelId="{DDC0FE5C-9F09-467B-8895-47B18199ED32}">
      <dgm:prSet/>
      <dgm:spPr/>
      <dgm:t>
        <a:bodyPr/>
        <a:lstStyle/>
        <a:p>
          <a:pPr rtl="0"/>
          <a:r>
            <a:rPr lang="en-US" smtClean="0"/>
            <a:t>It is used in the programming and design of blockchain applications, and digital currencies: such as Ethereum and Bitcoin.</a:t>
          </a:r>
          <a:endParaRPr lang="en-US"/>
        </a:p>
      </dgm:t>
    </dgm:pt>
    <dgm:pt modelId="{7B21459E-992A-450F-A993-484634DD2595}" type="parTrans" cxnId="{05F47A6F-3139-4FA4-BE69-8CF70BFAE7D0}">
      <dgm:prSet/>
      <dgm:spPr/>
      <dgm:t>
        <a:bodyPr/>
        <a:lstStyle/>
        <a:p>
          <a:endParaRPr lang="en-US"/>
        </a:p>
      </dgm:t>
    </dgm:pt>
    <dgm:pt modelId="{A859014D-B8CF-4FC1-84E0-6E2309C305F3}" type="sibTrans" cxnId="{05F47A6F-3139-4FA4-BE69-8CF70BFAE7D0}">
      <dgm:prSet/>
      <dgm:spPr/>
      <dgm:t>
        <a:bodyPr/>
        <a:lstStyle/>
        <a:p>
          <a:endParaRPr lang="en-US"/>
        </a:p>
      </dgm:t>
    </dgm:pt>
    <dgm:pt modelId="{1C6B2391-96F4-432D-BCF8-751D63C801AC}">
      <dgm:prSet/>
      <dgm:spPr/>
      <dgm:t>
        <a:bodyPr/>
        <a:lstStyle/>
        <a:p>
          <a:pPr rtl="0"/>
          <a:r>
            <a:rPr lang="en-US" smtClean="0"/>
            <a:t>Programming for Mac and Windows Operating System</a:t>
          </a:r>
          <a:endParaRPr lang="en-US"/>
        </a:p>
      </dgm:t>
    </dgm:pt>
    <dgm:pt modelId="{142277EA-D5D0-4005-9B7D-7EC77CFA6319}" type="parTrans" cxnId="{ED9AB9AC-A941-41F4-8D3E-AFBAD498B701}">
      <dgm:prSet/>
      <dgm:spPr/>
      <dgm:t>
        <a:bodyPr/>
        <a:lstStyle/>
        <a:p>
          <a:endParaRPr lang="en-US"/>
        </a:p>
      </dgm:t>
    </dgm:pt>
    <dgm:pt modelId="{7E45E0E9-81B7-4943-A814-B5549C9FE8E9}" type="sibTrans" cxnId="{ED9AB9AC-A941-41F4-8D3E-AFBAD498B701}">
      <dgm:prSet/>
      <dgm:spPr/>
      <dgm:t>
        <a:bodyPr/>
        <a:lstStyle/>
        <a:p>
          <a:endParaRPr lang="en-US"/>
        </a:p>
      </dgm:t>
    </dgm:pt>
    <dgm:pt modelId="{655212D9-FF34-4082-9293-BAEB47CACD4E}" type="pres">
      <dgm:prSet presAssocID="{E5F07E4E-A663-4C8E-9729-088155020748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DFC1CD4E-A42C-41F2-AA0E-1E2DD3066B3E}" type="pres">
      <dgm:prSet presAssocID="{60DD8065-3329-45DE-8D74-3A5A971D8731}" presName="thickLine" presStyleLbl="alignNode1" presStyleIdx="0" presStyleCnt="1"/>
      <dgm:spPr/>
    </dgm:pt>
    <dgm:pt modelId="{CBA78F28-115A-40C9-B597-A886BDC4C25A}" type="pres">
      <dgm:prSet presAssocID="{60DD8065-3329-45DE-8D74-3A5A971D8731}" presName="horz1" presStyleCnt="0"/>
      <dgm:spPr/>
    </dgm:pt>
    <dgm:pt modelId="{ACFC73D2-5188-404E-ADED-145C59419F8C}" type="pres">
      <dgm:prSet presAssocID="{60DD8065-3329-45DE-8D74-3A5A971D8731}" presName="tx1" presStyleLbl="revTx" presStyleIdx="0" presStyleCnt="3"/>
      <dgm:spPr/>
      <dgm:t>
        <a:bodyPr/>
        <a:lstStyle/>
        <a:p>
          <a:endParaRPr lang="en-US"/>
        </a:p>
      </dgm:t>
    </dgm:pt>
    <dgm:pt modelId="{86AEC016-6984-437F-A6D2-6A736775653E}" type="pres">
      <dgm:prSet presAssocID="{60DD8065-3329-45DE-8D74-3A5A971D8731}" presName="vert1" presStyleCnt="0"/>
      <dgm:spPr/>
    </dgm:pt>
    <dgm:pt modelId="{7C2CF279-3A7D-4638-9BAB-F127E0765600}" type="pres">
      <dgm:prSet presAssocID="{DDC0FE5C-9F09-467B-8895-47B18199ED32}" presName="vertSpace2a" presStyleCnt="0"/>
      <dgm:spPr/>
    </dgm:pt>
    <dgm:pt modelId="{3E6E05F9-77BD-4673-9DF9-409F9D825065}" type="pres">
      <dgm:prSet presAssocID="{DDC0FE5C-9F09-467B-8895-47B18199ED32}" presName="horz2" presStyleCnt="0"/>
      <dgm:spPr/>
    </dgm:pt>
    <dgm:pt modelId="{44FE5622-A959-4A2D-90FC-DB1DFD03D85B}" type="pres">
      <dgm:prSet presAssocID="{DDC0FE5C-9F09-467B-8895-47B18199ED32}" presName="horzSpace2" presStyleCnt="0"/>
      <dgm:spPr/>
    </dgm:pt>
    <dgm:pt modelId="{2751927C-A4B9-41C7-BBBE-967F3C6A11EB}" type="pres">
      <dgm:prSet presAssocID="{DDC0FE5C-9F09-467B-8895-47B18199ED32}" presName="tx2" presStyleLbl="revTx" presStyleIdx="1" presStyleCnt="3"/>
      <dgm:spPr/>
      <dgm:t>
        <a:bodyPr/>
        <a:lstStyle/>
        <a:p>
          <a:endParaRPr lang="en-US"/>
        </a:p>
      </dgm:t>
    </dgm:pt>
    <dgm:pt modelId="{3EA07B2E-85AF-4388-96AB-C7EB9E89001D}" type="pres">
      <dgm:prSet presAssocID="{DDC0FE5C-9F09-467B-8895-47B18199ED32}" presName="vert2" presStyleCnt="0"/>
      <dgm:spPr/>
    </dgm:pt>
    <dgm:pt modelId="{4E573A57-0458-418D-A20F-43751D857B96}" type="pres">
      <dgm:prSet presAssocID="{DDC0FE5C-9F09-467B-8895-47B18199ED32}" presName="thinLine2b" presStyleLbl="callout" presStyleIdx="0" presStyleCnt="2"/>
      <dgm:spPr/>
    </dgm:pt>
    <dgm:pt modelId="{30CDA8D6-93AE-4F99-8DF6-4F594168977D}" type="pres">
      <dgm:prSet presAssocID="{DDC0FE5C-9F09-467B-8895-47B18199ED32}" presName="vertSpace2b" presStyleCnt="0"/>
      <dgm:spPr/>
    </dgm:pt>
    <dgm:pt modelId="{759C2BD5-00E5-4C13-BBD0-6F51A4D63222}" type="pres">
      <dgm:prSet presAssocID="{1C6B2391-96F4-432D-BCF8-751D63C801AC}" presName="horz2" presStyleCnt="0"/>
      <dgm:spPr/>
    </dgm:pt>
    <dgm:pt modelId="{DA40D1C8-88AD-4A74-95B6-329E0DF63CEC}" type="pres">
      <dgm:prSet presAssocID="{1C6B2391-96F4-432D-BCF8-751D63C801AC}" presName="horzSpace2" presStyleCnt="0"/>
      <dgm:spPr/>
    </dgm:pt>
    <dgm:pt modelId="{AF04BF03-345C-4B1C-8F37-A878B6C240A4}" type="pres">
      <dgm:prSet presAssocID="{1C6B2391-96F4-432D-BCF8-751D63C801AC}" presName="tx2" presStyleLbl="revTx" presStyleIdx="2" presStyleCnt="3"/>
      <dgm:spPr/>
      <dgm:t>
        <a:bodyPr/>
        <a:lstStyle/>
        <a:p>
          <a:endParaRPr lang="en-US"/>
        </a:p>
      </dgm:t>
    </dgm:pt>
    <dgm:pt modelId="{567DBFDD-4A45-488B-999E-7718C142F632}" type="pres">
      <dgm:prSet presAssocID="{1C6B2391-96F4-432D-BCF8-751D63C801AC}" presName="vert2" presStyleCnt="0"/>
      <dgm:spPr/>
    </dgm:pt>
    <dgm:pt modelId="{B24F2B9E-4A59-4F35-AF46-EF8EE1612D59}" type="pres">
      <dgm:prSet presAssocID="{1C6B2391-96F4-432D-BCF8-751D63C801AC}" presName="thinLine2b" presStyleLbl="callout" presStyleIdx="1" presStyleCnt="2"/>
      <dgm:spPr/>
    </dgm:pt>
    <dgm:pt modelId="{1B1B5E78-FCC5-4802-87D8-335756491D6D}" type="pres">
      <dgm:prSet presAssocID="{1C6B2391-96F4-432D-BCF8-751D63C801AC}" presName="vertSpace2b" presStyleCnt="0"/>
      <dgm:spPr/>
    </dgm:pt>
  </dgm:ptLst>
  <dgm:cxnLst>
    <dgm:cxn modelId="{0FD99A83-612C-4801-B37C-41AC47DCB854}" srcId="{E5F07E4E-A663-4C8E-9729-088155020748}" destId="{60DD8065-3329-45DE-8D74-3A5A971D8731}" srcOrd="0" destOrd="0" parTransId="{DBB5D219-2985-4E80-9A3B-F4F772DD5678}" sibTransId="{1F35E72B-A3BE-47F2-AF99-7001321D125A}"/>
    <dgm:cxn modelId="{ED9AB9AC-A941-41F4-8D3E-AFBAD498B701}" srcId="{60DD8065-3329-45DE-8D74-3A5A971D8731}" destId="{1C6B2391-96F4-432D-BCF8-751D63C801AC}" srcOrd="1" destOrd="0" parTransId="{142277EA-D5D0-4005-9B7D-7EC77CFA6319}" sibTransId="{7E45E0E9-81B7-4943-A814-B5549C9FE8E9}"/>
    <dgm:cxn modelId="{ED76A43B-0AAA-4384-AF4A-07917DE82BE0}" type="presOf" srcId="{E5F07E4E-A663-4C8E-9729-088155020748}" destId="{655212D9-FF34-4082-9293-BAEB47CACD4E}" srcOrd="0" destOrd="0" presId="urn:microsoft.com/office/officeart/2008/layout/LinedList"/>
    <dgm:cxn modelId="{C98C264E-10DE-4156-B4BC-EC260F24A1EA}" type="presOf" srcId="{DDC0FE5C-9F09-467B-8895-47B18199ED32}" destId="{2751927C-A4B9-41C7-BBBE-967F3C6A11EB}" srcOrd="0" destOrd="0" presId="urn:microsoft.com/office/officeart/2008/layout/LinedList"/>
    <dgm:cxn modelId="{A5329A7C-AC9E-4D91-B72A-EF2EB4CA8159}" type="presOf" srcId="{1C6B2391-96F4-432D-BCF8-751D63C801AC}" destId="{AF04BF03-345C-4B1C-8F37-A878B6C240A4}" srcOrd="0" destOrd="0" presId="urn:microsoft.com/office/officeart/2008/layout/LinedList"/>
    <dgm:cxn modelId="{05F47A6F-3139-4FA4-BE69-8CF70BFAE7D0}" srcId="{60DD8065-3329-45DE-8D74-3A5A971D8731}" destId="{DDC0FE5C-9F09-467B-8895-47B18199ED32}" srcOrd="0" destOrd="0" parTransId="{7B21459E-992A-450F-A993-484634DD2595}" sibTransId="{A859014D-B8CF-4FC1-84E0-6E2309C305F3}"/>
    <dgm:cxn modelId="{8C212340-82A1-4449-B7BE-146BE28D78DF}" type="presOf" srcId="{60DD8065-3329-45DE-8D74-3A5A971D8731}" destId="{ACFC73D2-5188-404E-ADED-145C59419F8C}" srcOrd="0" destOrd="0" presId="urn:microsoft.com/office/officeart/2008/layout/LinedList"/>
    <dgm:cxn modelId="{E4D86BB3-5815-4C63-B438-616B3075903C}" type="presParOf" srcId="{655212D9-FF34-4082-9293-BAEB47CACD4E}" destId="{DFC1CD4E-A42C-41F2-AA0E-1E2DD3066B3E}" srcOrd="0" destOrd="0" presId="urn:microsoft.com/office/officeart/2008/layout/LinedList"/>
    <dgm:cxn modelId="{E7C5B66E-1CAF-4060-9E55-06FD1ED58DDA}" type="presParOf" srcId="{655212D9-FF34-4082-9293-BAEB47CACD4E}" destId="{CBA78F28-115A-40C9-B597-A886BDC4C25A}" srcOrd="1" destOrd="0" presId="urn:microsoft.com/office/officeart/2008/layout/LinedList"/>
    <dgm:cxn modelId="{B1F44D4F-12D0-4A1D-8D2E-92E07682E9C8}" type="presParOf" srcId="{CBA78F28-115A-40C9-B597-A886BDC4C25A}" destId="{ACFC73D2-5188-404E-ADED-145C59419F8C}" srcOrd="0" destOrd="0" presId="urn:microsoft.com/office/officeart/2008/layout/LinedList"/>
    <dgm:cxn modelId="{24BB6B34-7B42-413D-89D4-C9EF2DDC11D4}" type="presParOf" srcId="{CBA78F28-115A-40C9-B597-A886BDC4C25A}" destId="{86AEC016-6984-437F-A6D2-6A736775653E}" srcOrd="1" destOrd="0" presId="urn:microsoft.com/office/officeart/2008/layout/LinedList"/>
    <dgm:cxn modelId="{8479CAB8-6146-4A03-B0F9-EF74BECD53D5}" type="presParOf" srcId="{86AEC016-6984-437F-A6D2-6A736775653E}" destId="{7C2CF279-3A7D-4638-9BAB-F127E0765600}" srcOrd="0" destOrd="0" presId="urn:microsoft.com/office/officeart/2008/layout/LinedList"/>
    <dgm:cxn modelId="{E51F65C3-E136-4752-8B83-4BF2734A2352}" type="presParOf" srcId="{86AEC016-6984-437F-A6D2-6A736775653E}" destId="{3E6E05F9-77BD-4673-9DF9-409F9D825065}" srcOrd="1" destOrd="0" presId="urn:microsoft.com/office/officeart/2008/layout/LinedList"/>
    <dgm:cxn modelId="{AB7491FF-82BE-4D3F-9B55-B55DBBFC2379}" type="presParOf" srcId="{3E6E05F9-77BD-4673-9DF9-409F9D825065}" destId="{44FE5622-A959-4A2D-90FC-DB1DFD03D85B}" srcOrd="0" destOrd="0" presId="urn:microsoft.com/office/officeart/2008/layout/LinedList"/>
    <dgm:cxn modelId="{3569DECA-53B1-418D-AD46-C9AA215C8E72}" type="presParOf" srcId="{3E6E05F9-77BD-4673-9DF9-409F9D825065}" destId="{2751927C-A4B9-41C7-BBBE-967F3C6A11EB}" srcOrd="1" destOrd="0" presId="urn:microsoft.com/office/officeart/2008/layout/LinedList"/>
    <dgm:cxn modelId="{784B580F-F1D0-4AD3-BE18-3680A595A276}" type="presParOf" srcId="{3E6E05F9-77BD-4673-9DF9-409F9D825065}" destId="{3EA07B2E-85AF-4388-96AB-C7EB9E89001D}" srcOrd="2" destOrd="0" presId="urn:microsoft.com/office/officeart/2008/layout/LinedList"/>
    <dgm:cxn modelId="{CB54E5A2-D736-43E6-85EB-73F8C05F0170}" type="presParOf" srcId="{86AEC016-6984-437F-A6D2-6A736775653E}" destId="{4E573A57-0458-418D-A20F-43751D857B96}" srcOrd="2" destOrd="0" presId="urn:microsoft.com/office/officeart/2008/layout/LinedList"/>
    <dgm:cxn modelId="{0F33A6CB-CCB1-4449-8A08-8C94AF6B2BBA}" type="presParOf" srcId="{86AEC016-6984-437F-A6D2-6A736775653E}" destId="{30CDA8D6-93AE-4F99-8DF6-4F594168977D}" srcOrd="3" destOrd="0" presId="urn:microsoft.com/office/officeart/2008/layout/LinedList"/>
    <dgm:cxn modelId="{14141D4A-B0A2-4407-977D-407F0D63BF67}" type="presParOf" srcId="{86AEC016-6984-437F-A6D2-6A736775653E}" destId="{759C2BD5-00E5-4C13-BBD0-6F51A4D63222}" srcOrd="4" destOrd="0" presId="urn:microsoft.com/office/officeart/2008/layout/LinedList"/>
    <dgm:cxn modelId="{C5C5C7B6-1430-4E8F-B84C-753643CDC45F}" type="presParOf" srcId="{759C2BD5-00E5-4C13-BBD0-6F51A4D63222}" destId="{DA40D1C8-88AD-4A74-95B6-329E0DF63CEC}" srcOrd="0" destOrd="0" presId="urn:microsoft.com/office/officeart/2008/layout/LinedList"/>
    <dgm:cxn modelId="{B7688CBE-5349-4D7A-8A0F-37C88FD8F864}" type="presParOf" srcId="{759C2BD5-00E5-4C13-BBD0-6F51A4D63222}" destId="{AF04BF03-345C-4B1C-8F37-A878B6C240A4}" srcOrd="1" destOrd="0" presId="urn:microsoft.com/office/officeart/2008/layout/LinedList"/>
    <dgm:cxn modelId="{338547F4-6820-4526-9E5F-10F9DAAFC7CD}" type="presParOf" srcId="{759C2BD5-00E5-4C13-BBD0-6F51A4D63222}" destId="{567DBFDD-4A45-488B-999E-7718C142F632}" srcOrd="2" destOrd="0" presId="urn:microsoft.com/office/officeart/2008/layout/LinedList"/>
    <dgm:cxn modelId="{F025E21E-DCC9-43FC-951F-6B85BBCA3092}" type="presParOf" srcId="{86AEC016-6984-437F-A6D2-6A736775653E}" destId="{B24F2B9E-4A59-4F35-AF46-EF8EE1612D59}" srcOrd="5" destOrd="0" presId="urn:microsoft.com/office/officeart/2008/layout/LinedList"/>
    <dgm:cxn modelId="{75E122C3-E286-477B-8AFE-876239EF9778}" type="presParOf" srcId="{86AEC016-6984-437F-A6D2-6A736775653E}" destId="{1B1B5E78-FCC5-4802-87D8-335756491D6D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B65B96-6D23-4EE3-81AB-1936CE43447A}">
      <dsp:nvSpPr>
        <dsp:cNvPr id="0" name=""/>
        <dsp:cNvSpPr/>
      </dsp:nvSpPr>
      <dsp:spPr>
        <a:xfrm>
          <a:off x="0" y="132"/>
          <a:ext cx="8125326" cy="4675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Mahmoud Shaban Abd_ELwadoud</a:t>
          </a:r>
          <a:endParaRPr lang="en-US" sz="2200" kern="1200" dirty="0"/>
        </a:p>
      </dsp:txBody>
      <dsp:txXfrm>
        <a:off x="22824" y="22956"/>
        <a:ext cx="8079678" cy="421894"/>
      </dsp:txXfrm>
    </dsp:sp>
    <dsp:sp modelId="{EEA6C2AB-8D05-4EB6-BA1C-7D51F9754E22}">
      <dsp:nvSpPr>
        <dsp:cNvPr id="0" name=""/>
        <dsp:cNvSpPr/>
      </dsp:nvSpPr>
      <dsp:spPr>
        <a:xfrm>
          <a:off x="0" y="483305"/>
          <a:ext cx="8125326" cy="4675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Mahmoud Ahmed Saudi</a:t>
          </a:r>
          <a:endParaRPr lang="en-US" sz="2200" kern="1200" dirty="0"/>
        </a:p>
      </dsp:txBody>
      <dsp:txXfrm>
        <a:off x="22824" y="506129"/>
        <a:ext cx="8079678" cy="421894"/>
      </dsp:txXfrm>
    </dsp:sp>
    <dsp:sp modelId="{E3EEACF7-F214-424C-8B5F-9ACD80DC72D0}">
      <dsp:nvSpPr>
        <dsp:cNvPr id="0" name=""/>
        <dsp:cNvSpPr/>
      </dsp:nvSpPr>
      <dsp:spPr>
        <a:xfrm>
          <a:off x="0" y="961374"/>
          <a:ext cx="8125326" cy="4675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Mahmoud Ashraf Rashid</a:t>
          </a:r>
          <a:endParaRPr lang="en-US" sz="2200" kern="1200" dirty="0"/>
        </a:p>
      </dsp:txBody>
      <dsp:txXfrm>
        <a:off x="22824" y="984198"/>
        <a:ext cx="8079678" cy="421894"/>
      </dsp:txXfrm>
    </dsp:sp>
    <dsp:sp modelId="{0FBDB0A4-28A2-493B-96F4-8E7D01314928}">
      <dsp:nvSpPr>
        <dsp:cNvPr id="0" name=""/>
        <dsp:cNvSpPr/>
      </dsp:nvSpPr>
      <dsp:spPr>
        <a:xfrm>
          <a:off x="0" y="1441995"/>
          <a:ext cx="8125326" cy="4675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Mohamed Ehab Hassan Sayed</a:t>
          </a:r>
          <a:endParaRPr lang="en-US" sz="2200" kern="1200" dirty="0"/>
        </a:p>
      </dsp:txBody>
      <dsp:txXfrm>
        <a:off x="22824" y="1464819"/>
        <a:ext cx="8079678" cy="4218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9AC7A6-1792-4FF6-84B1-9232F1DE9F97}">
      <dsp:nvSpPr>
        <dsp:cNvPr id="0" name=""/>
        <dsp:cNvSpPr/>
      </dsp:nvSpPr>
      <dsp:spPr>
        <a:xfrm rot="2562685">
          <a:off x="3818303" y="2526588"/>
          <a:ext cx="543819" cy="32387"/>
        </a:xfrm>
        <a:custGeom>
          <a:avLst/>
          <a:gdLst/>
          <a:ahLst/>
          <a:cxnLst/>
          <a:rect l="0" t="0" r="0" b="0"/>
          <a:pathLst>
            <a:path>
              <a:moveTo>
                <a:pt x="0" y="16193"/>
              </a:moveTo>
              <a:lnTo>
                <a:pt x="543819" y="16193"/>
              </a:lnTo>
            </a:path>
          </a:pathLst>
        </a:custGeom>
        <a:noFill/>
        <a:ln w="12700" cap="flat" cmpd="sng" algn="ctr">
          <a:solidFill>
            <a:srgbClr val="FFFF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69F91F-B52F-47D4-A0B5-0A0562C10AB5}">
      <dsp:nvSpPr>
        <dsp:cNvPr id="0" name=""/>
        <dsp:cNvSpPr/>
      </dsp:nvSpPr>
      <dsp:spPr>
        <a:xfrm>
          <a:off x="3890419" y="1783237"/>
          <a:ext cx="604870" cy="32387"/>
        </a:xfrm>
        <a:custGeom>
          <a:avLst/>
          <a:gdLst/>
          <a:ahLst/>
          <a:cxnLst/>
          <a:rect l="0" t="0" r="0" b="0"/>
          <a:pathLst>
            <a:path>
              <a:moveTo>
                <a:pt x="0" y="16193"/>
              </a:moveTo>
              <a:lnTo>
                <a:pt x="604870" y="16193"/>
              </a:lnTo>
            </a:path>
          </a:pathLst>
        </a:custGeom>
        <a:noFill/>
        <a:ln w="12700" cap="flat" cmpd="sng" algn="ctr">
          <a:solidFill>
            <a:srgbClr val="FFFF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C3E38C-4981-465F-ADBA-7CDC73E109CC}">
      <dsp:nvSpPr>
        <dsp:cNvPr id="0" name=""/>
        <dsp:cNvSpPr/>
      </dsp:nvSpPr>
      <dsp:spPr>
        <a:xfrm rot="19037315">
          <a:off x="3818303" y="1039887"/>
          <a:ext cx="543819" cy="32387"/>
        </a:xfrm>
        <a:custGeom>
          <a:avLst/>
          <a:gdLst/>
          <a:ahLst/>
          <a:cxnLst/>
          <a:rect l="0" t="0" r="0" b="0"/>
          <a:pathLst>
            <a:path>
              <a:moveTo>
                <a:pt x="0" y="16193"/>
              </a:moveTo>
              <a:lnTo>
                <a:pt x="543819" y="16193"/>
              </a:lnTo>
            </a:path>
          </a:pathLst>
        </a:custGeom>
        <a:noFill/>
        <a:ln w="12700" cap="flat" cmpd="sng" algn="ctr">
          <a:solidFill>
            <a:srgbClr val="FFFF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4F783F-AB62-49C0-8CAB-507F7DF63017}">
      <dsp:nvSpPr>
        <dsp:cNvPr id="0" name=""/>
        <dsp:cNvSpPr/>
      </dsp:nvSpPr>
      <dsp:spPr>
        <a:xfrm>
          <a:off x="2351809" y="1002751"/>
          <a:ext cx="1729844" cy="172984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F30474-A8E8-435E-A0F2-9237B84C83DA}">
      <dsp:nvSpPr>
        <dsp:cNvPr id="0" name=""/>
        <dsp:cNvSpPr/>
      </dsp:nvSpPr>
      <dsp:spPr>
        <a:xfrm>
          <a:off x="4152369" y="680"/>
          <a:ext cx="1037906" cy="10379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C++</a:t>
          </a:r>
          <a:endParaRPr lang="en-US" sz="2600" kern="1200" dirty="0"/>
        </a:p>
      </dsp:txBody>
      <dsp:txXfrm>
        <a:off x="4304367" y="152678"/>
        <a:ext cx="733910" cy="733910"/>
      </dsp:txXfrm>
    </dsp:sp>
    <dsp:sp modelId="{0C4D635F-8043-4352-835D-2827DE56F610}">
      <dsp:nvSpPr>
        <dsp:cNvPr id="0" name=""/>
        <dsp:cNvSpPr/>
      </dsp:nvSpPr>
      <dsp:spPr>
        <a:xfrm>
          <a:off x="5294067" y="680"/>
          <a:ext cx="1556860" cy="1037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/>
            <a:t> </a:t>
          </a:r>
          <a:endParaRPr lang="en-US" sz="3600" kern="1200" dirty="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/>
            <a:t> </a:t>
          </a:r>
          <a:endParaRPr lang="en-US" sz="3600" kern="1200" dirty="0"/>
        </a:p>
      </dsp:txBody>
      <dsp:txXfrm>
        <a:off x="5294067" y="680"/>
        <a:ext cx="1556860" cy="1037906"/>
      </dsp:txXfrm>
    </dsp:sp>
    <dsp:sp modelId="{E5256AD3-2425-4055-A48B-E1C66643DD63}">
      <dsp:nvSpPr>
        <dsp:cNvPr id="0" name=""/>
        <dsp:cNvSpPr/>
      </dsp:nvSpPr>
      <dsp:spPr>
        <a:xfrm>
          <a:off x="4495290" y="1280478"/>
          <a:ext cx="1037906" cy="10379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C#</a:t>
          </a:r>
          <a:endParaRPr lang="en-US" sz="2600" kern="1200" dirty="0"/>
        </a:p>
      </dsp:txBody>
      <dsp:txXfrm>
        <a:off x="4647288" y="1432476"/>
        <a:ext cx="733910" cy="733910"/>
      </dsp:txXfrm>
    </dsp:sp>
    <dsp:sp modelId="{B2504203-91DC-4FD3-88AC-ADCE57A7EB41}">
      <dsp:nvSpPr>
        <dsp:cNvPr id="0" name=""/>
        <dsp:cNvSpPr/>
      </dsp:nvSpPr>
      <dsp:spPr>
        <a:xfrm>
          <a:off x="5636988" y="1280478"/>
          <a:ext cx="1556860" cy="1037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/>
            <a:t> </a:t>
          </a:r>
          <a:endParaRPr lang="en-US" sz="3600" kern="1200" dirty="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/>
            <a:t> </a:t>
          </a:r>
          <a:endParaRPr lang="en-US" sz="3600" kern="1200" dirty="0"/>
        </a:p>
      </dsp:txBody>
      <dsp:txXfrm>
        <a:off x="5636988" y="1280478"/>
        <a:ext cx="1556860" cy="1037906"/>
      </dsp:txXfrm>
    </dsp:sp>
    <dsp:sp modelId="{C2A9B9A3-7421-4865-8DDF-BE36985EE127}">
      <dsp:nvSpPr>
        <dsp:cNvPr id="0" name=""/>
        <dsp:cNvSpPr/>
      </dsp:nvSpPr>
      <dsp:spPr>
        <a:xfrm>
          <a:off x="4152369" y="2560275"/>
          <a:ext cx="1037906" cy="10379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JAVA</a:t>
          </a:r>
          <a:endParaRPr lang="en-US" sz="2600" kern="1200" dirty="0"/>
        </a:p>
      </dsp:txBody>
      <dsp:txXfrm>
        <a:off x="4304367" y="2712273"/>
        <a:ext cx="733910" cy="733910"/>
      </dsp:txXfrm>
    </dsp:sp>
    <dsp:sp modelId="{67E4D712-9DEB-41D2-9017-2B8CE962B24F}">
      <dsp:nvSpPr>
        <dsp:cNvPr id="0" name=""/>
        <dsp:cNvSpPr/>
      </dsp:nvSpPr>
      <dsp:spPr>
        <a:xfrm>
          <a:off x="5294067" y="2560275"/>
          <a:ext cx="1556860" cy="1037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/>
            <a:t> </a:t>
          </a:r>
          <a:endParaRPr lang="en-US" sz="3600" kern="1200" dirty="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/>
            <a:t> </a:t>
          </a:r>
          <a:endParaRPr lang="en-US" sz="3600" kern="1200" dirty="0"/>
        </a:p>
      </dsp:txBody>
      <dsp:txXfrm>
        <a:off x="5294067" y="2560275"/>
        <a:ext cx="1556860" cy="10379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7D0CC4-57A0-42AC-98E0-A3CF62F68A42}">
      <dsp:nvSpPr>
        <dsp:cNvPr id="0" name=""/>
        <dsp:cNvSpPr/>
      </dsp:nvSpPr>
      <dsp:spPr>
        <a:xfrm>
          <a:off x="0" y="2207"/>
          <a:ext cx="1187355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118975-11A6-43DC-8D8F-B1110A51E782}">
      <dsp:nvSpPr>
        <dsp:cNvPr id="0" name=""/>
        <dsp:cNvSpPr/>
      </dsp:nvSpPr>
      <dsp:spPr>
        <a:xfrm>
          <a:off x="0" y="2207"/>
          <a:ext cx="11873552" cy="1505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lvl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It is used in Al programming, which is known as artificial intelligence programming.</a:t>
          </a:r>
          <a:endParaRPr lang="en-US" sz="4400" kern="1200" dirty="0"/>
        </a:p>
      </dsp:txBody>
      <dsp:txXfrm>
        <a:off x="0" y="2207"/>
        <a:ext cx="11873552" cy="1505570"/>
      </dsp:txXfrm>
    </dsp:sp>
    <dsp:sp modelId="{C506A87C-176B-4894-A668-3242762E0E55}">
      <dsp:nvSpPr>
        <dsp:cNvPr id="0" name=""/>
        <dsp:cNvSpPr/>
      </dsp:nvSpPr>
      <dsp:spPr>
        <a:xfrm>
          <a:off x="0" y="1507778"/>
          <a:ext cx="1187355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38D1FB-F3F0-478A-8959-CA7DAE4FD2D5}">
      <dsp:nvSpPr>
        <dsp:cNvPr id="0" name=""/>
        <dsp:cNvSpPr/>
      </dsp:nvSpPr>
      <dsp:spPr>
        <a:xfrm>
          <a:off x="0" y="1507778"/>
          <a:ext cx="11873552" cy="1505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lvl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smtClean="0"/>
            <a:t>build algorithms</a:t>
          </a:r>
          <a:endParaRPr lang="en-US" sz="4400" kern="1200"/>
        </a:p>
      </dsp:txBody>
      <dsp:txXfrm>
        <a:off x="0" y="1507778"/>
        <a:ext cx="11873552" cy="1505570"/>
      </dsp:txXfrm>
    </dsp:sp>
    <dsp:sp modelId="{E35FCC60-D4F7-47AD-BBB2-27000AFE148B}">
      <dsp:nvSpPr>
        <dsp:cNvPr id="0" name=""/>
        <dsp:cNvSpPr/>
      </dsp:nvSpPr>
      <dsp:spPr>
        <a:xfrm>
          <a:off x="0" y="3013348"/>
          <a:ext cx="11873552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193671-59FC-4B31-81F7-272FD551C13A}">
      <dsp:nvSpPr>
        <dsp:cNvPr id="0" name=""/>
        <dsp:cNvSpPr/>
      </dsp:nvSpPr>
      <dsp:spPr>
        <a:xfrm>
          <a:off x="0" y="3013348"/>
          <a:ext cx="11873552" cy="1505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lvl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smtClean="0"/>
            <a:t>Used in video game programming, such as Duty, Far Cry, and Call of Duty.</a:t>
          </a:r>
          <a:endParaRPr lang="en-US" sz="4400" kern="1200"/>
        </a:p>
      </dsp:txBody>
      <dsp:txXfrm>
        <a:off x="0" y="3013348"/>
        <a:ext cx="11873552" cy="15055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C1CD4E-A42C-41F2-AA0E-1E2DD3066B3E}">
      <dsp:nvSpPr>
        <dsp:cNvPr id="0" name=""/>
        <dsp:cNvSpPr/>
      </dsp:nvSpPr>
      <dsp:spPr>
        <a:xfrm>
          <a:off x="0" y="0"/>
          <a:ext cx="11986504" cy="0"/>
        </a:xfrm>
        <a:prstGeom prst="line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FC73D2-5188-404E-ADED-145C59419F8C}">
      <dsp:nvSpPr>
        <dsp:cNvPr id="0" name=""/>
        <dsp:cNvSpPr/>
      </dsp:nvSpPr>
      <dsp:spPr>
        <a:xfrm>
          <a:off x="0" y="0"/>
          <a:ext cx="2397300" cy="4052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/>
        </a:p>
      </dsp:txBody>
      <dsp:txXfrm>
        <a:off x="0" y="0"/>
        <a:ext cx="2397300" cy="4052798"/>
      </dsp:txXfrm>
    </dsp:sp>
    <dsp:sp modelId="{2751927C-A4B9-41C7-BBBE-967F3C6A11EB}">
      <dsp:nvSpPr>
        <dsp:cNvPr id="0" name=""/>
        <dsp:cNvSpPr/>
      </dsp:nvSpPr>
      <dsp:spPr>
        <a:xfrm>
          <a:off x="2577098" y="94195"/>
          <a:ext cx="9409405" cy="188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lvl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smtClean="0"/>
            <a:t>It is used in the programming and design of blockchain applications, and digital currencies: such as Ethereum and Bitcoin.</a:t>
          </a:r>
          <a:endParaRPr lang="en-US" sz="3800" kern="1200"/>
        </a:p>
      </dsp:txBody>
      <dsp:txXfrm>
        <a:off x="2577098" y="94195"/>
        <a:ext cx="9409405" cy="1883917"/>
      </dsp:txXfrm>
    </dsp:sp>
    <dsp:sp modelId="{4E573A57-0458-418D-A20F-43751D857B96}">
      <dsp:nvSpPr>
        <dsp:cNvPr id="0" name=""/>
        <dsp:cNvSpPr/>
      </dsp:nvSpPr>
      <dsp:spPr>
        <a:xfrm>
          <a:off x="2397300" y="1978113"/>
          <a:ext cx="95892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04BF03-345C-4B1C-8F37-A878B6C240A4}">
      <dsp:nvSpPr>
        <dsp:cNvPr id="0" name=""/>
        <dsp:cNvSpPr/>
      </dsp:nvSpPr>
      <dsp:spPr>
        <a:xfrm>
          <a:off x="2577098" y="2072309"/>
          <a:ext cx="9409405" cy="188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lvl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smtClean="0"/>
            <a:t>Programming for Mac and Windows Operating System</a:t>
          </a:r>
          <a:endParaRPr lang="en-US" sz="3800" kern="1200"/>
        </a:p>
      </dsp:txBody>
      <dsp:txXfrm>
        <a:off x="2577098" y="2072309"/>
        <a:ext cx="9409405" cy="1883917"/>
      </dsp:txXfrm>
    </dsp:sp>
    <dsp:sp modelId="{B24F2B9E-4A59-4F35-AF46-EF8EE1612D59}">
      <dsp:nvSpPr>
        <dsp:cNvPr id="0" name=""/>
        <dsp:cNvSpPr/>
      </dsp:nvSpPr>
      <dsp:spPr>
        <a:xfrm>
          <a:off x="2397300" y="3956227"/>
          <a:ext cx="958920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CE804-29DE-43E9-AAE4-EDDF0BDD6ACC}" type="datetimeFigureOut">
              <a:rPr lang="en-US" smtClean="0"/>
              <a:t>2022-01-14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63702A-834F-41F5-8A44-718609BBE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55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2022-01-14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2022-01-14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2022-01-14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2022-01-14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2022-01-14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2022-01-14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2022-01-14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2022-01-14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2022-01-14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2022-01-14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2022-01-14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2022-01-14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2022-01-14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2022-01-14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2022-01-14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2022-01-14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2022-01-14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2022-01-14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788" y="2761005"/>
            <a:ext cx="8144134" cy="1373070"/>
          </a:xfrm>
        </p:spPr>
        <p:txBody>
          <a:bodyPr/>
          <a:lstStyle/>
          <a:p>
            <a:pPr algn="l"/>
            <a:r>
              <a:rPr lang="en-US" sz="7200" dirty="0" smtClean="0"/>
              <a:t>TEAM (13)</a:t>
            </a:r>
            <a:endParaRPr lang="en-US" sz="72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152263272"/>
              </p:ext>
            </p:extLst>
          </p:nvPr>
        </p:nvGraphicFramePr>
        <p:xfrm>
          <a:off x="0" y="4434982"/>
          <a:ext cx="8125326" cy="19096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4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 PROGRAMMING LANUAGE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  <a14:imgEffect>
                      <a14:sharpenSoften amount="-25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045" y="2306472"/>
            <a:ext cx="6668068" cy="37804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94870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origin and history of the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336873"/>
            <a:ext cx="12050973" cy="4132166"/>
          </a:xfrm>
        </p:spPr>
        <p:txBody>
          <a:bodyPr>
            <a:normAutofit lnSpcReduction="10000"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The C language was designed at Bell Laboratories between 1972 and 1973.</a:t>
            </a:r>
          </a:p>
          <a:p>
            <a:r>
              <a:rPr lang="en-US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Because a large part of C, and so called a large part of it, was borrowed from the B </a:t>
            </a:r>
            <a:r>
              <a:rPr 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language</a:t>
            </a:r>
            <a:r>
              <a:rPr lang="en-US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.</a:t>
            </a:r>
          </a:p>
          <a:p>
            <a:r>
              <a:rPr lang="en-US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This has evolved and the language has evolved to the point where it is powerful enough to convert the Unix kernel from assembly language to C</a:t>
            </a:r>
            <a:r>
              <a:rPr 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.</a:t>
            </a:r>
          </a:p>
          <a:p>
            <a:endParaRPr lang="en-US" b="1" cap="all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r>
              <a:rPr lang="en-US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C is considered a powerful language and one of the most important and famous programming languages and the most widespread around the world, which varies in its uses . It is a language used in computer programming that contains a processor.</a:t>
            </a:r>
          </a:p>
          <a:p>
            <a:endParaRPr lang="ar-EG" b="1" cap="all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endParaRPr lang="en-US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3641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origin and history of the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536" y="1801504"/>
            <a:ext cx="11739142" cy="4694830"/>
          </a:xfrm>
        </p:spPr>
        <p:txBody>
          <a:bodyPr>
            <a:norm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endParaRPr lang="en-US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r>
              <a:rPr 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. </a:t>
            </a:r>
            <a:r>
              <a:rPr lang="en-US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It is a simple general-purpose programming language that has been previously programmed in assembly language</a:t>
            </a:r>
            <a:r>
              <a:rPr 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.</a:t>
            </a:r>
          </a:p>
          <a:p>
            <a:endParaRPr lang="en-US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r>
              <a:rPr lang="en-US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This language was invented in 1972, and it was originally created to interfere in the development of the Unix operating </a:t>
            </a:r>
            <a:r>
              <a:rPr 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systems</a:t>
            </a:r>
          </a:p>
          <a:p>
            <a:endParaRPr lang="en-US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r>
              <a:rPr lang="en-US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The C language is the starting point for all programming languages and as the mother tongue for all </a:t>
            </a:r>
            <a:r>
              <a:rPr lang="en-US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languages.</a:t>
            </a:r>
          </a:p>
        </p:txBody>
      </p:sp>
    </p:spTree>
    <p:extLst>
      <p:ext uri="{BB962C8B-B14F-4D97-AF65-F5344CB8AC3E}">
        <p14:creationId xmlns:p14="http://schemas.microsoft.com/office/powerpoint/2010/main" val="829695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Contributed to the establishment of several programming languages ​​such as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204014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776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add two numbers in a </a:t>
            </a:r>
            <a:r>
              <a:rPr lang="en-US" dirty="0" smtClean="0"/>
              <a:t>C programming </a:t>
            </a:r>
            <a:r>
              <a:rPr lang="en-US" dirty="0"/>
              <a:t>language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4662"/>
            <a:ext cx="10025685" cy="4903338"/>
          </a:xfrm>
        </p:spPr>
      </p:pic>
    </p:spTree>
    <p:extLst>
      <p:ext uri="{BB962C8B-B14F-4D97-AF65-F5344CB8AC3E}">
        <p14:creationId xmlns:p14="http://schemas.microsoft.com/office/powerpoint/2010/main" val="156309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 Programming language uses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5282680"/>
              </p:ext>
            </p:extLst>
          </p:nvPr>
        </p:nvGraphicFramePr>
        <p:xfrm>
          <a:off x="1" y="2336872"/>
          <a:ext cx="11873552" cy="4521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9511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 Programming language uses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3961111"/>
              </p:ext>
            </p:extLst>
          </p:nvPr>
        </p:nvGraphicFramePr>
        <p:xfrm>
          <a:off x="-1692322" y="1883391"/>
          <a:ext cx="11986504" cy="40527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0930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7038" y="3046556"/>
            <a:ext cx="7738281" cy="141626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err="1" smtClean="0"/>
              <a:t>Printf</a:t>
            </a:r>
            <a:r>
              <a:rPr lang="en-US" sz="6000" dirty="0" smtClean="0"/>
              <a:t>(“thanks”);</a:t>
            </a:r>
          </a:p>
          <a:p>
            <a:pPr marL="0" indent="0" algn="ctr">
              <a:buNone/>
            </a:pP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080790837"/>
      </p:ext>
    </p:extLst>
  </p:cSld>
  <p:clrMapOvr>
    <a:masterClrMapping/>
  </p:clrMapOvr>
</p:sld>
</file>

<file path=ppt/theme/theme1.xml><?xml version="1.0" encoding="utf-8"?>
<a:theme xmlns:a="http://schemas.openxmlformats.org/drawingml/2006/main" name="tf00001032_wac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4033917[[fn=Berlin]]_novariants" id="{309C13C0-3BE0-4E8F-8916-1D5516B3B5DD}" vid="{18E1BE87-7240-45DF-8788-3CAEB7F17A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tf00001032_wac</Template>
  <TotalTime>138</TotalTime>
  <Words>308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Trebuchet MS</vt:lpstr>
      <vt:lpstr>tf00001032_wac</vt:lpstr>
      <vt:lpstr>TEAM (13)</vt:lpstr>
      <vt:lpstr>C  PROGRAMMING LANUAGE</vt:lpstr>
      <vt:lpstr>The origin and history of the language</vt:lpstr>
      <vt:lpstr>The origin and history of the language</vt:lpstr>
      <vt:lpstr>Contributed to the establishment of several programming languages ​​such as</vt:lpstr>
      <vt:lpstr>To add two numbers in a C programming language</vt:lpstr>
      <vt:lpstr>C  Programming language uses</vt:lpstr>
      <vt:lpstr>C  Programming language uses</vt:lpstr>
      <vt:lpstr>thanks</vt:lpstr>
    </vt:vector>
  </TitlesOfParts>
  <Company>SACC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</dc:title>
  <dc:creator>Maher</dc:creator>
  <cp:lastModifiedBy>MOH-Ehab</cp:lastModifiedBy>
  <cp:revision>12</cp:revision>
  <dcterms:created xsi:type="dcterms:W3CDTF">2022-01-06T17:58:38Z</dcterms:created>
  <dcterms:modified xsi:type="dcterms:W3CDTF">2022-01-14T12:06:23Z</dcterms:modified>
</cp:coreProperties>
</file>