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0" r:id="rId4"/>
    <p:sldId id="271" r:id="rId5"/>
    <p:sldId id="272" r:id="rId6"/>
    <p:sldId id="27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0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458F8-CDB6-CD40-8F4A-FFB1DF9FA7A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5436-2D63-5648-9738-A42A3A1A0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C8B2E-7B2D-E148-A503-946CD1A4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DB6251-EBDE-2545-A092-05EE932BC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774F9-3B7B-E143-A0BE-08520F27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7BFC-A921-5E4C-95C8-715B959BE0C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3A51C8-8F51-E64C-AEE6-71B2911D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07DC82-3D9C-AD49-8692-2999743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6F37E9-D076-9040-AEB9-E47955D9FB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565" y="6311900"/>
            <a:ext cx="1017270" cy="2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575B01-98A1-814A-8671-94B2A423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0B75FF-6F4A-0448-AA0C-EB05863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58B296-ECA5-754A-8865-7C33E2B1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6A2F-847F-BD48-BB2D-400CC58AD9AF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7DB933-173C-7141-865E-6F7333E1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911CD8-60F0-5B46-B178-5907BCA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4E388E6-0400-8045-8C39-48FB8CE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4AFAAA-C287-BC47-A719-F73B0BB0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01D52E-C917-B64E-873E-4B2AD984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3C98-924E-1248-9E1D-28309886490C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AD83C-9FA1-9C4A-BDD4-C05E4C7F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C1E153-CE5C-464E-A68A-3A305B21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4905A-04D7-5444-ABCA-3CC666B1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2B116F-47A5-8843-AE76-FEA3110E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EB48CD-0065-4847-8481-DE319C8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46F-75A5-5642-A1A9-A3E953EBFE14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489D0C-1F92-FA40-8B53-B826DFDD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D8B43A-E177-2F40-AF9C-9E7D53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288BD4-EE69-1E4E-B88F-06D5C89A6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565" y="6311900"/>
            <a:ext cx="1017270" cy="2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30C086-1E34-E04D-85CA-135BF9D1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91D9B0-3063-9F48-989C-1D5A8B2F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001D4B-0CDA-514B-8752-5C6E6DE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7EFD-F7F4-C145-AC88-EE00477F9D7D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3C8538-7809-6E4A-8D59-589EECA0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473B6C-33A2-284C-B0D0-3CBA1B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64602-ED44-3A4F-A9FC-8BE6CD3C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2636BF-B91D-1E48-962A-4279C91C3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51BC02-9B3C-E84E-8376-1CF59644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63814B-EA20-0043-BB5C-C5CA9685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D59B-3E63-EC4F-83AA-8714D5EF306A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774A67-094E-C845-80A1-391B32B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BB442E-2AD9-2945-B67E-0D60E38F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38273-0CC5-964E-82A9-A426DEFC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39EEB1-7D74-9F49-8485-2019CCEF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75FE28-FBCE-0248-81F0-DAC1A8883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F7EC62B-0C28-734F-A41A-391D3FE4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D976DC-D175-2048-8E3D-026D9DAC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C6EF4D-E5BB-584D-8074-0F9B6BE5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193C-6C96-9348-BA41-E79388E3F29B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BE797A-0990-9C40-AC79-D4445CA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E42049-CCD7-6149-A8EF-F4CAA49B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F7C1F5-4FA8-6A49-9331-680A5962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3405D5-B234-EE45-82D9-BB0D0B5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592E-53BF-FB45-AA2C-9447254E22C8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E7698C-687C-5A41-8459-9AC0F05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BB7799-46DA-DD44-803F-5DC31AF3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0D755FB-436E-A046-9777-D62E49D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234F-6D21-E744-959B-EBC0ECB2887D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A7459C0-876A-9D46-913C-7B7E723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1E9EBC-21AA-3D48-9E40-F39B8CF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F03CD1-0E75-0047-B28D-5A3F0667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B5CAF2-D9F6-3C4A-9135-5DD5E61F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C84898-CF1A-B840-BF07-A61D97B2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52E247-6694-C24A-A8A3-9AD5ED1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A444-38F7-7F41-8CC0-26D8260FB4BF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323E2A-B1A9-2844-9C0E-7118E4C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8CBD23-B155-7E4A-9601-188699AE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25B4BB-7BA0-0F42-A1FA-BC60DECE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C95067-F9FD-E447-9146-836B3608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33D3FF-ECDE-454D-AC9D-A541F904C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2A8CE6-53B8-1F45-A665-1BAC504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AB3-6B8E-BD4E-9E42-A0A481A2288B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8C4021-4B21-EC48-AEEA-48BFDC12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90DA6D-8F31-3141-92C4-5DBF0A92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0DC4AD4-E87D-5245-812B-133FC0A7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64DE9C-A0B8-F748-9122-F7711FBD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F274A2-F4FE-A240-B16F-6040A1B65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7F16-6EC6-9446-9BE6-580FFDE7FC67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B83F16-6A3F-9749-A0C5-EDF13A7A8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6DA7FF-F227-A24B-924A-D2500112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8B71-F465-7E45-8AF8-F37A0BB6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B6B78-A6C0-B749-A9EE-95A0B0BA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83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Interoperability of Electronic Health Information Systems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3449E9-4868-9B49-B5D0-B055269B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17" y="2530883"/>
            <a:ext cx="9144000" cy="281182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5600" b="1" dirty="0" smtClean="0">
                <a:solidFill>
                  <a:srgbClr val="FF0000"/>
                </a:solidFill>
              </a:rPr>
              <a:t>CBU, CDC, CRS,CIDRZ, DNRPC,JHPIEGO,MOH,UMB, ZNBTS, PCI</a:t>
            </a:r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9058D2-65CF-1147-8B59-5E96B74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3000776"/>
            <a:ext cx="3070538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development and prototyping (3 months)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0687" y="2949261"/>
            <a:ext cx="2910625" cy="131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of Interoperability framework (4 months)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10" y="2949261"/>
            <a:ext cx="2433034" cy="13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 analysis (2 months)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44721" y="3580327"/>
            <a:ext cx="682580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791181" y="3540561"/>
            <a:ext cx="57954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Analysis (Why)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Prioritized list of our value claim</a:t>
            </a:r>
          </a:p>
          <a:p>
            <a:pPr lvl="1"/>
            <a:r>
              <a:rPr lang="en-US" dirty="0" smtClean="0"/>
              <a:t>User requirements (Value claim validation)</a:t>
            </a:r>
          </a:p>
          <a:p>
            <a:pPr lvl="1"/>
            <a:r>
              <a:rPr lang="en-US" dirty="0" smtClean="0"/>
              <a:t>Select two or more system to interoperate to achieve value claim</a:t>
            </a:r>
          </a:p>
          <a:p>
            <a:pPr lvl="1"/>
            <a:r>
              <a:rPr lang="en-US" dirty="0" smtClean="0"/>
              <a:t>System documentation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interoperability framework (How)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or adopt standards (Data exchange, coding, communication) </a:t>
            </a:r>
          </a:p>
          <a:p>
            <a:r>
              <a:rPr lang="en-US" dirty="0" smtClean="0"/>
              <a:t>Identify minimum dataset for service delivery </a:t>
            </a:r>
          </a:p>
          <a:p>
            <a:r>
              <a:rPr lang="en-US" dirty="0" smtClean="0"/>
              <a:t>Develop data dictionary</a:t>
            </a:r>
          </a:p>
          <a:p>
            <a:r>
              <a:rPr lang="en-US" dirty="0" smtClean="0"/>
              <a:t>APIs documentation / development</a:t>
            </a:r>
          </a:p>
          <a:p>
            <a:r>
              <a:rPr lang="en-US" dirty="0" smtClean="0"/>
              <a:t>Governance 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(Prototyping)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prototyping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Team Composition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Carrim</a:t>
            </a:r>
            <a:r>
              <a:rPr lang="en-US" dirty="0" smtClean="0"/>
              <a:t> Banda – CRS</a:t>
            </a:r>
          </a:p>
          <a:p>
            <a:r>
              <a:rPr lang="en-US" dirty="0" smtClean="0"/>
              <a:t>Sam Phiri – MOH </a:t>
            </a:r>
            <a:endParaRPr lang="en-US" b="1" dirty="0" smtClean="0"/>
          </a:p>
          <a:p>
            <a:r>
              <a:rPr lang="en-US" dirty="0" smtClean="0"/>
              <a:t>Tato </a:t>
            </a:r>
            <a:r>
              <a:rPr lang="en-US" dirty="0" err="1" smtClean="0"/>
              <a:t>Nyrienda</a:t>
            </a:r>
            <a:r>
              <a:rPr lang="en-US" dirty="0" smtClean="0"/>
              <a:t> – CBU</a:t>
            </a:r>
          </a:p>
          <a:p>
            <a:r>
              <a:rPr lang="en-US" dirty="0" smtClean="0"/>
              <a:t>Trevor </a:t>
            </a:r>
            <a:r>
              <a:rPr lang="en-US" dirty="0" err="1" smtClean="0"/>
              <a:t>Sinkala</a:t>
            </a:r>
            <a:r>
              <a:rPr lang="en-US" dirty="0" smtClean="0"/>
              <a:t>- UMB</a:t>
            </a:r>
          </a:p>
          <a:p>
            <a:r>
              <a:rPr lang="en-US" dirty="0" smtClean="0"/>
              <a:t>Faith Kapyela – PCI</a:t>
            </a:r>
          </a:p>
          <a:p>
            <a:r>
              <a:rPr lang="en-US" dirty="0" err="1" smtClean="0"/>
              <a:t>Chisanga</a:t>
            </a:r>
            <a:r>
              <a:rPr lang="en-US" dirty="0" smtClean="0"/>
              <a:t> </a:t>
            </a:r>
            <a:r>
              <a:rPr lang="en-US" dirty="0" err="1" smtClean="0"/>
              <a:t>Siwale</a:t>
            </a:r>
            <a:r>
              <a:rPr lang="en-US" dirty="0" smtClean="0"/>
              <a:t>-MOH</a:t>
            </a:r>
          </a:p>
          <a:p>
            <a:r>
              <a:rPr lang="en-US" dirty="0" smtClean="0"/>
              <a:t>Caleb </a:t>
            </a:r>
            <a:r>
              <a:rPr lang="en-US" dirty="0" err="1" smtClean="0"/>
              <a:t>Milambo</a:t>
            </a:r>
            <a:r>
              <a:rPr lang="en-US" dirty="0" smtClean="0"/>
              <a:t> –MOH</a:t>
            </a:r>
          </a:p>
          <a:p>
            <a:r>
              <a:rPr lang="en-US" dirty="0" smtClean="0"/>
              <a:t>Prince </a:t>
            </a:r>
            <a:r>
              <a:rPr lang="en-US" dirty="0" err="1" smtClean="0"/>
              <a:t>Munyati</a:t>
            </a:r>
            <a:r>
              <a:rPr lang="en-US" dirty="0" smtClean="0"/>
              <a:t> -MOH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Team  Composition Continued…..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Mbindo</a:t>
            </a:r>
            <a:r>
              <a:rPr lang="en-US" sz="3200" dirty="0" smtClean="0"/>
              <a:t> </a:t>
            </a:r>
            <a:r>
              <a:rPr lang="en-US" sz="3200" dirty="0" err="1" smtClean="0"/>
              <a:t>Mbindo</a:t>
            </a:r>
            <a:r>
              <a:rPr lang="en-US" sz="3200" dirty="0" smtClean="0"/>
              <a:t> -MOH</a:t>
            </a:r>
          </a:p>
          <a:p>
            <a:r>
              <a:rPr lang="en-US" sz="3200" dirty="0" err="1" smtClean="0"/>
              <a:t>Kapupa</a:t>
            </a:r>
            <a:r>
              <a:rPr lang="en-US" sz="3200" dirty="0" smtClean="0"/>
              <a:t> </a:t>
            </a:r>
            <a:r>
              <a:rPr lang="en-US" sz="3200" dirty="0" err="1" smtClean="0"/>
              <a:t>Chisenga</a:t>
            </a:r>
            <a:r>
              <a:rPr lang="en-US" sz="3200" dirty="0" smtClean="0"/>
              <a:t> ZNBTS</a:t>
            </a:r>
          </a:p>
          <a:p>
            <a:r>
              <a:rPr lang="en-US" sz="3200" dirty="0" err="1" smtClean="0"/>
              <a:t>Chipo</a:t>
            </a:r>
            <a:r>
              <a:rPr lang="en-US" sz="3200" dirty="0" smtClean="0"/>
              <a:t> </a:t>
            </a:r>
            <a:r>
              <a:rPr lang="en-US" sz="3200" dirty="0" err="1" smtClean="0"/>
              <a:t>Muleya</a:t>
            </a:r>
            <a:r>
              <a:rPr lang="en-US" sz="3200" dirty="0" smtClean="0"/>
              <a:t> -DNRPC</a:t>
            </a:r>
          </a:p>
          <a:p>
            <a:r>
              <a:rPr lang="en-US" sz="3200" dirty="0" smtClean="0"/>
              <a:t>George </a:t>
            </a:r>
            <a:r>
              <a:rPr lang="en-US" sz="3200" dirty="0" err="1" smtClean="0"/>
              <a:t>Muyunda</a:t>
            </a:r>
            <a:r>
              <a:rPr lang="en-US" sz="3200" dirty="0" smtClean="0"/>
              <a:t> _</a:t>
            </a:r>
            <a:r>
              <a:rPr lang="en-US" sz="3200" dirty="0" err="1" smtClean="0"/>
              <a:t>Jhpiego</a:t>
            </a:r>
            <a:endParaRPr lang="en-US" sz="3200" dirty="0" smtClean="0"/>
          </a:p>
          <a:p>
            <a:r>
              <a:rPr lang="en-US" sz="3200" dirty="0" err="1" smtClean="0"/>
              <a:t>Mayapi</a:t>
            </a:r>
            <a:r>
              <a:rPr lang="en-US" sz="3200" dirty="0" smtClean="0"/>
              <a:t> Louise -MOH</a:t>
            </a:r>
          </a:p>
          <a:p>
            <a:r>
              <a:rPr lang="en-US" sz="3200" dirty="0" smtClean="0"/>
              <a:t>Gift </a:t>
            </a:r>
            <a:r>
              <a:rPr lang="en-US" sz="3200" dirty="0" err="1" smtClean="0"/>
              <a:t>Lyoko</a:t>
            </a:r>
            <a:r>
              <a:rPr lang="en-US" sz="3200" dirty="0" smtClean="0"/>
              <a:t> </a:t>
            </a:r>
            <a:r>
              <a:rPr lang="en-US" sz="3200" dirty="0" smtClean="0"/>
              <a:t>–CDC</a:t>
            </a:r>
          </a:p>
          <a:p>
            <a:r>
              <a:rPr lang="en-US" sz="3200" dirty="0" smtClean="0"/>
              <a:t>Innocent </a:t>
            </a:r>
            <a:r>
              <a:rPr lang="en-US" sz="3200" dirty="0" err="1" smtClean="0"/>
              <a:t>Mwaba</a:t>
            </a:r>
            <a:endParaRPr lang="en-US" sz="3200" dirty="0" smtClean="0"/>
          </a:p>
          <a:p>
            <a:r>
              <a:rPr lang="en-US" sz="3200" dirty="0" smtClean="0"/>
              <a:t>Obvious </a:t>
            </a:r>
            <a:r>
              <a:rPr lang="en-US" sz="3200" dirty="0" err="1" smtClean="0"/>
              <a:t>Chilyabanyama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8B71-F465-7E45-8AF8-F37A0BB60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181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Interoperability of Electronic Health Information Systems</vt:lpstr>
      <vt:lpstr>PowerPoint Presentation</vt:lpstr>
      <vt:lpstr>Situation Analysis (Why)</vt:lpstr>
      <vt:lpstr>Develop interoperability framework (How)</vt:lpstr>
      <vt:lpstr>Development (Prototyping)</vt:lpstr>
      <vt:lpstr>Evaluation</vt:lpstr>
      <vt:lpstr>Team Composition</vt:lpstr>
      <vt:lpstr>Team  Composition Continued…..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Tolentino</dc:creator>
  <cp:lastModifiedBy>USER2</cp:lastModifiedBy>
  <cp:revision>38</cp:revision>
  <dcterms:created xsi:type="dcterms:W3CDTF">2018-07-17T03:16:27Z</dcterms:created>
  <dcterms:modified xsi:type="dcterms:W3CDTF">2018-07-20T10:23:22Z</dcterms:modified>
</cp:coreProperties>
</file>