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5754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5578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455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255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602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60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0266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65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6620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754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7518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3F3D-1DE9-4EB7-B526-023913BE463A}" type="datetimeFigureOut">
              <a:rPr lang="en-ZW" smtClean="0"/>
              <a:t>19/7/2018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1EE4-58EB-4DF7-83CF-724F40D8E60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241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Partnerships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1448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Seamless information exchange and integration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0595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SmartCare use leveraging from the assessment on data</a:t>
            </a:r>
          </a:p>
          <a:p>
            <a:r>
              <a:rPr lang="en-US" dirty="0" err="1" smtClean="0"/>
              <a:t>eFinancing</a:t>
            </a:r>
            <a:r>
              <a:rPr lang="en-US" dirty="0" smtClean="0"/>
              <a:t> we can look </a:t>
            </a:r>
            <a:r>
              <a:rPr lang="en-ZW" dirty="0" smtClean="0"/>
              <a:t>at project to see where we can leverage funding from</a:t>
            </a:r>
          </a:p>
          <a:p>
            <a:r>
              <a:rPr lang="en-US" dirty="0" smtClean="0"/>
              <a:t>Design the interoperability layer for diseases surveillance  project</a:t>
            </a:r>
            <a:endParaRPr lang="en-ZW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42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Partnerships</vt:lpstr>
      <vt:lpstr>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Partnerships</dc:title>
  <dc:creator>Chisanga Louis Siwale</dc:creator>
  <cp:lastModifiedBy>Chisanga Louis Siwale</cp:lastModifiedBy>
  <cp:revision>3</cp:revision>
  <dcterms:created xsi:type="dcterms:W3CDTF">2018-07-19T09:17:36Z</dcterms:created>
  <dcterms:modified xsi:type="dcterms:W3CDTF">2018-07-19T09:37:27Z</dcterms:modified>
</cp:coreProperties>
</file>