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CC39-3072-45D9-85AE-68E90B861419}" type="datetimeFigureOut">
              <a:rPr lang="en-CA" smtClean="0"/>
              <a:pPr/>
              <a:t>2013-08-20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49221-3EB0-4363-9B38-4D9EB75E202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B3FC-3170-4687-887B-692B57D0AC2C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EAD1-9B58-4AC9-B984-327C044B12DA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688-E629-4DA8-A1AA-758E84DE438A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570-9C4C-47E5-8165-40BCB29E1D8F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E5E5-F397-4514-910E-626C24C5F3DE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E767-CD04-49C6-A248-7C008266D284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0FD0-1467-4C50-BF0F-EA67C9D6B647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3B2B-3BE8-4FD8-80F8-7A676BC2B0F7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CC48-23A8-470E-8EBE-53D4AC3D55D0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6115-777D-4B63-9B0A-B259AE1D6523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DCE6-E7EB-43B0-B015-A4B1545A569B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E1E9-F28D-474B-B45E-240691E04B73}" type="datetime1">
              <a:rPr lang="en-CA" smtClean="0"/>
              <a:pPr/>
              <a:t>2013-08-20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6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52400"/>
            <a:ext cx="747304" cy="129322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q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eHealth Architectures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brief survey of HIE designs.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Canada (v2, 2006) </a:t>
            </a:r>
            <a:endParaRPr lang="en-CA" dirty="0"/>
          </a:p>
        </p:txBody>
      </p:sp>
      <p:pic>
        <p:nvPicPr>
          <p:cNvPr id="110" name="Picture 109" descr="C:\Users\Derek Ritz\Pictures\EHRS BPv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002004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UK (v2 “actual”, 2007)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556319" cy="4571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 </a:t>
            </a:r>
            <a:r>
              <a:rPr lang="en-CA" dirty="0" err="1" smtClean="0"/>
              <a:t>NwHIN</a:t>
            </a:r>
            <a:r>
              <a:rPr lang="en-CA" dirty="0" smtClean="0"/>
              <a:t> (2009)</a:t>
            </a:r>
            <a:endParaRPr lang="en-CA" dirty="0"/>
          </a:p>
        </p:txBody>
      </p:sp>
      <p:pic>
        <p:nvPicPr>
          <p:cNvPr id="3" name="Picture 2" descr="https://developer.connectopensource.org/download/attachments/65601805/Summary%20Context%20Diagram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137920"/>
            <a:ext cx="6493476" cy="5339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IHE “SOA Example” (2010)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76" b="5288"/>
          <a:stretch>
            <a:fillRect/>
          </a:stretch>
        </p:blipFill>
        <p:spPr bwMode="auto">
          <a:xfrm>
            <a:off x="1066800" y="990600"/>
            <a:ext cx="7582556" cy="534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CHP “Conceptual” Design (2011)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59128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RHEA (2011)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5486400" cy="4690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distinct patterns…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94" y="1600200"/>
            <a:ext cx="4214506" cy="23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1294" y="4114800"/>
            <a:ext cx="3936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</a:rPr>
              <a:t>Federated point-to-point Messaging</a:t>
            </a:r>
          </a:p>
          <a:p>
            <a:pPr algn="ctr"/>
            <a:r>
              <a:rPr lang="en-CA" sz="2000" dirty="0" smtClean="0">
                <a:solidFill>
                  <a:schemeClr val="tx2"/>
                </a:solidFill>
              </a:rPr>
              <a:t>(US, IHE)</a:t>
            </a:r>
            <a:endParaRPr lang="en-CA" sz="2000" dirty="0" smtClean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743200" y="1371600"/>
            <a:ext cx="365760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362200"/>
            <a:ext cx="375050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74396" y="5181600"/>
            <a:ext cx="3905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</a:rPr>
              <a:t>Service-oriented “Bus” Architecture</a:t>
            </a:r>
          </a:p>
          <a:p>
            <a:pPr algn="ctr"/>
            <a:r>
              <a:rPr lang="en-CA" sz="2000" dirty="0" smtClean="0">
                <a:solidFill>
                  <a:schemeClr val="tx2"/>
                </a:solidFill>
              </a:rPr>
              <a:t>(CA, UK, RW, CHP)</a:t>
            </a:r>
            <a:endParaRPr lang="en-CA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Group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ecGroup PPT template</Template>
  <TotalTime>22</TotalTime>
  <Words>74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ecGroup PPT template</vt:lpstr>
      <vt:lpstr>eHealth Architectures</vt:lpstr>
      <vt:lpstr>Canada (v2, 2006) </vt:lpstr>
      <vt:lpstr>UK (v2 “actual”, 2007)</vt:lpstr>
      <vt:lpstr>US NwHIN (2009)</vt:lpstr>
      <vt:lpstr>IHE “SOA Example” (2010)</vt:lpstr>
      <vt:lpstr>CHP “Conceptual” Design (2011)</vt:lpstr>
      <vt:lpstr>RHEA (2011)</vt:lpstr>
      <vt:lpstr>Two distinct patterns…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eHealth Architectures</dc:title>
  <dc:creator>Derek Ritz</dc:creator>
  <cp:lastModifiedBy>Derek Ritz</cp:lastModifiedBy>
  <cp:revision>1</cp:revision>
  <dcterms:created xsi:type="dcterms:W3CDTF">2013-08-20T16:01:12Z</dcterms:created>
  <dcterms:modified xsi:type="dcterms:W3CDTF">2013-08-20T16:23:41Z</dcterms:modified>
</cp:coreProperties>
</file>