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CB7E0-AC5A-407A-AE86-26F8C5DB8453}" v="33" dt="2022-11-29T16:10:5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BE-44AA-EBCA-4C95-2044874F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6800" b="1" i="1" u="none" strike="noStrike" kern="1200" cap="all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WEB BASED CHAT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6CED6-944E-4280-CB70-15C021F33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35809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EE79E-02F6-703F-B46D-6C038332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7" y="954541"/>
            <a:ext cx="9032031" cy="4944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37F06-9087-5C42-2A9B-A221902E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745691" y="7365765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0DB8-4CC8-AFA2-33D3-20280B9C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32436" y="761675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62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3C86-CC5C-386D-7FEA-0D4F1C9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1" dirty="0">
                <a:latin typeface="Bradley Hand ITC" panose="03070402050302030203" pitchFamily="66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013D-53CF-2275-99D0-1FDB28AA15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Bradley Hand ITC" panose="03070402050302030203" pitchFamily="66" charset="0"/>
              </a:rPr>
              <a:t>MOHANALAKSHMI S - 111722104093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Bradley Hand ITC" panose="03070402050302030203" pitchFamily="66" charset="0"/>
              </a:rPr>
              <a:t> POOJASHREE T - 111722104112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Bradley Hand ITC" panose="03070402050302030203" pitchFamily="66" charset="0"/>
              </a:rPr>
              <a:t>RAKSHITHA  J - 111722104132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Bradley Hand ITC" panose="03070402050302030203" pitchFamily="66" charset="0"/>
              </a:rPr>
              <a:t>RAGAPREETI D - 111722104127</a:t>
            </a:r>
          </a:p>
        </p:txBody>
      </p:sp>
    </p:spTree>
    <p:extLst>
      <p:ext uri="{BB962C8B-B14F-4D97-AF65-F5344CB8AC3E}">
        <p14:creationId xmlns:p14="http://schemas.microsoft.com/office/powerpoint/2010/main" val="1224787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08BC-E8DC-838F-4AE8-F7D86229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dirty="0">
                <a:latin typeface="Bradley Hand ITC" panose="03070402050302030203" pitchFamily="66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4F61-6E81-6B31-4374-C12620A289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WHY THIS TOPIC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WHAT IS WEB CHAT DEVELOPMENT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REQUIREMENT ANALYSIS ( FOR PROJECT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Bradley Hand ITC" panose="03070402050302030203" pitchFamily="66" charset="0"/>
              </a:rPr>
              <a:t>CONCULSION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3440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8E40-99F0-FECB-FB54-4491C51C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radley Hand ITC" panose="03070402050302030203" pitchFamily="66" charset="0"/>
              </a:rPr>
              <a:t>INTRODUCTION</a:t>
            </a:r>
          </a:p>
        </p:txBody>
      </p:sp>
      <p:pic>
        <p:nvPicPr>
          <p:cNvPr id="17" name="Content Placeholder 16" descr="CPU with binary numbers and blueprint">
            <a:extLst>
              <a:ext uri="{FF2B5EF4-FFF2-40B4-BE49-F238E27FC236}">
                <a16:creationId xmlns:a16="http://schemas.microsoft.com/office/drawing/2014/main" id="{0D51CA50-74BC-E770-B6BB-FCD389533E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2967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7444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DF52-069D-528B-7C67-D9E1DE37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Bradley Hand ITC" panose="03070402050302030203" pitchFamily="66" charset="0"/>
              </a:rPr>
              <a:t>WHY THIS TOPIC </a:t>
            </a:r>
            <a:r>
              <a:rPr lang="en-IN" dirty="0">
                <a:latin typeface="Bradley Hand ITC" panose="03070402050302030203" pitchFamily="66" charset="0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91AD-6862-40BF-7D6D-6EC58A26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Bradley Hand ITC" panose="03070402050302030203" pitchFamily="66" charset="0"/>
              </a:rPr>
              <a:t>WE DON’T HAVE A CHOICE ON</a:t>
            </a:r>
          </a:p>
          <a:p>
            <a:r>
              <a:rPr lang="en-IN" sz="2400" dirty="0">
                <a:latin typeface="Bradley Hand ITC" panose="03070402050302030203" pitchFamily="66" charset="0"/>
              </a:rPr>
              <a:t>WHETHER WE DO </a:t>
            </a:r>
            <a:r>
              <a:rPr lang="en-IN" sz="3200" b="1" i="1" u="sng" dirty="0">
                <a:latin typeface="Bradley Hand ITC" panose="03070402050302030203" pitchFamily="66" charset="0"/>
              </a:rPr>
              <a:t>social media ,</a:t>
            </a:r>
          </a:p>
          <a:p>
            <a:r>
              <a:rPr lang="en-IN" sz="2800" dirty="0">
                <a:latin typeface="Bradley Hand ITC" panose="03070402050302030203" pitchFamily="66" charset="0"/>
              </a:rPr>
              <a:t>the question is how well we do it</a:t>
            </a:r>
            <a:r>
              <a:rPr lang="en-IN" sz="2000" dirty="0">
                <a:latin typeface="Bradley Hand ITC" panose="03070402050302030203" pitchFamily="66" charset="0"/>
              </a:rPr>
              <a:t>…</a:t>
            </a:r>
          </a:p>
        </p:txBody>
      </p:sp>
      <p:pic>
        <p:nvPicPr>
          <p:cNvPr id="1026" name="Picture 2" descr="Thinking Face With Question Mark Emoji">
            <a:extLst>
              <a:ext uri="{FF2B5EF4-FFF2-40B4-BE49-F238E27FC236}">
                <a16:creationId xmlns:a16="http://schemas.microsoft.com/office/drawing/2014/main" id="{0EF35A5A-7D94-3938-6E97-3A639966EC2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06" y="6096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B6BC-7B76-C14E-3AAE-64F5C927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Bradley Hand ITC" panose="03070402050302030203" pitchFamily="66" charset="0"/>
              </a:rPr>
              <a:t>What is web 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8BD6-F656-8D8B-2E1A-C642243A0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0058"/>
            <a:ext cx="10363826" cy="37011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b="1" u="sng" dirty="0">
                <a:latin typeface="Bradley Hand ITC" panose="03070402050302030203" pitchFamily="66" charset="0"/>
              </a:rPr>
              <a:t>Talkomotive</a:t>
            </a:r>
            <a:r>
              <a:rPr lang="en-IN" sz="3200" b="1" i="1" u="sng" dirty="0">
                <a:latin typeface="Bradley Hand ITC" panose="03070402050302030203" pitchFamily="66" charset="0"/>
              </a:rPr>
              <a:t> </a:t>
            </a:r>
            <a:r>
              <a:rPr lang="en-IN" sz="3200" dirty="0">
                <a:latin typeface="Bradley Hand ITC" panose="03070402050302030203" pitchFamily="66" charset="0"/>
              </a:rPr>
              <a:t>– first online chat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Bradley Hand ITC" panose="03070402050302030203" pitchFamily="66" charset="0"/>
              </a:rPr>
              <a:t>Web chat is a format that allows customers to communicate directly with brands online , often on their websites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686107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868F-EFA0-AE68-9080-BEF2BA04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radley Hand ITC" panose="03070402050302030203" pitchFamily="66" charset="0"/>
              </a:rPr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A019-7BB5-BE49-30D6-1969868EAA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Bradley Hand ITC" panose="03070402050302030203" pitchFamily="66" charset="0"/>
              </a:rPr>
              <a:t>Profile creation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Bradley Hand ITC" panose="03070402050302030203" pitchFamily="66" charset="0"/>
              </a:rPr>
              <a:t>Data privacy and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Bradley Hand ITC" panose="03070402050302030203" pitchFamily="66" charset="0"/>
              </a:rPr>
              <a:t>Chat analaysis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2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7DB-79F0-EB52-43A5-A66069A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radley Hand ITC" panose="03070402050302030203" pitchFamily="66" charset="0"/>
              </a:rPr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8856E-6D80-39B9-6F71-E08D51229B9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201" y="2391565"/>
            <a:ext cx="5105400" cy="3244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050" name="Picture 2" descr="Business Communication - Definition , Features and Importance">
            <a:extLst>
              <a:ext uri="{FF2B5EF4-FFF2-40B4-BE49-F238E27FC236}">
                <a16:creationId xmlns:a16="http://schemas.microsoft.com/office/drawing/2014/main" id="{FEB1F8C0-DE12-5497-B62E-824DAB86259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391565"/>
            <a:ext cx="5105400" cy="32444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BD21-4E28-94DE-695F-A2C30EFB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Bradley Hand ITC" panose="03070402050302030203" pitchFamily="66" charset="0"/>
              </a:rPr>
              <a:t>conclusion</a:t>
            </a:r>
          </a:p>
        </p:txBody>
      </p:sp>
      <p:pic>
        <p:nvPicPr>
          <p:cNvPr id="6" name="Content Placeholder 5" descr="Colored pencils in box">
            <a:extLst>
              <a:ext uri="{FF2B5EF4-FFF2-40B4-BE49-F238E27FC236}">
                <a16:creationId xmlns:a16="http://schemas.microsoft.com/office/drawing/2014/main" id="{823BAFE2-C82E-509A-99B3-E37828C0B8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943811"/>
            <a:ext cx="6199187" cy="45131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5D6BE-4E89-FBA6-EB8D-F816F9FF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Bradley Hand ITC" panose="03070402050302030203" pitchFamily="66" charset="0"/>
              </a:rPr>
              <a:t>OUR PROJECT IS ON WEB CHAT APPLICATION</a:t>
            </a:r>
          </a:p>
        </p:txBody>
      </p:sp>
    </p:spTree>
    <p:extLst>
      <p:ext uri="{BB962C8B-B14F-4D97-AF65-F5344CB8AC3E}">
        <p14:creationId xmlns:p14="http://schemas.microsoft.com/office/powerpoint/2010/main" val="15080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</TotalTime>
  <Words>123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Tw Cen MT</vt:lpstr>
      <vt:lpstr>Wingdings</vt:lpstr>
      <vt:lpstr>Droplet</vt:lpstr>
      <vt:lpstr>WEB BASED CHAT APPLICATION</vt:lpstr>
      <vt:lpstr>TEAM MEMBERS</vt:lpstr>
      <vt:lpstr>CONTENT</vt:lpstr>
      <vt:lpstr>INTRODUCTION</vt:lpstr>
      <vt:lpstr>WHY THIS TOPIC ?</vt:lpstr>
      <vt:lpstr>What is web chat application</vt:lpstr>
      <vt:lpstr>Requirement analysis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CHAT APPLICATION</dc:title>
  <dc:creator>MOHANALAKSHMI S</dc:creator>
  <cp:lastModifiedBy>MOHANALAKSHMI S</cp:lastModifiedBy>
  <cp:revision>2</cp:revision>
  <dcterms:created xsi:type="dcterms:W3CDTF">2022-11-29T13:29:07Z</dcterms:created>
  <dcterms:modified xsi:type="dcterms:W3CDTF">2022-11-29T16:32:52Z</dcterms:modified>
</cp:coreProperties>
</file>