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617C-DB72-EB90-0717-723DC5AEC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4B321-3BBE-673B-31C6-26DD20E0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182A-3D29-8ED6-4187-649B0401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E92F-B161-7F99-7E0C-8F932FD8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DDDC-72E0-6803-3CF6-D78EA95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4B6-14A9-0BFD-04F0-2CE4D50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3E30-4794-FA22-2686-70A11EDBC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4165-5996-C18D-892B-C5B6370D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145B-2F39-9CA6-91BD-39301C93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E1E54-2208-3259-F870-B3FB5BAC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C7CDE-1FAA-2B43-CCBC-5B26CC5A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47003-9175-5619-F83F-3B0093EBB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4ABD-8B33-807A-4197-CC4907FF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E261-D8BD-6842-7BA2-62716741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1EB5-53C3-6863-962C-364543B2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CA28-9CA7-4C9F-680A-E80B8B20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8BB5-D68E-88BE-8F39-CF9E0B15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1E1B-7DF1-2933-B645-69F2301D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8458D-6963-983E-3BC0-E14EAEDE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26A9-C45F-894D-9F4C-B145FCF3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1206-567D-724B-8D64-D37EB26C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E9AB-8A25-0CF6-B60A-7830AAECF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6D25-76E6-454E-C629-6F7E1906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27AC-3114-1BB3-68E6-23D6C662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2E0-5BAA-3BF3-51AB-9A6FE125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5160-3F96-23DF-C8D4-DEE05A7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677B-A956-046B-D114-C9BFA695B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8A2AE-E12F-F4EE-985E-51ED01CB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9150-3C6C-CAF3-5A36-49857D9E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FED8-0D27-7A86-0680-CAB9B7E4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C7BC-99B9-2703-FDB3-4CF75F13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0758-4EB6-C3A8-7F11-DF50E2A2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07987-D7EA-27B3-B89C-1B1B88A5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72052-CB4D-8C3E-C217-D49F19B9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6A39-C2EC-96CC-32E6-4A92138D2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B2067-3E71-17FB-CCC2-4AEBE8FC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0ECB9-4CA8-2E7C-7158-388CF9BD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9441-1961-6507-A4D6-39A21657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1CC86-8B68-0599-31AC-01109B26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7B7C-836C-A684-FD27-45E447FF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F1460-2D55-2A75-4C20-E0390A92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6738B-EE64-7523-56B7-8133E6C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ACA76-054E-1DDA-6F47-A5D78FE6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8B321-1FB3-A87E-31E2-F80F3D9A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ADEC6-39BF-8E53-D4D7-39F25133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17056-197B-75E6-7887-9752566C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80B5-0A34-FC12-AC55-023DAB8A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714-5258-60F4-A716-FB81050E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1DC5B-31F8-43EC-7EA8-A4064A74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4381-6DBC-FE0F-E077-5F9F357C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A8AD2-DCB9-8355-A48B-48DB207B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0E2C-740C-8C88-9056-664BB7D4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44F2-29CC-C1BA-134E-B5D73AAB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4627-6B06-59FA-3521-EF9881F3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BE18-FEDD-7202-0B46-7472D5395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1698-FB69-516D-BC50-CDE6169EC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E1CC-D306-0E6E-5024-64730650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A4455-8DBF-AFA9-C362-6105F7B9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78951-3F0B-C0C5-A1A5-B5B92A60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8B752-060C-D278-7F76-E847BF02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7089-8529-BC47-27CB-9F37C78E2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BB2C7-BEE7-4E0B-A00B-451D38E50BA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6CA1-F33B-AB1B-A47B-7343C64A9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00FE-06EE-81D8-8885-CCE7680B7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64926-B9BF-4AAE-849B-DB8E7B9B6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C88F0E-B7E5-6C6E-4E4A-D6EE05195EE2}"/>
              </a:ext>
            </a:extLst>
          </p:cNvPr>
          <p:cNvSpPr/>
          <p:nvPr/>
        </p:nvSpPr>
        <p:spPr>
          <a:xfrm>
            <a:off x="2530065" y="4871884"/>
            <a:ext cx="2241755" cy="8947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CT (Resampled)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6893EC-7BF2-F1E9-9E2C-16D4C967AB8B}"/>
              </a:ext>
            </a:extLst>
          </p:cNvPr>
          <p:cNvSpPr/>
          <p:nvPr/>
        </p:nvSpPr>
        <p:spPr>
          <a:xfrm>
            <a:off x="7597159" y="4878235"/>
            <a:ext cx="2241755" cy="8947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AF022D-3619-C15B-0BC8-D94A29C6FFA4}"/>
              </a:ext>
            </a:extLst>
          </p:cNvPr>
          <p:cNvSpPr/>
          <p:nvPr/>
        </p:nvSpPr>
        <p:spPr>
          <a:xfrm>
            <a:off x="5063612" y="4871884"/>
            <a:ext cx="2241755" cy="89473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Atlas Segmentation Organ Mask (Resampled)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E71EF4-7546-3E47-A58D-207C71BC8203}"/>
              </a:ext>
            </a:extLst>
          </p:cNvPr>
          <p:cNvSpPr/>
          <p:nvPr/>
        </p:nvSpPr>
        <p:spPr>
          <a:xfrm>
            <a:off x="5063612" y="3716595"/>
            <a:ext cx="2241755" cy="894736"/>
          </a:xfrm>
          <a:prstGeom prst="roundRect">
            <a:avLst/>
          </a:prstGeom>
          <a:solidFill>
            <a:schemeClr val="accent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Organ Segmentation Label Selector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6DBA4B-52D8-98C5-B1DF-0BA828926667}"/>
              </a:ext>
            </a:extLst>
          </p:cNvPr>
          <p:cNvSpPr/>
          <p:nvPr/>
        </p:nvSpPr>
        <p:spPr>
          <a:xfrm>
            <a:off x="2530064" y="2753134"/>
            <a:ext cx="2241755" cy="8947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CT * Organ Segmentation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5A3D8F-4E34-CCCB-D6A4-CBEF4A29E2FA}"/>
              </a:ext>
            </a:extLst>
          </p:cNvPr>
          <p:cNvSpPr/>
          <p:nvPr/>
        </p:nvSpPr>
        <p:spPr>
          <a:xfrm>
            <a:off x="7597158" y="2753135"/>
            <a:ext cx="2241755" cy="8947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SUV * Organ Segmentation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C636FDD-E1DE-43AC-C297-7D13DA506FA9}"/>
              </a:ext>
            </a:extLst>
          </p:cNvPr>
          <p:cNvSpPr/>
          <p:nvPr/>
        </p:nvSpPr>
        <p:spPr>
          <a:xfrm>
            <a:off x="3854245" y="1597844"/>
            <a:ext cx="2241755" cy="8947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Volume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276F779-505A-E95C-B043-C695DF08C4D5}"/>
              </a:ext>
            </a:extLst>
          </p:cNvPr>
          <p:cNvSpPr/>
          <p:nvPr/>
        </p:nvSpPr>
        <p:spPr>
          <a:xfrm>
            <a:off x="6299304" y="1591495"/>
            <a:ext cx="2241755" cy="8947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Average SUV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CEC9C2-5105-EA7C-727A-3835EE7EBF7F}"/>
              </a:ext>
            </a:extLst>
          </p:cNvPr>
          <p:cNvCxnSpPr>
            <a:stCxn id="4" idx="0"/>
            <a:endCxn id="14" idx="2"/>
          </p:cNvCxnSpPr>
          <p:nvPr/>
        </p:nvCxnSpPr>
        <p:spPr>
          <a:xfrm rot="16200000" flipV="1">
            <a:off x="3038936" y="4259876"/>
            <a:ext cx="12240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ABFEDFB-CFA5-0FA4-485C-8089E7AFEC49}"/>
              </a:ext>
            </a:extLst>
          </p:cNvPr>
          <p:cNvCxnSpPr>
            <a:stCxn id="5" idx="0"/>
            <a:endCxn id="15" idx="2"/>
          </p:cNvCxnSpPr>
          <p:nvPr/>
        </p:nvCxnSpPr>
        <p:spPr>
          <a:xfrm rot="16200000" flipV="1">
            <a:off x="8102855" y="4263052"/>
            <a:ext cx="12303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8EE3806-8475-8BEA-40FC-9E3228A9FD2D}"/>
              </a:ext>
            </a:extLst>
          </p:cNvPr>
          <p:cNvCxnSpPr>
            <a:cxnSpLocks/>
            <a:stCxn id="13" idx="0"/>
            <a:endCxn id="14" idx="3"/>
          </p:cNvCxnSpPr>
          <p:nvPr/>
        </p:nvCxnSpPr>
        <p:spPr>
          <a:xfrm rot="16200000" flipV="1">
            <a:off x="5220109" y="2752213"/>
            <a:ext cx="516093" cy="1412671"/>
          </a:xfrm>
          <a:prstGeom prst="bent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24547FE-5BAD-42B4-5808-B3DA4D7CD981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5400000" flipH="1" flipV="1">
            <a:off x="6632778" y="2752215"/>
            <a:ext cx="516092" cy="1412668"/>
          </a:xfrm>
          <a:prstGeom prst="bent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1DC6667-2097-B233-0884-EDEE95575EE2}"/>
              </a:ext>
            </a:extLst>
          </p:cNvPr>
          <p:cNvCxnSpPr>
            <a:stCxn id="10" idx="0"/>
            <a:endCxn id="13" idx="2"/>
          </p:cNvCxnSpPr>
          <p:nvPr/>
        </p:nvCxnSpPr>
        <p:spPr>
          <a:xfrm rot="5400000" flipH="1" flipV="1">
            <a:off x="6054214" y="4741608"/>
            <a:ext cx="260553" cy="12700"/>
          </a:xfrm>
          <a:prstGeom prst="bentConnector3">
            <a:avLst>
              <a:gd name="adj1" fmla="val -14152"/>
            </a:avLst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EB7D857-49E0-83E7-00D4-CF5FF03B7DB8}"/>
              </a:ext>
            </a:extLst>
          </p:cNvPr>
          <p:cNvCxnSpPr>
            <a:stCxn id="14" idx="0"/>
            <a:endCxn id="17" idx="1"/>
          </p:cNvCxnSpPr>
          <p:nvPr/>
        </p:nvCxnSpPr>
        <p:spPr>
          <a:xfrm rot="5400000" flipH="1" flipV="1">
            <a:off x="3398632" y="2297522"/>
            <a:ext cx="707922" cy="203303"/>
          </a:xfrm>
          <a:prstGeom prst="bent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901625BD-8C16-6A33-8309-593CD6E6DDBC}"/>
              </a:ext>
            </a:extLst>
          </p:cNvPr>
          <p:cNvCxnSpPr>
            <a:stCxn id="15" idx="0"/>
            <a:endCxn id="18" idx="3"/>
          </p:cNvCxnSpPr>
          <p:nvPr/>
        </p:nvCxnSpPr>
        <p:spPr>
          <a:xfrm rot="16200000" flipV="1">
            <a:off x="8272412" y="2307510"/>
            <a:ext cx="714272" cy="176977"/>
          </a:xfrm>
          <a:prstGeom prst="bent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C730-CBB8-C9FF-A43B-09745E5B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88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Ali</dc:creator>
  <cp:lastModifiedBy>Mohammad Ali</cp:lastModifiedBy>
  <cp:revision>1</cp:revision>
  <dcterms:created xsi:type="dcterms:W3CDTF">2025-04-12T21:37:00Z</dcterms:created>
  <dcterms:modified xsi:type="dcterms:W3CDTF">2025-04-12T22:14:50Z</dcterms:modified>
</cp:coreProperties>
</file>