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Allometric Modeling of Organ-Specific Metabolic Activity Using FDG-PET/CT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**Subtitle:** A Quantitative Exploration Across Human Organs</a:t>
            </a:r>
          </a:p>
          <a:p>
            <a:r>
              <a:t>**Your Name, Affiliation**</a:t>
            </a:r>
          </a:p>
          <a:p>
            <a:r>
              <a:t>[Date, Logo, etc.]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Exploration &amp; Organ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Placeholder: Overview of organ selection process, best-model summary table</a:t>
            </a:r>
          </a:p>
          <a:p>
            <a:r>
              <a:t>Notes: "Explain the logic and outcome of model exploration briefly."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Each Organ Contributes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Placeholder: Stacked bar or pie charts (SUV, V/BMI)</a:t>
            </a:r>
          </a:p>
          <a:p>
            <a:r>
              <a:t>- Placeholder: Before/after log-scale scatter plots</a:t>
            </a:r>
          </a:p>
          <a:p>
            <a:r>
              <a:t>Notes: "Show initial data insights clearly."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Comparing Initial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Placeholder: Boxplots of slopes and R² values</a:t>
            </a:r>
          </a:p>
          <a:p>
            <a:r>
              <a:t>- Placeholder: Polynomial vs. linear model comparison</a:t>
            </a:r>
          </a:p>
          <a:p>
            <a:r>
              <a:t>Notes: "Highlight the brain outlier visually, ask audience to notice unusual findings."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Large-Scale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Placeholder: Boxplots, regression lines for expanded dataset</a:t>
            </a:r>
          </a:p>
          <a:p>
            <a:r>
              <a:t>Notes: "Demonstrate improved model robustness without the brain."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Robust is Our Model?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Placeholder: Cross-validation plot, Q-Q residual plots</a:t>
            </a:r>
          </a:p>
          <a:p>
            <a:r>
              <a:t>Notes: "Showcase comprehensive validation methods briefly."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Beyond Simple Scaling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Placeholder: Scatter plots for age, sex, BMI effects</a:t>
            </a:r>
          </a:p>
          <a:p>
            <a:r>
              <a:t>- Placeholder: Summary statistics (t-tests, correlations)</a:t>
            </a:r>
          </a:p>
          <a:p>
            <a:r>
              <a:t>Notes: "Discuss biological relevance succinctly."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16: Agenda (Checkpoint)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Same as Slide 3, with items 1-7 checked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Findings &amp; Interpretations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Bullet points summarizing crucial insights</a:t>
            </a:r>
          </a:p>
          <a:p>
            <a:r>
              <a:t>- Placeholder: Visual summary or diagram of core discoveries</a:t>
            </a:r>
          </a:p>
          <a:p>
            <a:r>
              <a:t>Notes: "Highlight clearly why these discoveries matter biologically and clinically."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Looking Ahead: Applications &amp; Future Directions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Bullet points for next steps, AI integration, and clinical implications</a:t>
            </a:r>
          </a:p>
          <a:p>
            <a:r>
              <a:t>- Placeholder: Futuristic visual or conceptual diagram</a:t>
            </a:r>
          </a:p>
          <a:p>
            <a:r>
              <a:t>Notes: "End with energy and anticipation for future research avenues."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Wrapping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Summary: Three key take-home messages</a:t>
            </a:r>
          </a:p>
          <a:p>
            <a:r>
              <a:t>- Placeholder: Simple visual summarizing core insights</a:t>
            </a:r>
          </a:p>
          <a:p>
            <a:r>
              <a:t>Notes: "Concisely restate the core message."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Do Organs Scale Their Metabolic Demand?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Visual: PET scan silhouette + logarithmic axis lines emerging from organs</a:t>
            </a:r>
          </a:p>
          <a:p>
            <a:r>
              <a:t>Notes: "Introduce the core scientific question: predicting metabolic activity from organ size."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Placeholder: Inviting graphic or simple PET image</a:t>
            </a:r>
          </a:p>
          <a:p>
            <a:r>
              <a:t>Notes: "Encourage engaging questions and open discussion."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Notes: "Overview, revisited at each section transition to highlight progress."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Resting Energy Expenditure – A Hidden 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Placeholder: Pie chart of REE components</a:t>
            </a:r>
          </a:p>
          <a:p>
            <a:r>
              <a:t>Notes: "Establish the significance of REE in metabolism."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FDG-PET as a Functional Metabolism Marker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Placeholder: FDG uptake pathway graphic, example PET image</a:t>
            </a:r>
          </a:p>
          <a:p>
            <a:r>
              <a:t>Notes: "Explain why PET-CT is the best tool to measure metabolic activity."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Power-Law Relationships in Biology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Placeholder: Classic allometric scaling graph</a:t>
            </a:r>
          </a:p>
          <a:p>
            <a:r>
              <a:t>Notes: "Define allometry clearly, transitioning to its application at the organ level."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Can Organ Volume Predict Metabolic Activity?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Bullet Points:</a:t>
            </a:r>
          </a:p>
          <a:p>
            <a:r>
              <a:t>Notes: "Present your hypothesis and why it's novel and important."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 &amp; Segmentation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Placeholder: Table (subject details, data sources), segmentation pipeline diagram</a:t>
            </a:r>
          </a:p>
          <a:p>
            <a:r>
              <a:t>Notes: "Outline clearly and concisely data handling and preprocessing methods."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Slide 9: Agenda (Checkpoint)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Same as Slide 3, with items 1-5 checked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