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8A758-F6D5-40F6-AACD-21F360838E2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60D38-1B8A-4F07-AF26-F1EB8D643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Allometric Modeling of Organ-Specific Metabolic Activity Using FDG-PET/CT</a:t>
            </a:r>
          </a:p>
          <a:p>
            <a:r>
              <a:t>A Quantitative Exploration Across Human Organs</a:t>
            </a:r>
          </a:p>
          <a:p>
            <a:r>
              <a:t>[Your Name, Affiliation]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Exploration &amp; Organ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2,045 OLS models tested</a:t>
            </a:r>
          </a:p>
          <a:p>
            <a:r>
              <a:t>✅ Best: brain, heart, liver, kidneys, muscle, fat, bone</a:t>
            </a:r>
          </a:p>
          <a:p>
            <a:r>
              <a:t>💡 Mix of biggest + most active organs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 Contribution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👁️‍🗨️ 51 subjects analyzed</a:t>
            </a:r>
          </a:p>
          <a:p>
            <a:r>
              <a:t>📊 Contribution of SUV and V/BMI</a:t>
            </a:r>
          </a:p>
          <a:p>
            <a:r>
              <a:t>🔁 Log scale clarified patterns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vs. Polynomial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Brain = outlier in linear fits</a:t>
            </a:r>
          </a:p>
          <a:p>
            <a:r>
              <a:t>🧮 Polynomial tried but little gain</a:t>
            </a:r>
          </a:p>
          <a:p>
            <a:r>
              <a:t>✨ Simple is better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Expanding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👥 325-subject dataset</a:t>
            </a:r>
          </a:p>
          <a:p>
            <a:r>
              <a:t>📉 Brain excluded → stronger model</a:t>
            </a:r>
          </a:p>
          <a:p>
            <a:r>
              <a:t>🔍 Scaling holds across larger cohort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Residuals &amp; Q-Q plots confirm fit</a:t>
            </a:r>
          </a:p>
          <a:p>
            <a:r>
              <a:t>🧪 Mixed-effects minimal gain</a:t>
            </a:r>
          </a:p>
          <a:p>
            <a:r>
              <a:t>❤️ Heart volume = major source of variability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Biological &amp; 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👵 Age affects SUV and slope</a:t>
            </a:r>
          </a:p>
          <a:p>
            <a:r>
              <a:t>🚹 Sex has some impact</a:t>
            </a:r>
          </a:p>
          <a:p>
            <a:r>
              <a:t>⚖️ BMI influences volume, not slope</a:t>
            </a:r>
          </a:p>
          <a:p>
            <a:r>
              <a:t>🕒 Time-of-day = no effect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Brain breaks the scaling rule</a:t>
            </a:r>
          </a:p>
          <a:p>
            <a:r>
              <a:t>📏 SUV scales with volume across organs</a:t>
            </a:r>
          </a:p>
          <a:p>
            <a:r>
              <a:t>⚡ REE prediction possible from imaging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🧬 Imaging-based REE in clinics</a:t>
            </a:r>
          </a:p>
          <a:p>
            <a:r>
              <a:t>🤖 AI to automate organ modeling</a:t>
            </a:r>
          </a:p>
          <a:p>
            <a:r>
              <a:t>🔎 Explore brain, bladder, tumors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Organs follow power laws — mostly</a:t>
            </a:r>
          </a:p>
          <a:p>
            <a:r>
              <a:t>🔍 PET-CT gives metabolic insight</a:t>
            </a:r>
          </a:p>
          <a:p>
            <a:r>
              <a:t>📈 This can help with REE estimation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🙏 I'm happy to take your questions!</a:t>
            </a:r>
          </a:p>
          <a:p>
            <a:r>
              <a:t>💡 If none: Which organ do you think breaks the rules — and why?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Do Organs Scale Their Metabolic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biology, size often predicts function. But when it comes to metabolism, does a bigger organ mean more activity?</a:t>
            </a:r>
          </a:p>
          <a:p>
            <a:endParaRPr/>
          </a:p>
          <a:p>
            <a:r>
              <a:t>🧠 This study uncovers the patterns behind how energy use scales within the human body.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1. Why Explore Metabolic Scaling?</a:t>
            </a:r>
          </a:p>
          <a:p>
            <a:r>
              <a:rPr sz="2800" dirty="0"/>
              <a:t>2. PET-CT: A Metabolic Microscope</a:t>
            </a:r>
          </a:p>
          <a:p>
            <a:r>
              <a:rPr sz="2800" dirty="0"/>
              <a:t>3. The Magic of Allometry</a:t>
            </a:r>
          </a:p>
          <a:p>
            <a:r>
              <a:rPr sz="2800" dirty="0"/>
              <a:t>4. Where Are We in the Field?</a:t>
            </a:r>
          </a:p>
          <a:p>
            <a:r>
              <a:rPr sz="2800" dirty="0"/>
              <a:t>5. Setting the Stage: Our Big Question</a:t>
            </a:r>
          </a:p>
          <a:p>
            <a:r>
              <a:rPr sz="2800" dirty="0"/>
              <a:t>6. Gathering the Puzzle Pieces: Data &amp; Methods</a:t>
            </a:r>
          </a:p>
          <a:p>
            <a:r>
              <a:rPr sz="2800" dirty="0"/>
              <a:t>7. Putting the Model to the Test</a:t>
            </a:r>
          </a:p>
          <a:p>
            <a:r>
              <a:rPr sz="2800" dirty="0"/>
              <a:t>8. Surprising Discoveries &amp; Why They Matter</a:t>
            </a:r>
          </a:p>
          <a:p>
            <a:r>
              <a:rPr sz="2800" dirty="0"/>
              <a:t>9. What's Next &amp; Big Questions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Resting Energy Expenditure – A Hidden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🔥 REE accounts for most of our daily energy use.</a:t>
            </a:r>
          </a:p>
          <a:p>
            <a:r>
              <a:t>🫀 It comes from organs working silently in the background — not just physical movement.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FDG-PET as a Functional Metabolism Marker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🧪 PET-CT uses FDG to trace glucose usage.</a:t>
            </a:r>
          </a:p>
          <a:p>
            <a:r>
              <a:t>📈 SUV tells us how 'hungry' each organ is — a practical proxy for metabolic activity.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Power-Law Relationships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📐 Allometric scaling shows how function scales with size.</a:t>
            </a:r>
          </a:p>
          <a:p>
            <a:r>
              <a:t>🧬 We're applying this to organ metabolism: does SUV scale with volume?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From Whole-Body to Organ-Level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🐘 Most studies look across species. Few quantify metabolic scaling within human organs.</a:t>
            </a:r>
          </a:p>
          <a:p>
            <a:r>
              <a:t>📊 We're filling that gap with PET data and organ-level modeling.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Big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❓ Can SUV = α · Volume^β ?</a:t>
            </a:r>
          </a:p>
          <a:p>
            <a:r>
              <a:t>🏥 We test this using clinical PET-CT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📂 Anonymized clinical PET-CT scans</a:t>
            </a:r>
          </a:p>
          <a:p>
            <a:r>
              <a:t>🔍 Segmented into 14 organs</a:t>
            </a:r>
          </a:p>
          <a:p>
            <a:r>
              <a:t>🤝 Thanks to [AtlasDataset](https://github.com/alexanderjaus/AtlasDataset) for segmentation pipeline.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558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Calibri</vt:lpstr>
      <vt:lpstr>Office Theme</vt:lpstr>
      <vt:lpstr>Title Slide</vt:lpstr>
      <vt:lpstr>How Do Organs Scale Their Metabolic Demand?</vt:lpstr>
      <vt:lpstr>Agenda</vt:lpstr>
      <vt:lpstr>Resting Energy Expenditure – A Hidden Force</vt:lpstr>
      <vt:lpstr>FDG-PET as a Functional Metabolism Marker</vt:lpstr>
      <vt:lpstr>Power-Law Relationships in Biology</vt:lpstr>
      <vt:lpstr>From Whole-Body to Organ-Level Scaling</vt:lpstr>
      <vt:lpstr>Our Big Question</vt:lpstr>
      <vt:lpstr>Dataset &amp; Segmentation</vt:lpstr>
      <vt:lpstr>Model Exploration &amp; Organ Selection</vt:lpstr>
      <vt:lpstr>Organ Contribution &amp; Observations</vt:lpstr>
      <vt:lpstr>Linear vs. Polynomial Models</vt:lpstr>
      <vt:lpstr>Expanding the Analysis</vt:lpstr>
      <vt:lpstr>Model Validation</vt:lpstr>
      <vt:lpstr>Biological &amp; Statistical Significance</vt:lpstr>
      <vt:lpstr>Key Findings</vt:lpstr>
      <vt:lpstr>Applications &amp; Future Work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 Ali</cp:lastModifiedBy>
  <cp:revision>3</cp:revision>
  <dcterms:created xsi:type="dcterms:W3CDTF">2013-01-27T09:14:16Z</dcterms:created>
  <dcterms:modified xsi:type="dcterms:W3CDTF">2025-04-14T07:07:54Z</dcterms:modified>
  <cp:category/>
</cp:coreProperties>
</file>